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64E227-3578-4400-A8EA-5A5B412C6C32}" v="299" dt="2024-04-20T14:36:29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>
        <p:scale>
          <a:sx n="150" d="100"/>
          <a:sy n="150" d="100"/>
        </p:scale>
        <p:origin x="57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ish Murudkar" userId="23d6d073108c96c0" providerId="LiveId" clId="{DF64E227-3578-4400-A8EA-5A5B412C6C32}"/>
    <pc:docChg chg="undo custSel modSld">
      <pc:chgData name="Manish Murudkar" userId="23d6d073108c96c0" providerId="LiveId" clId="{DF64E227-3578-4400-A8EA-5A5B412C6C32}" dt="2024-04-20T14:37:31.965" v="644" actId="1036"/>
      <pc:docMkLst>
        <pc:docMk/>
      </pc:docMkLst>
      <pc:sldChg chg="modSp mod">
        <pc:chgData name="Manish Murudkar" userId="23d6d073108c96c0" providerId="LiveId" clId="{DF64E227-3578-4400-A8EA-5A5B412C6C32}" dt="2024-04-20T14:35:10.187" v="589" actId="27636"/>
        <pc:sldMkLst>
          <pc:docMk/>
          <pc:sldMk cId="3616869815" sldId="258"/>
        </pc:sldMkLst>
        <pc:spChg chg="mod">
          <ac:chgData name="Manish Murudkar" userId="23d6d073108c96c0" providerId="LiveId" clId="{DF64E227-3578-4400-A8EA-5A5B412C6C32}" dt="2024-04-20T14:35:10.187" v="589" actId="27636"/>
          <ac:spMkLst>
            <pc:docMk/>
            <pc:sldMk cId="3616869815" sldId="258"/>
            <ac:spMk id="2" creationId="{795B05E2-B277-5551-01FE-3B5A69A9CD14}"/>
          </ac:spMkLst>
        </pc:spChg>
        <pc:spChg chg="mod">
          <ac:chgData name="Manish Murudkar" userId="23d6d073108c96c0" providerId="LiveId" clId="{DF64E227-3578-4400-A8EA-5A5B412C6C32}" dt="2024-04-20T03:19:16.978" v="0" actId="403"/>
          <ac:spMkLst>
            <pc:docMk/>
            <pc:sldMk cId="3616869815" sldId="258"/>
            <ac:spMk id="9" creationId="{0B9F7DBE-E9C2-146A-7638-31C7001A0B2C}"/>
          </ac:spMkLst>
        </pc:spChg>
      </pc:sldChg>
      <pc:sldChg chg="modSp mod">
        <pc:chgData name="Manish Murudkar" userId="23d6d073108c96c0" providerId="LiveId" clId="{DF64E227-3578-4400-A8EA-5A5B412C6C32}" dt="2024-04-20T03:19:22.016" v="1" actId="403"/>
        <pc:sldMkLst>
          <pc:docMk/>
          <pc:sldMk cId="3770534622" sldId="260"/>
        </pc:sldMkLst>
        <pc:spChg chg="mod">
          <ac:chgData name="Manish Murudkar" userId="23d6d073108c96c0" providerId="LiveId" clId="{DF64E227-3578-4400-A8EA-5A5B412C6C32}" dt="2024-04-20T03:19:22.016" v="1" actId="403"/>
          <ac:spMkLst>
            <pc:docMk/>
            <pc:sldMk cId="3770534622" sldId="260"/>
            <ac:spMk id="9" creationId="{0B9F7DBE-E9C2-146A-7638-31C7001A0B2C}"/>
          </ac:spMkLst>
        </pc:spChg>
      </pc:sldChg>
      <pc:sldChg chg="addSp delSp modSp mod">
        <pc:chgData name="Manish Murudkar" userId="23d6d073108c96c0" providerId="LiveId" clId="{DF64E227-3578-4400-A8EA-5A5B412C6C32}" dt="2024-04-20T14:37:31.965" v="644" actId="1036"/>
        <pc:sldMkLst>
          <pc:docMk/>
          <pc:sldMk cId="2572266479" sldId="261"/>
        </pc:sldMkLst>
        <pc:spChg chg="add mod">
          <ac:chgData name="Manish Murudkar" userId="23d6d073108c96c0" providerId="LiveId" clId="{DF64E227-3578-4400-A8EA-5A5B412C6C32}" dt="2024-04-20T14:37:31.965" v="644" actId="1036"/>
          <ac:spMkLst>
            <pc:docMk/>
            <pc:sldMk cId="2572266479" sldId="261"/>
            <ac:spMk id="2" creationId="{25412A69-6696-D3C4-A36F-78EFA2E48AC7}"/>
          </ac:spMkLst>
        </pc:spChg>
        <pc:spChg chg="add mod">
          <ac:chgData name="Manish Murudkar" userId="23d6d073108c96c0" providerId="LiveId" clId="{DF64E227-3578-4400-A8EA-5A5B412C6C32}" dt="2024-04-20T14:37:31.965" v="644" actId="1036"/>
          <ac:spMkLst>
            <pc:docMk/>
            <pc:sldMk cId="2572266479" sldId="261"/>
            <ac:spMk id="3" creationId="{B0F351A6-A51E-12A6-258D-EB5B49E001A1}"/>
          </ac:spMkLst>
        </pc:spChg>
        <pc:spChg chg="del mod topLvl">
          <ac:chgData name="Manish Murudkar" userId="23d6d073108c96c0" providerId="LiveId" clId="{DF64E227-3578-4400-A8EA-5A5B412C6C32}" dt="2024-04-20T03:31:05.074" v="291" actId="478"/>
          <ac:spMkLst>
            <pc:docMk/>
            <pc:sldMk cId="2572266479" sldId="261"/>
            <ac:spMk id="7" creationId="{583F5E2D-730A-D80B-7A92-292F4B12E5F1}"/>
          </ac:spMkLst>
        </pc:spChg>
        <pc:spChg chg="add del mod">
          <ac:chgData name="Manish Murudkar" userId="23d6d073108c96c0" providerId="LiveId" clId="{DF64E227-3578-4400-A8EA-5A5B412C6C32}" dt="2024-04-20T03:27:06.892" v="260" actId="478"/>
          <ac:spMkLst>
            <pc:docMk/>
            <pc:sldMk cId="2572266479" sldId="261"/>
            <ac:spMk id="8" creationId="{9A07C254-D755-CCC1-DED1-4108DB71B23F}"/>
          </ac:spMkLst>
        </pc:spChg>
        <pc:spChg chg="mod">
          <ac:chgData name="Manish Murudkar" userId="23d6d073108c96c0" providerId="LiveId" clId="{DF64E227-3578-4400-A8EA-5A5B412C6C32}" dt="2024-04-20T03:32:42.930" v="321" actId="20577"/>
          <ac:spMkLst>
            <pc:docMk/>
            <pc:sldMk cId="2572266479" sldId="261"/>
            <ac:spMk id="9" creationId="{0B9F7DBE-E9C2-146A-7638-31C7001A0B2C}"/>
          </ac:spMkLst>
        </pc:spChg>
        <pc:grpChg chg="add del mod">
          <ac:chgData name="Manish Murudkar" userId="23d6d073108c96c0" providerId="LiveId" clId="{DF64E227-3578-4400-A8EA-5A5B412C6C32}" dt="2024-04-20T03:31:05.074" v="291" actId="478"/>
          <ac:grpSpMkLst>
            <pc:docMk/>
            <pc:sldMk cId="2572266479" sldId="261"/>
            <ac:grpSpMk id="4" creationId="{C6C69CEF-5402-657E-2871-0F2E703CE1FA}"/>
          </ac:grpSpMkLst>
        </pc:grpChg>
        <pc:graphicFrameChg chg="mod topLvl modGraphic">
          <ac:chgData name="Manish Murudkar" userId="23d6d073108c96c0" providerId="LiveId" clId="{DF64E227-3578-4400-A8EA-5A5B412C6C32}" dt="2024-04-20T14:36:59.619" v="622" actId="1036"/>
          <ac:graphicFrameMkLst>
            <pc:docMk/>
            <pc:sldMk cId="2572266479" sldId="261"/>
            <ac:graphicFrameMk id="5" creationId="{2931A1A3-9309-B354-6EEC-FEC780E57B17}"/>
          </ac:graphicFrameMkLst>
        </pc:graphicFrameChg>
        <pc:graphicFrameChg chg="add mod">
          <ac:chgData name="Manish Murudkar" userId="23d6d073108c96c0" providerId="LiveId" clId="{DF64E227-3578-4400-A8EA-5A5B412C6C32}" dt="2024-04-20T03:28:07.387" v="264"/>
          <ac:graphicFrameMkLst>
            <pc:docMk/>
            <pc:sldMk cId="2572266479" sldId="261"/>
            <ac:graphicFrameMk id="12" creationId="{A5F20F11-AD1C-D6B1-A3E1-C25A5FDD0117}"/>
          </ac:graphicFrameMkLst>
        </pc:graphicFrameChg>
        <pc:picChg chg="mod">
          <ac:chgData name="Manish Murudkar" userId="23d6d073108c96c0" providerId="LiveId" clId="{DF64E227-3578-4400-A8EA-5A5B412C6C32}" dt="2024-04-20T14:37:31.965" v="644" actId="1036"/>
          <ac:picMkLst>
            <pc:docMk/>
            <pc:sldMk cId="2572266479" sldId="261"/>
            <ac:picMk id="6" creationId="{BCBF4210-3E88-B05C-A92A-0C7B7383CE11}"/>
          </ac:picMkLst>
        </pc:picChg>
        <pc:picChg chg="add mod">
          <ac:chgData name="Manish Murudkar" userId="23d6d073108c96c0" providerId="LiveId" clId="{DF64E227-3578-4400-A8EA-5A5B412C6C32}" dt="2024-04-20T03:28:07.387" v="264"/>
          <ac:picMkLst>
            <pc:docMk/>
            <pc:sldMk cId="2572266479" sldId="261"/>
            <ac:picMk id="11" creationId="{24643075-07E1-4958-F7A8-DD996DB91582}"/>
          </ac:picMkLst>
        </pc:picChg>
        <pc:picChg chg="add del mod">
          <ac:chgData name="Manish Murudkar" userId="23d6d073108c96c0" providerId="LiveId" clId="{DF64E227-3578-4400-A8EA-5A5B412C6C32}" dt="2024-04-20T03:31:49.200" v="295" actId="478"/>
          <ac:picMkLst>
            <pc:docMk/>
            <pc:sldMk cId="2572266479" sldId="261"/>
            <ac:picMk id="13" creationId="{49EA09B7-2DB1-63F1-88C7-917A2A466BF8}"/>
          </ac:picMkLst>
        </pc:picChg>
        <pc:picChg chg="add mod">
          <ac:chgData name="Manish Murudkar" userId="23d6d073108c96c0" providerId="LiveId" clId="{DF64E227-3578-4400-A8EA-5A5B412C6C32}" dt="2024-04-20T14:36:59.619" v="622" actId="1036"/>
          <ac:picMkLst>
            <pc:docMk/>
            <pc:sldMk cId="2572266479" sldId="261"/>
            <ac:picMk id="14" creationId="{0D3C662A-9726-DE99-4781-0424E36A6060}"/>
          </ac:picMkLst>
        </pc:picChg>
        <pc:cxnChg chg="add mod">
          <ac:chgData name="Manish Murudkar" userId="23d6d073108c96c0" providerId="LiveId" clId="{DF64E227-3578-4400-A8EA-5A5B412C6C32}" dt="2024-04-20T03:28:07.387" v="264"/>
          <ac:cxnSpMkLst>
            <pc:docMk/>
            <pc:sldMk cId="2572266479" sldId="261"/>
            <ac:cxnSpMk id="10" creationId="{E562B9FA-F7E3-16BE-B451-4EA08CBAF99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0194C-DCC0-4F44-96FE-EE7CC8003A2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DCCF70-6CFB-45FB-B7BF-D22609478E9C}">
      <dgm:prSet phldrT="[Text]" custT="1"/>
      <dgm:spPr/>
      <dgm:t>
        <a:bodyPr/>
        <a:lstStyle/>
        <a:p>
          <a:pPr algn="l"/>
          <a:r>
            <a:rPr lang="en-US" sz="1200" dirty="0"/>
            <a:t>Renewables</a:t>
          </a:r>
        </a:p>
      </dgm:t>
    </dgm:pt>
    <dgm:pt modelId="{6851D10F-4D7F-49D9-807C-53EB449F0EFD}" type="parTrans" cxnId="{C9FDC9B2-963D-4686-80BE-383798E8A9A6}">
      <dgm:prSet/>
      <dgm:spPr/>
      <dgm:t>
        <a:bodyPr/>
        <a:lstStyle/>
        <a:p>
          <a:endParaRPr lang="en-US" sz="1600"/>
        </a:p>
      </dgm:t>
    </dgm:pt>
    <dgm:pt modelId="{44730F4B-02F1-4FD1-8A0A-D2F2177F1DD3}" type="sibTrans" cxnId="{C9FDC9B2-963D-4686-80BE-383798E8A9A6}">
      <dgm:prSet/>
      <dgm:spPr/>
      <dgm:t>
        <a:bodyPr/>
        <a:lstStyle/>
        <a:p>
          <a:endParaRPr lang="en-US" sz="1600"/>
        </a:p>
      </dgm:t>
    </dgm:pt>
    <dgm:pt modelId="{00E2916D-F973-4614-AE4B-4D6CEC14AD0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100"/>
            <a:t>   Utility-Scale </a:t>
          </a:r>
          <a:r>
            <a:rPr lang="en-US" sz="1100" dirty="0"/>
            <a:t>Solar (About 200 MW)</a:t>
          </a:r>
        </a:p>
      </dgm:t>
    </dgm:pt>
    <dgm:pt modelId="{C739ABCA-3373-4DA6-AC9F-46BE22357ED6}" type="parTrans" cxnId="{8B76B973-F629-43F0-A3DA-F9578AEDA0E7}">
      <dgm:prSet/>
      <dgm:spPr/>
      <dgm:t>
        <a:bodyPr/>
        <a:lstStyle/>
        <a:p>
          <a:endParaRPr lang="en-US" sz="1600"/>
        </a:p>
      </dgm:t>
    </dgm:pt>
    <dgm:pt modelId="{FB8D8FF6-0B41-424F-8665-371DD558FC2A}" type="sibTrans" cxnId="{8B76B973-F629-43F0-A3DA-F9578AEDA0E7}">
      <dgm:prSet/>
      <dgm:spPr/>
      <dgm:t>
        <a:bodyPr/>
        <a:lstStyle/>
        <a:p>
          <a:endParaRPr lang="en-US" sz="1600"/>
        </a:p>
      </dgm:t>
    </dgm:pt>
    <dgm:pt modelId="{715971F2-DD35-44D0-ABE8-C41C37B8536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100" dirty="0"/>
            <a:t>   Community Solar (County landfill and DOT Interchange – each 1 MW)</a:t>
          </a:r>
        </a:p>
      </dgm:t>
    </dgm:pt>
    <dgm:pt modelId="{4D263A90-A4D9-437C-AA42-9529EC85D230}" type="parTrans" cxnId="{51F3B8C6-BFC7-4C46-AB20-DAC5DC9509F6}">
      <dgm:prSet/>
      <dgm:spPr/>
      <dgm:t>
        <a:bodyPr/>
        <a:lstStyle/>
        <a:p>
          <a:endParaRPr lang="en-US" sz="1600"/>
        </a:p>
      </dgm:t>
    </dgm:pt>
    <dgm:pt modelId="{C7F97F4A-2A45-4CBA-BD8D-04859F9916AA}" type="sibTrans" cxnId="{51F3B8C6-BFC7-4C46-AB20-DAC5DC9509F6}">
      <dgm:prSet/>
      <dgm:spPr/>
      <dgm:t>
        <a:bodyPr/>
        <a:lstStyle/>
        <a:p>
          <a:endParaRPr lang="en-US" sz="1600"/>
        </a:p>
      </dgm:t>
    </dgm:pt>
    <dgm:pt modelId="{13E952B6-56FA-48F1-98C9-7880BDAABC07}">
      <dgm:prSet phldrT="[Text]" custT="1"/>
      <dgm:spPr/>
      <dgm:t>
        <a:bodyPr/>
        <a:lstStyle/>
        <a:p>
          <a:pPr algn="l"/>
          <a:r>
            <a:rPr lang="en-US" sz="1200" dirty="0"/>
            <a:t>Battery Storage</a:t>
          </a:r>
        </a:p>
      </dgm:t>
    </dgm:pt>
    <dgm:pt modelId="{39545439-9CA2-4E6D-BE27-663151DF07CA}" type="parTrans" cxnId="{844FEBB5-C0B9-47F8-B4F5-843557D46777}">
      <dgm:prSet/>
      <dgm:spPr/>
      <dgm:t>
        <a:bodyPr/>
        <a:lstStyle/>
        <a:p>
          <a:endParaRPr lang="en-US" sz="1600"/>
        </a:p>
      </dgm:t>
    </dgm:pt>
    <dgm:pt modelId="{80879DAD-3CA5-4602-B0DA-B54C41EE8CB8}" type="sibTrans" cxnId="{844FEBB5-C0B9-47F8-B4F5-843557D46777}">
      <dgm:prSet/>
      <dgm:spPr/>
      <dgm:t>
        <a:bodyPr/>
        <a:lstStyle/>
        <a:p>
          <a:endParaRPr lang="en-US" sz="1600"/>
        </a:p>
      </dgm:t>
    </dgm:pt>
    <dgm:pt modelId="{EC7F5E39-9433-4680-91CA-713206D5559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100" dirty="0"/>
            <a:t>   BTM (Utility-owned – 1 MW/4 MWh)</a:t>
          </a:r>
        </a:p>
      </dgm:t>
    </dgm:pt>
    <dgm:pt modelId="{84F40082-5086-4DDA-8C6C-F4463F88814A}" type="parTrans" cxnId="{B4B413C5-AAFB-47F4-ADF3-67D2762C3490}">
      <dgm:prSet/>
      <dgm:spPr/>
      <dgm:t>
        <a:bodyPr/>
        <a:lstStyle/>
        <a:p>
          <a:endParaRPr lang="en-US" sz="1600"/>
        </a:p>
      </dgm:t>
    </dgm:pt>
    <dgm:pt modelId="{3B80FB63-7B13-4C23-AC8E-7626E2FD1E54}" type="sibTrans" cxnId="{B4B413C5-AAFB-47F4-ADF3-67D2762C3490}">
      <dgm:prSet/>
      <dgm:spPr/>
      <dgm:t>
        <a:bodyPr/>
        <a:lstStyle/>
        <a:p>
          <a:endParaRPr lang="en-US" sz="1600"/>
        </a:p>
      </dgm:t>
    </dgm:pt>
    <dgm:pt modelId="{A3FE2732-5F19-4780-80F2-787B285D6333}">
      <dgm:prSet phldrT="[Text]" custT="1"/>
      <dgm:spPr/>
      <dgm:t>
        <a:bodyPr/>
        <a:lstStyle/>
        <a:p>
          <a:pPr algn="l"/>
          <a:r>
            <a:rPr lang="en-US" sz="1200" dirty="0"/>
            <a:t>Energy Efficiency</a:t>
          </a:r>
        </a:p>
      </dgm:t>
    </dgm:pt>
    <dgm:pt modelId="{A6B963C9-F275-4461-B121-A1B95B4B6634}" type="parTrans" cxnId="{AF71992F-68E0-46D9-847E-361B4292B5F0}">
      <dgm:prSet/>
      <dgm:spPr/>
      <dgm:t>
        <a:bodyPr/>
        <a:lstStyle/>
        <a:p>
          <a:endParaRPr lang="en-US" sz="1600"/>
        </a:p>
      </dgm:t>
    </dgm:pt>
    <dgm:pt modelId="{A7FE843F-024A-46DF-A560-BD74599AF4B3}" type="sibTrans" cxnId="{AF71992F-68E0-46D9-847E-361B4292B5F0}">
      <dgm:prSet/>
      <dgm:spPr/>
      <dgm:t>
        <a:bodyPr/>
        <a:lstStyle/>
        <a:p>
          <a:endParaRPr lang="en-US" sz="1600"/>
        </a:p>
      </dgm:t>
    </dgm:pt>
    <dgm:pt modelId="{E379B838-6F99-4CE9-8BC9-35AC4DD3340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200" dirty="0"/>
            <a:t>   </a:t>
          </a:r>
          <a:r>
            <a:rPr lang="en-US" sz="1100" dirty="0"/>
            <a:t>Energy Network Program</a:t>
          </a:r>
          <a:endParaRPr lang="en-US" sz="1200" dirty="0"/>
        </a:p>
      </dgm:t>
    </dgm:pt>
    <dgm:pt modelId="{8D8B483B-9A08-454D-AC0C-19352B4F8113}" type="parTrans" cxnId="{A8FC5E81-0275-46BC-893A-0D916770C9B9}">
      <dgm:prSet/>
      <dgm:spPr/>
      <dgm:t>
        <a:bodyPr/>
        <a:lstStyle/>
        <a:p>
          <a:endParaRPr lang="en-US" sz="1600"/>
        </a:p>
      </dgm:t>
    </dgm:pt>
    <dgm:pt modelId="{D384ACDA-864C-410E-A000-D354C3F86F98}" type="sibTrans" cxnId="{A8FC5E81-0275-46BC-893A-0D916770C9B9}">
      <dgm:prSet/>
      <dgm:spPr/>
      <dgm:t>
        <a:bodyPr/>
        <a:lstStyle/>
        <a:p>
          <a:endParaRPr lang="en-US" sz="1600"/>
        </a:p>
      </dgm:t>
    </dgm:pt>
    <dgm:pt modelId="{883B02BF-4B00-4B90-AAB0-363081902E0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100" dirty="0"/>
            <a:t>   BTM (Utility-owned – 1.5 MW AC)</a:t>
          </a:r>
        </a:p>
      </dgm:t>
    </dgm:pt>
    <dgm:pt modelId="{00ACEEAE-A6DC-4B6C-BA42-EC7903CAC61B}" type="parTrans" cxnId="{AEF1DAD4-02DA-49C0-B2B2-15C79241B688}">
      <dgm:prSet/>
      <dgm:spPr/>
      <dgm:t>
        <a:bodyPr/>
        <a:lstStyle/>
        <a:p>
          <a:endParaRPr lang="en-US" sz="1600"/>
        </a:p>
      </dgm:t>
    </dgm:pt>
    <dgm:pt modelId="{C2470F41-E857-4FC1-9457-9372727A6BE6}" type="sibTrans" cxnId="{AEF1DAD4-02DA-49C0-B2B2-15C79241B688}">
      <dgm:prSet/>
      <dgm:spPr/>
      <dgm:t>
        <a:bodyPr/>
        <a:lstStyle/>
        <a:p>
          <a:endParaRPr lang="en-US" sz="1600"/>
        </a:p>
      </dgm:t>
    </dgm:pt>
    <dgm:pt modelId="{677AD9F2-593B-4C55-A444-6AD3CC68C1B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100" dirty="0"/>
            <a:t>   BTM (Member-owned – about 6 MW)</a:t>
          </a:r>
        </a:p>
      </dgm:t>
    </dgm:pt>
    <dgm:pt modelId="{376BB576-E7D9-460D-95B6-09A706F2A357}" type="parTrans" cxnId="{24A21506-6352-41E2-89F3-25349F687D63}">
      <dgm:prSet/>
      <dgm:spPr/>
      <dgm:t>
        <a:bodyPr/>
        <a:lstStyle/>
        <a:p>
          <a:endParaRPr lang="en-US" sz="1600"/>
        </a:p>
      </dgm:t>
    </dgm:pt>
    <dgm:pt modelId="{2F8248F2-3844-4D61-B4D9-77E0CD83522A}" type="sibTrans" cxnId="{24A21506-6352-41E2-89F3-25349F687D63}">
      <dgm:prSet/>
      <dgm:spPr/>
      <dgm:t>
        <a:bodyPr/>
        <a:lstStyle/>
        <a:p>
          <a:endParaRPr lang="en-US" sz="1600"/>
        </a:p>
      </dgm:t>
    </dgm:pt>
    <dgm:pt modelId="{9119B3F4-139F-40E2-AD1B-71BB8E3A2C4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100" dirty="0"/>
            <a:t>   BTM (Member-owned – 1 out of every 3 install)</a:t>
          </a:r>
        </a:p>
      </dgm:t>
    </dgm:pt>
    <dgm:pt modelId="{CCF6A1F4-80C5-417A-AF47-369D06B637B6}" type="parTrans" cxnId="{7AA66F6B-E0C1-48D2-A4EA-C8A2835D9C52}">
      <dgm:prSet/>
      <dgm:spPr/>
      <dgm:t>
        <a:bodyPr/>
        <a:lstStyle/>
        <a:p>
          <a:endParaRPr lang="en-US" sz="1600"/>
        </a:p>
      </dgm:t>
    </dgm:pt>
    <dgm:pt modelId="{351404E2-FEB2-431F-9840-DE6D472A1231}" type="sibTrans" cxnId="{7AA66F6B-E0C1-48D2-A4EA-C8A2835D9C52}">
      <dgm:prSet/>
      <dgm:spPr/>
      <dgm:t>
        <a:bodyPr/>
        <a:lstStyle/>
        <a:p>
          <a:endParaRPr lang="en-US" sz="1600"/>
        </a:p>
      </dgm:t>
    </dgm:pt>
    <dgm:pt modelId="{1F492F39-2080-450C-B60C-7DBE6DCE0B76}">
      <dgm:prSet phldrT="[Text]" custT="1"/>
      <dgm:spPr/>
      <dgm:t>
        <a:bodyPr/>
        <a:lstStyle/>
        <a:p>
          <a:pPr algn="l"/>
          <a:r>
            <a:rPr lang="en-US" sz="1200" dirty="0"/>
            <a:t>Electric Vehicles</a:t>
          </a:r>
        </a:p>
      </dgm:t>
    </dgm:pt>
    <dgm:pt modelId="{75A99D30-8547-4FEF-A284-93463583EDE7}" type="parTrans" cxnId="{DD4A7701-A8FC-4DAC-B02E-CD6DC07A4F36}">
      <dgm:prSet/>
      <dgm:spPr/>
      <dgm:t>
        <a:bodyPr/>
        <a:lstStyle/>
        <a:p>
          <a:endParaRPr lang="en-US" sz="1600"/>
        </a:p>
      </dgm:t>
    </dgm:pt>
    <dgm:pt modelId="{D41A243E-06AA-4A28-82BB-BB547F507DD8}" type="sibTrans" cxnId="{DD4A7701-A8FC-4DAC-B02E-CD6DC07A4F36}">
      <dgm:prSet/>
      <dgm:spPr/>
      <dgm:t>
        <a:bodyPr/>
        <a:lstStyle/>
        <a:p>
          <a:endParaRPr lang="en-US" sz="1600"/>
        </a:p>
      </dgm:t>
    </dgm:pt>
    <dgm:pt modelId="{39F359A2-A1F8-4C1B-A258-A6CAB6B56442}">
      <dgm:prSet phldrT="[Text]" custT="1"/>
      <dgm:spPr/>
      <dgm:t>
        <a:bodyPr/>
        <a:lstStyle/>
        <a:p>
          <a:endParaRPr lang="en-US" sz="1600" dirty="0"/>
        </a:p>
      </dgm:t>
    </dgm:pt>
    <dgm:pt modelId="{7DC7F033-240C-4CFE-9F18-2B4404B80463}" type="parTrans" cxnId="{3A716CFB-EADA-4DD9-A2E4-8ABF3E5F1656}">
      <dgm:prSet/>
      <dgm:spPr/>
      <dgm:t>
        <a:bodyPr/>
        <a:lstStyle/>
        <a:p>
          <a:endParaRPr lang="en-US" sz="1600"/>
        </a:p>
      </dgm:t>
    </dgm:pt>
    <dgm:pt modelId="{5EF097B6-0B98-4FBF-A6F0-EB83FC2CA79A}" type="sibTrans" cxnId="{3A716CFB-EADA-4DD9-A2E4-8ABF3E5F1656}">
      <dgm:prSet/>
      <dgm:spPr/>
      <dgm:t>
        <a:bodyPr/>
        <a:lstStyle/>
        <a:p>
          <a:endParaRPr lang="en-US" sz="1600"/>
        </a:p>
      </dgm:t>
    </dgm:pt>
    <dgm:pt modelId="{0B1634CD-4ED2-4415-9714-153A4C7B30A4}">
      <dgm:prSet phldrT="[Text]" custT="1"/>
      <dgm:spPr/>
      <dgm:t>
        <a:bodyPr/>
        <a:lstStyle/>
        <a:p>
          <a:endParaRPr lang="en-US" sz="1600" dirty="0"/>
        </a:p>
      </dgm:t>
    </dgm:pt>
    <dgm:pt modelId="{FB730FFD-28EC-4822-95ED-87F24608E62E}" type="parTrans" cxnId="{2B668F90-FFEE-4095-BE76-66728D18286E}">
      <dgm:prSet/>
      <dgm:spPr/>
      <dgm:t>
        <a:bodyPr/>
        <a:lstStyle/>
        <a:p>
          <a:endParaRPr lang="en-US" sz="1600"/>
        </a:p>
      </dgm:t>
    </dgm:pt>
    <dgm:pt modelId="{2B1109C4-5C43-4F86-8225-B0ED1B493452}" type="sibTrans" cxnId="{2B668F90-FFEE-4095-BE76-66728D18286E}">
      <dgm:prSet/>
      <dgm:spPr/>
      <dgm:t>
        <a:bodyPr/>
        <a:lstStyle/>
        <a:p>
          <a:endParaRPr lang="en-US" sz="1600"/>
        </a:p>
      </dgm:t>
    </dgm:pt>
    <dgm:pt modelId="{FE174FAB-2AEE-4731-8C79-021D8C541FB6}">
      <dgm:prSet phldrT="[Text]" custT="1"/>
      <dgm:spPr/>
      <dgm:t>
        <a:bodyPr/>
        <a:lstStyle/>
        <a:p>
          <a:endParaRPr lang="en-US" sz="400" dirty="0"/>
        </a:p>
      </dgm:t>
    </dgm:pt>
    <dgm:pt modelId="{1B58FCC3-7C45-4AED-8395-FEDC59D4185D}" type="parTrans" cxnId="{700766E6-2C51-4B92-AC07-765EF9F6BA95}">
      <dgm:prSet/>
      <dgm:spPr/>
      <dgm:t>
        <a:bodyPr/>
        <a:lstStyle/>
        <a:p>
          <a:endParaRPr lang="en-US" sz="1600"/>
        </a:p>
      </dgm:t>
    </dgm:pt>
    <dgm:pt modelId="{1DF8827E-1722-41E9-90DB-8A480A4034B4}" type="sibTrans" cxnId="{700766E6-2C51-4B92-AC07-765EF9F6BA95}">
      <dgm:prSet/>
      <dgm:spPr/>
      <dgm:t>
        <a:bodyPr/>
        <a:lstStyle/>
        <a:p>
          <a:endParaRPr lang="en-US" sz="1600"/>
        </a:p>
      </dgm:t>
    </dgm:pt>
    <dgm:pt modelId="{E41F55E6-36E5-4356-9790-207FBAD1D35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100" dirty="0"/>
            <a:t>   NiteFlex Rate Plan</a:t>
          </a:r>
        </a:p>
      </dgm:t>
    </dgm:pt>
    <dgm:pt modelId="{ECE397A0-7BD4-4FBF-9E7D-0CEBE9DB79CB}" type="parTrans" cxnId="{DF112740-CB5D-430B-8DFF-B17D7D2B2633}">
      <dgm:prSet/>
      <dgm:spPr/>
      <dgm:t>
        <a:bodyPr/>
        <a:lstStyle/>
        <a:p>
          <a:endParaRPr lang="en-US" sz="1600"/>
        </a:p>
      </dgm:t>
    </dgm:pt>
    <dgm:pt modelId="{3991D8D9-3E2F-42B8-9275-67E205D20BA4}" type="sibTrans" cxnId="{DF112740-CB5D-430B-8DFF-B17D7D2B2633}">
      <dgm:prSet/>
      <dgm:spPr/>
      <dgm:t>
        <a:bodyPr/>
        <a:lstStyle/>
        <a:p>
          <a:endParaRPr lang="en-US" sz="1600"/>
        </a:p>
      </dgm:t>
    </dgm:pt>
    <dgm:pt modelId="{DE82598B-1A2F-4DDF-970E-72D2CF9EEC64}">
      <dgm:prSet phldrT="[Text]" custT="1"/>
      <dgm:spPr/>
      <dgm:t>
        <a:bodyPr/>
        <a:lstStyle/>
        <a:p>
          <a:endParaRPr lang="en-US" sz="400" dirty="0"/>
        </a:p>
      </dgm:t>
    </dgm:pt>
    <dgm:pt modelId="{428CA381-F5F6-4B76-A308-F670749D96EE}" type="parTrans" cxnId="{E734FEF7-DA0D-4952-AB0B-39FE811221A5}">
      <dgm:prSet/>
      <dgm:spPr/>
      <dgm:t>
        <a:bodyPr/>
        <a:lstStyle/>
        <a:p>
          <a:endParaRPr lang="en-US" sz="1600"/>
        </a:p>
      </dgm:t>
    </dgm:pt>
    <dgm:pt modelId="{FAD93D78-8092-4046-B5A6-6F79089AF55B}" type="sibTrans" cxnId="{E734FEF7-DA0D-4952-AB0B-39FE811221A5}">
      <dgm:prSet/>
      <dgm:spPr/>
      <dgm:t>
        <a:bodyPr/>
        <a:lstStyle/>
        <a:p>
          <a:endParaRPr lang="en-US" sz="1600"/>
        </a:p>
      </dgm:t>
    </dgm:pt>
    <dgm:pt modelId="{073B29AA-572E-479F-83E6-2565826B315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100" dirty="0"/>
            <a:t>   Smart Charging</a:t>
          </a:r>
        </a:p>
      </dgm:t>
    </dgm:pt>
    <dgm:pt modelId="{69BCAA84-1CFD-41B4-A6F8-859D37AA5741}" type="parTrans" cxnId="{D8A3AB41-D847-4399-8B54-B74B10C459AD}">
      <dgm:prSet/>
      <dgm:spPr/>
      <dgm:t>
        <a:bodyPr/>
        <a:lstStyle/>
        <a:p>
          <a:endParaRPr lang="en-US" sz="1600"/>
        </a:p>
      </dgm:t>
    </dgm:pt>
    <dgm:pt modelId="{A828105B-E250-4500-A072-126D1DA74BE8}" type="sibTrans" cxnId="{D8A3AB41-D847-4399-8B54-B74B10C459AD}">
      <dgm:prSet/>
      <dgm:spPr/>
      <dgm:t>
        <a:bodyPr/>
        <a:lstStyle/>
        <a:p>
          <a:endParaRPr lang="en-US" sz="1600"/>
        </a:p>
      </dgm:t>
    </dgm:pt>
    <dgm:pt modelId="{72C372A5-344C-493D-902F-8CD0F90D6D38}">
      <dgm:prSet phldrT="[Text]" custT="1"/>
      <dgm:spPr/>
      <dgm:t>
        <a:bodyPr/>
        <a:lstStyle/>
        <a:p>
          <a:pPr algn="l"/>
          <a:r>
            <a:rPr lang="en-US" sz="1200" dirty="0"/>
            <a:t>Microgrid</a:t>
          </a:r>
        </a:p>
      </dgm:t>
    </dgm:pt>
    <dgm:pt modelId="{4B691729-9F58-4353-A400-6F37FBAC0867}" type="parTrans" cxnId="{2F87F43E-9834-4DEC-AF46-6D97EB6FD348}">
      <dgm:prSet/>
      <dgm:spPr/>
      <dgm:t>
        <a:bodyPr/>
        <a:lstStyle/>
        <a:p>
          <a:endParaRPr lang="en-US" sz="1600"/>
        </a:p>
      </dgm:t>
    </dgm:pt>
    <dgm:pt modelId="{A75F9573-39CB-49A9-A8E6-102FE6623FDE}" type="sibTrans" cxnId="{2F87F43E-9834-4DEC-AF46-6D97EB6FD348}">
      <dgm:prSet/>
      <dgm:spPr/>
      <dgm:t>
        <a:bodyPr/>
        <a:lstStyle/>
        <a:p>
          <a:endParaRPr lang="en-US" sz="1600"/>
        </a:p>
      </dgm:t>
    </dgm:pt>
    <dgm:pt modelId="{8E959336-6F33-4C45-AAD4-D28D6E5ED37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100" dirty="0"/>
            <a:t>   Campus Microgrid</a:t>
          </a:r>
        </a:p>
      </dgm:t>
    </dgm:pt>
    <dgm:pt modelId="{7B831FE7-CB34-4B37-B07D-4CEB7BB2081B}" type="parTrans" cxnId="{2F5A0ECD-D614-4D41-86C6-526C761269DE}">
      <dgm:prSet/>
      <dgm:spPr/>
      <dgm:t>
        <a:bodyPr/>
        <a:lstStyle/>
        <a:p>
          <a:endParaRPr lang="en-US" sz="1600"/>
        </a:p>
      </dgm:t>
    </dgm:pt>
    <dgm:pt modelId="{B82E0933-518B-4316-8F1D-D5AACD3128C6}" type="sibTrans" cxnId="{2F5A0ECD-D614-4D41-86C6-526C761269DE}">
      <dgm:prSet/>
      <dgm:spPr/>
      <dgm:t>
        <a:bodyPr/>
        <a:lstStyle/>
        <a:p>
          <a:endParaRPr lang="en-US" sz="1600"/>
        </a:p>
      </dgm:t>
    </dgm:pt>
    <dgm:pt modelId="{A75C50AB-E03B-4952-A2B8-311D9E5362B0}">
      <dgm:prSet phldrT="[Text]" custT="1"/>
      <dgm:spPr/>
      <dgm:t>
        <a:bodyPr/>
        <a:lstStyle/>
        <a:p>
          <a:endParaRPr lang="en-US" sz="400" dirty="0"/>
        </a:p>
      </dgm:t>
    </dgm:pt>
    <dgm:pt modelId="{70F99891-0EDB-4644-8ADD-4D8E0D8146ED}" type="parTrans" cxnId="{D70FCE46-C6BD-4EA7-998D-FDC5FD1C625C}">
      <dgm:prSet/>
      <dgm:spPr/>
      <dgm:t>
        <a:bodyPr/>
        <a:lstStyle/>
        <a:p>
          <a:endParaRPr lang="en-US" sz="1600"/>
        </a:p>
      </dgm:t>
    </dgm:pt>
    <dgm:pt modelId="{8DDCCA6D-0AC4-4588-9767-FC6B050D9956}" type="sibTrans" cxnId="{D70FCE46-C6BD-4EA7-998D-FDC5FD1C625C}">
      <dgm:prSet/>
      <dgm:spPr/>
      <dgm:t>
        <a:bodyPr/>
        <a:lstStyle/>
        <a:p>
          <a:endParaRPr lang="en-US" sz="1600"/>
        </a:p>
      </dgm:t>
    </dgm:pt>
    <dgm:pt modelId="{32F875F9-32A4-499B-A216-D0B46D8C1B7A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100" dirty="0"/>
            <a:t>   Substation battery storage (Planned two 5 MW/20 MWh)</a:t>
          </a:r>
        </a:p>
      </dgm:t>
    </dgm:pt>
    <dgm:pt modelId="{B4B093EF-2AE2-48F2-B255-5D1E7E8A256C}" type="parTrans" cxnId="{4696199C-86B8-489E-B61C-1BBAE5138166}">
      <dgm:prSet/>
      <dgm:spPr/>
      <dgm:t>
        <a:bodyPr/>
        <a:lstStyle/>
        <a:p>
          <a:endParaRPr lang="en-US" sz="1600"/>
        </a:p>
      </dgm:t>
    </dgm:pt>
    <dgm:pt modelId="{3FDFB5C0-B727-4FCA-A8EE-FDB644800FD6}" type="sibTrans" cxnId="{4696199C-86B8-489E-B61C-1BBAE5138166}">
      <dgm:prSet/>
      <dgm:spPr/>
      <dgm:t>
        <a:bodyPr/>
        <a:lstStyle/>
        <a:p>
          <a:endParaRPr lang="en-US" sz="1600"/>
        </a:p>
      </dgm:t>
    </dgm:pt>
    <dgm:pt modelId="{4953480B-9DCA-4F18-B30F-6E72DEAD3461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100" dirty="0"/>
            <a:t>   Grid Assessment</a:t>
          </a:r>
        </a:p>
      </dgm:t>
    </dgm:pt>
    <dgm:pt modelId="{BA1693AD-1753-4404-9062-E633569F421D}" type="parTrans" cxnId="{CBE0991D-68C2-46D2-BB74-181DF05A4342}">
      <dgm:prSet/>
      <dgm:spPr/>
      <dgm:t>
        <a:bodyPr/>
        <a:lstStyle/>
        <a:p>
          <a:endParaRPr lang="en-US" sz="1600"/>
        </a:p>
      </dgm:t>
    </dgm:pt>
    <dgm:pt modelId="{86799343-5D74-4B87-AC10-AE914CECF8F9}" type="sibTrans" cxnId="{CBE0991D-68C2-46D2-BB74-181DF05A4342}">
      <dgm:prSet/>
      <dgm:spPr/>
      <dgm:t>
        <a:bodyPr/>
        <a:lstStyle/>
        <a:p>
          <a:endParaRPr lang="en-US" sz="1600"/>
        </a:p>
      </dgm:t>
    </dgm:pt>
    <dgm:pt modelId="{78B7A449-F1B0-4CBE-8EB5-64AFE1BBA495}" type="pres">
      <dgm:prSet presAssocID="{7B60194C-DCC0-4F44-96FE-EE7CC8003A2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A26A23E-62FD-4C80-B646-E5C333365546}" type="pres">
      <dgm:prSet presAssocID="{8BDCCF70-6CFB-45FB-B7BF-D22609478E9C}" presName="composite" presStyleCnt="0"/>
      <dgm:spPr/>
    </dgm:pt>
    <dgm:pt modelId="{9EC779BA-9DB0-4BB6-8414-CC38A020FDAD}" type="pres">
      <dgm:prSet presAssocID="{8BDCCF70-6CFB-45FB-B7BF-D22609478E9C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8B90E24E-2AD0-4207-8A08-DF2374E08353}" type="pres">
      <dgm:prSet presAssocID="{8BDCCF70-6CFB-45FB-B7BF-D22609478E9C}" presName="Parent" presStyleLbl="alignNode1" presStyleIdx="0" presStyleCnt="5" custScaleX="101119" custScaleY="357041">
        <dgm:presLayoutVars>
          <dgm:chMax val="3"/>
          <dgm:chPref val="3"/>
          <dgm:bulletEnabled val="1"/>
        </dgm:presLayoutVars>
      </dgm:prSet>
      <dgm:spPr/>
    </dgm:pt>
    <dgm:pt modelId="{9B85B3D7-927D-405B-9225-1F6818FBC427}" type="pres">
      <dgm:prSet presAssocID="{8BDCCF70-6CFB-45FB-B7BF-D22609478E9C}" presName="Accent" presStyleLbl="parChTrans1D1" presStyleIdx="0" presStyleCnt="5"/>
      <dgm:spPr/>
    </dgm:pt>
    <dgm:pt modelId="{3DAD796F-898E-44F7-A06C-35703B82CB56}" type="pres">
      <dgm:prSet presAssocID="{8BDCCF70-6CFB-45FB-B7BF-D22609478E9C}" presName="Child" presStyleLbl="revTx" presStyleIdx="1" presStyleCnt="10" custScaleY="483654">
        <dgm:presLayoutVars>
          <dgm:chMax val="0"/>
          <dgm:chPref val="0"/>
          <dgm:bulletEnabled val="1"/>
        </dgm:presLayoutVars>
      </dgm:prSet>
      <dgm:spPr/>
    </dgm:pt>
    <dgm:pt modelId="{04A5A9AD-0007-4785-BE17-06FE1D79A3C8}" type="pres">
      <dgm:prSet presAssocID="{44730F4B-02F1-4FD1-8A0A-D2F2177F1DD3}" presName="sibTrans" presStyleCnt="0"/>
      <dgm:spPr/>
    </dgm:pt>
    <dgm:pt modelId="{F982D48C-F0D0-4356-8F49-031E4080CD6F}" type="pres">
      <dgm:prSet presAssocID="{13E952B6-56FA-48F1-98C9-7880BDAABC07}" presName="composite" presStyleCnt="0"/>
      <dgm:spPr/>
    </dgm:pt>
    <dgm:pt modelId="{AA685B13-E1A2-4616-A8F2-EAACDC2C3A6F}" type="pres">
      <dgm:prSet presAssocID="{13E952B6-56FA-48F1-98C9-7880BDAABC07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8D8B9FE8-21B4-4092-91C6-678760F77134}" type="pres">
      <dgm:prSet presAssocID="{13E952B6-56FA-48F1-98C9-7880BDAABC07}" presName="Parent" presStyleLbl="alignNode1" presStyleIdx="1" presStyleCnt="5" custScaleX="101119" custScaleY="357518">
        <dgm:presLayoutVars>
          <dgm:chMax val="3"/>
          <dgm:chPref val="3"/>
          <dgm:bulletEnabled val="1"/>
        </dgm:presLayoutVars>
      </dgm:prSet>
      <dgm:spPr/>
    </dgm:pt>
    <dgm:pt modelId="{B99C41FA-E84D-41C4-B501-003E22CDE98D}" type="pres">
      <dgm:prSet presAssocID="{13E952B6-56FA-48F1-98C9-7880BDAABC07}" presName="Accent" presStyleLbl="parChTrans1D1" presStyleIdx="1" presStyleCnt="5"/>
      <dgm:spPr/>
    </dgm:pt>
    <dgm:pt modelId="{1A581EC7-5787-4D8F-BFE6-355CD8DBCBF4}" type="pres">
      <dgm:prSet presAssocID="{13E952B6-56FA-48F1-98C9-7880BDAABC07}" presName="Child" presStyleLbl="revTx" presStyleIdx="3" presStyleCnt="10" custScaleY="355948" custLinFactNeighborX="-128">
        <dgm:presLayoutVars>
          <dgm:chMax val="0"/>
          <dgm:chPref val="0"/>
          <dgm:bulletEnabled val="1"/>
        </dgm:presLayoutVars>
      </dgm:prSet>
      <dgm:spPr/>
    </dgm:pt>
    <dgm:pt modelId="{4C9376BB-04CC-4DC9-B383-66C3B2E3CAA9}" type="pres">
      <dgm:prSet presAssocID="{80879DAD-3CA5-4602-B0DA-B54C41EE8CB8}" presName="sibTrans" presStyleCnt="0"/>
      <dgm:spPr/>
    </dgm:pt>
    <dgm:pt modelId="{BE1E51C1-329A-41B6-BB86-6C6F805D6245}" type="pres">
      <dgm:prSet presAssocID="{72C372A5-344C-493D-902F-8CD0F90D6D38}" presName="composite" presStyleCnt="0"/>
      <dgm:spPr/>
    </dgm:pt>
    <dgm:pt modelId="{1F324B2A-A08E-4BCE-ADDB-32FC0FE52A73}" type="pres">
      <dgm:prSet presAssocID="{72C372A5-344C-493D-902F-8CD0F90D6D38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BF8AC3FB-B157-4678-9CD0-2F2A428D4C0F}" type="pres">
      <dgm:prSet presAssocID="{72C372A5-344C-493D-902F-8CD0F90D6D38}" presName="Parent" presStyleLbl="alignNode1" presStyleIdx="2" presStyleCnt="5" custScaleX="101119" custScaleY="355144">
        <dgm:presLayoutVars>
          <dgm:chMax val="3"/>
          <dgm:chPref val="3"/>
          <dgm:bulletEnabled val="1"/>
        </dgm:presLayoutVars>
      </dgm:prSet>
      <dgm:spPr/>
    </dgm:pt>
    <dgm:pt modelId="{15D7E162-4323-4FF7-A899-E73233C943ED}" type="pres">
      <dgm:prSet presAssocID="{72C372A5-344C-493D-902F-8CD0F90D6D38}" presName="Accent" presStyleLbl="parChTrans1D1" presStyleIdx="2" presStyleCnt="5"/>
      <dgm:spPr/>
    </dgm:pt>
    <dgm:pt modelId="{0D5DA43A-FDD9-47DD-A2A6-8687870EBD5C}" type="pres">
      <dgm:prSet presAssocID="{72C372A5-344C-493D-902F-8CD0F90D6D38}" presName="Child" presStyleLbl="revTx" presStyleIdx="5" presStyleCnt="10" custScaleY="191872">
        <dgm:presLayoutVars>
          <dgm:chMax val="0"/>
          <dgm:chPref val="0"/>
          <dgm:bulletEnabled val="1"/>
        </dgm:presLayoutVars>
      </dgm:prSet>
      <dgm:spPr/>
    </dgm:pt>
    <dgm:pt modelId="{1027A24D-B7A5-433E-B27F-7E77A4DD7E43}" type="pres">
      <dgm:prSet presAssocID="{A75F9573-39CB-49A9-A8E6-102FE6623FDE}" presName="sibTrans" presStyleCnt="0"/>
      <dgm:spPr/>
    </dgm:pt>
    <dgm:pt modelId="{15D1C540-FC5C-4BDB-BADA-F431D38A3EB0}" type="pres">
      <dgm:prSet presAssocID="{A3FE2732-5F19-4780-80F2-787B285D6333}" presName="composite" presStyleCnt="0"/>
      <dgm:spPr/>
    </dgm:pt>
    <dgm:pt modelId="{474A803D-8523-4740-BBBE-7AE68EC72A3D}" type="pres">
      <dgm:prSet presAssocID="{A3FE2732-5F19-4780-80F2-787B285D6333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116554EA-F6EA-4EEB-8706-07A78F292D57}" type="pres">
      <dgm:prSet presAssocID="{A3FE2732-5F19-4780-80F2-787B285D6333}" presName="Parent" presStyleLbl="alignNode1" presStyleIdx="3" presStyleCnt="5" custScaleX="101503" custScaleY="376976">
        <dgm:presLayoutVars>
          <dgm:chMax val="3"/>
          <dgm:chPref val="3"/>
          <dgm:bulletEnabled val="1"/>
        </dgm:presLayoutVars>
      </dgm:prSet>
      <dgm:spPr/>
    </dgm:pt>
    <dgm:pt modelId="{F1A15114-EC57-4058-8E00-D7D432874FC0}" type="pres">
      <dgm:prSet presAssocID="{A3FE2732-5F19-4780-80F2-787B285D6333}" presName="Accent" presStyleLbl="parChTrans1D1" presStyleIdx="3" presStyleCnt="5"/>
      <dgm:spPr/>
    </dgm:pt>
    <dgm:pt modelId="{60388B57-0950-47BB-B8B9-815659B8F8FC}" type="pres">
      <dgm:prSet presAssocID="{A3FE2732-5F19-4780-80F2-787B285D6333}" presName="Child" presStyleLbl="revTx" presStyleIdx="7" presStyleCnt="10" custScaleY="204259">
        <dgm:presLayoutVars>
          <dgm:chMax val="0"/>
          <dgm:chPref val="0"/>
          <dgm:bulletEnabled val="1"/>
        </dgm:presLayoutVars>
      </dgm:prSet>
      <dgm:spPr/>
    </dgm:pt>
    <dgm:pt modelId="{65A1F1A2-E821-474D-8CB5-C39A194FF516}" type="pres">
      <dgm:prSet presAssocID="{A7FE843F-024A-46DF-A560-BD74599AF4B3}" presName="sibTrans" presStyleCnt="0"/>
      <dgm:spPr/>
    </dgm:pt>
    <dgm:pt modelId="{1104422C-EEAE-4895-8326-753459A26E00}" type="pres">
      <dgm:prSet presAssocID="{1F492F39-2080-450C-B60C-7DBE6DCE0B76}" presName="composite" presStyleCnt="0"/>
      <dgm:spPr/>
    </dgm:pt>
    <dgm:pt modelId="{9AC0BA63-765A-45C5-96D7-5A9D804E3873}" type="pres">
      <dgm:prSet presAssocID="{1F492F39-2080-450C-B60C-7DBE6DCE0B76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52A1BBAC-30D2-4DE7-BC57-663D4E4298EF}" type="pres">
      <dgm:prSet presAssocID="{1F492F39-2080-450C-B60C-7DBE6DCE0B76}" presName="Parent" presStyleLbl="alignNode1" presStyleIdx="4" presStyleCnt="5" custScaleX="101119" custScaleY="388134">
        <dgm:presLayoutVars>
          <dgm:chMax val="3"/>
          <dgm:chPref val="3"/>
          <dgm:bulletEnabled val="1"/>
        </dgm:presLayoutVars>
      </dgm:prSet>
      <dgm:spPr/>
    </dgm:pt>
    <dgm:pt modelId="{B4A9DFAE-C010-4C40-9DE1-55B104A90216}" type="pres">
      <dgm:prSet presAssocID="{1F492F39-2080-450C-B60C-7DBE6DCE0B76}" presName="Accent" presStyleLbl="parChTrans1D1" presStyleIdx="4" presStyleCnt="5"/>
      <dgm:spPr/>
    </dgm:pt>
    <dgm:pt modelId="{14E7F75A-EA63-40D1-B729-FA178610246C}" type="pres">
      <dgm:prSet presAssocID="{1F492F39-2080-450C-B60C-7DBE6DCE0B76}" presName="Child" presStyleLbl="revTx" presStyleIdx="9" presStyleCnt="10" custScaleY="460051">
        <dgm:presLayoutVars>
          <dgm:chMax val="0"/>
          <dgm:chPref val="0"/>
          <dgm:bulletEnabled val="1"/>
        </dgm:presLayoutVars>
      </dgm:prSet>
      <dgm:spPr/>
    </dgm:pt>
  </dgm:ptLst>
  <dgm:cxnLst>
    <dgm:cxn modelId="{DD4A7701-A8FC-4DAC-B02E-CD6DC07A4F36}" srcId="{7B60194C-DCC0-4F44-96FE-EE7CC8003A29}" destId="{1F492F39-2080-450C-B60C-7DBE6DCE0B76}" srcOrd="4" destOrd="0" parTransId="{75A99D30-8547-4FEF-A284-93463583EDE7}" sibTransId="{D41A243E-06AA-4A28-82BB-BB547F507DD8}"/>
    <dgm:cxn modelId="{3E8EE002-70FF-4590-9BE4-3BFF5B47FFC3}" type="presOf" srcId="{00E2916D-F973-4614-AE4B-4D6CEC14AD01}" destId="{3DAD796F-898E-44F7-A06C-35703B82CB56}" srcOrd="0" destOrd="0" presId="urn:microsoft.com/office/officeart/2011/layout/TabList"/>
    <dgm:cxn modelId="{24A21506-6352-41E2-89F3-25349F687D63}" srcId="{8BDCCF70-6CFB-45FB-B7BF-D22609478E9C}" destId="{677AD9F2-593B-4C55-A444-6AD3CC68C1B0}" srcOrd="3" destOrd="0" parTransId="{376BB576-E7D9-460D-95B6-09A706F2A357}" sibTransId="{2F8248F2-3844-4D61-B4D9-77E0CD83522A}"/>
    <dgm:cxn modelId="{ABB3DD0B-702D-4E96-8EFE-BD5D7A5A5175}" type="presOf" srcId="{1F492F39-2080-450C-B60C-7DBE6DCE0B76}" destId="{52A1BBAC-30D2-4DE7-BC57-663D4E4298EF}" srcOrd="0" destOrd="0" presId="urn:microsoft.com/office/officeart/2011/layout/TabList"/>
    <dgm:cxn modelId="{4369F81C-B21B-4CF5-967C-B0C636809EE1}" type="presOf" srcId="{39F359A2-A1F8-4C1B-A258-A6CAB6B56442}" destId="{9EC779BA-9DB0-4BB6-8414-CC38A020FDAD}" srcOrd="0" destOrd="0" presId="urn:microsoft.com/office/officeart/2011/layout/TabList"/>
    <dgm:cxn modelId="{CBE0991D-68C2-46D2-BB74-181DF05A4342}" srcId="{1F492F39-2080-450C-B60C-7DBE6DCE0B76}" destId="{4953480B-9DCA-4F18-B30F-6E72DEAD3461}" srcOrd="3" destOrd="0" parTransId="{BA1693AD-1753-4404-9062-E633569F421D}" sibTransId="{86799343-5D74-4B87-AC10-AE914CECF8F9}"/>
    <dgm:cxn modelId="{3B506F24-7BB5-4DBF-8037-79790E40F525}" type="presOf" srcId="{EC7F5E39-9433-4680-91CA-713206D55592}" destId="{1A581EC7-5787-4D8F-BFE6-355CD8DBCBF4}" srcOrd="0" destOrd="0" presId="urn:microsoft.com/office/officeart/2011/layout/TabList"/>
    <dgm:cxn modelId="{4D11872A-1535-4673-94AD-674B3CC068B3}" type="presOf" srcId="{883B02BF-4B00-4B90-AAB0-363081902E0B}" destId="{3DAD796F-898E-44F7-A06C-35703B82CB56}" srcOrd="0" destOrd="1" presId="urn:microsoft.com/office/officeart/2011/layout/TabList"/>
    <dgm:cxn modelId="{2F6D782F-63D4-40B9-B6F4-4390C27E8DF8}" type="presOf" srcId="{715971F2-DD35-44D0-ABE8-C41C37B85368}" destId="{3DAD796F-898E-44F7-A06C-35703B82CB56}" srcOrd="0" destOrd="3" presId="urn:microsoft.com/office/officeart/2011/layout/TabList"/>
    <dgm:cxn modelId="{AF71992F-68E0-46D9-847E-361B4292B5F0}" srcId="{7B60194C-DCC0-4F44-96FE-EE7CC8003A29}" destId="{A3FE2732-5F19-4780-80F2-787B285D6333}" srcOrd="3" destOrd="0" parTransId="{A6B963C9-F275-4461-B121-A1B95B4B6634}" sibTransId="{A7FE843F-024A-46DF-A560-BD74599AF4B3}"/>
    <dgm:cxn modelId="{2F87F43E-9834-4DEC-AF46-6D97EB6FD348}" srcId="{7B60194C-DCC0-4F44-96FE-EE7CC8003A29}" destId="{72C372A5-344C-493D-902F-8CD0F90D6D38}" srcOrd="2" destOrd="0" parTransId="{4B691729-9F58-4353-A400-6F37FBAC0867}" sibTransId="{A75F9573-39CB-49A9-A8E6-102FE6623FDE}"/>
    <dgm:cxn modelId="{DF112740-CB5D-430B-8DFF-B17D7D2B2633}" srcId="{1F492F39-2080-450C-B60C-7DBE6DCE0B76}" destId="{E41F55E6-36E5-4356-9790-207FBAD1D35F}" srcOrd="1" destOrd="0" parTransId="{ECE397A0-7BD4-4FBF-9E7D-0CEBE9DB79CB}" sibTransId="{3991D8D9-3E2F-42B8-9275-67E205D20BA4}"/>
    <dgm:cxn modelId="{FDE0CA40-2982-4371-A2C3-1223DB659493}" type="presOf" srcId="{DE82598B-1A2F-4DDF-970E-72D2CF9EEC64}" destId="{9AC0BA63-765A-45C5-96D7-5A9D804E3873}" srcOrd="0" destOrd="0" presId="urn:microsoft.com/office/officeart/2011/layout/TabList"/>
    <dgm:cxn modelId="{D8A3AB41-D847-4399-8B54-B74B10C459AD}" srcId="{1F492F39-2080-450C-B60C-7DBE6DCE0B76}" destId="{073B29AA-572E-479F-83E6-2565826B315D}" srcOrd="2" destOrd="0" parTransId="{69BCAA84-1CFD-41B4-A6F8-859D37AA5741}" sibTransId="{A828105B-E250-4500-A072-126D1DA74BE8}"/>
    <dgm:cxn modelId="{D70FCE46-C6BD-4EA7-998D-FDC5FD1C625C}" srcId="{72C372A5-344C-493D-902F-8CD0F90D6D38}" destId="{A75C50AB-E03B-4952-A2B8-311D9E5362B0}" srcOrd="0" destOrd="0" parTransId="{70F99891-0EDB-4644-8ADD-4D8E0D8146ED}" sibTransId="{8DDCCA6D-0AC4-4588-9767-FC6B050D9956}"/>
    <dgm:cxn modelId="{A695F969-D86B-4D80-9AEC-D62988A4FEB8}" type="presOf" srcId="{E41F55E6-36E5-4356-9790-207FBAD1D35F}" destId="{14E7F75A-EA63-40D1-B729-FA178610246C}" srcOrd="0" destOrd="0" presId="urn:microsoft.com/office/officeart/2011/layout/TabList"/>
    <dgm:cxn modelId="{7AA66F6B-E0C1-48D2-A4EA-C8A2835D9C52}" srcId="{13E952B6-56FA-48F1-98C9-7880BDAABC07}" destId="{9119B3F4-139F-40E2-AD1B-71BB8E3A2C49}" srcOrd="2" destOrd="0" parTransId="{CCF6A1F4-80C5-417A-AF47-369D06B637B6}" sibTransId="{351404E2-FEB2-431F-9840-DE6D472A1231}"/>
    <dgm:cxn modelId="{962BA16B-9048-45D3-A55E-77A8EBD489F0}" type="presOf" srcId="{A75C50AB-E03B-4952-A2B8-311D9E5362B0}" destId="{1F324B2A-A08E-4BCE-ADDB-32FC0FE52A73}" srcOrd="0" destOrd="0" presId="urn:microsoft.com/office/officeart/2011/layout/TabList"/>
    <dgm:cxn modelId="{8B76B973-F629-43F0-A3DA-F9578AEDA0E7}" srcId="{8BDCCF70-6CFB-45FB-B7BF-D22609478E9C}" destId="{00E2916D-F973-4614-AE4B-4D6CEC14AD01}" srcOrd="1" destOrd="0" parTransId="{C739ABCA-3373-4DA6-AC9F-46BE22357ED6}" sibTransId="{FB8D8FF6-0B41-424F-8665-371DD558FC2A}"/>
    <dgm:cxn modelId="{2F5E1754-0744-4729-80E7-F98AFEF8477A}" type="presOf" srcId="{E379B838-6F99-4CE9-8BC9-35AC4DD3340D}" destId="{60388B57-0950-47BB-B8B9-815659B8F8FC}" srcOrd="0" destOrd="0" presId="urn:microsoft.com/office/officeart/2011/layout/TabList"/>
    <dgm:cxn modelId="{E9DFCD54-C126-4C23-8201-B3981E8088DC}" type="presOf" srcId="{4953480B-9DCA-4F18-B30F-6E72DEAD3461}" destId="{14E7F75A-EA63-40D1-B729-FA178610246C}" srcOrd="0" destOrd="2" presId="urn:microsoft.com/office/officeart/2011/layout/TabList"/>
    <dgm:cxn modelId="{A8FC5E81-0275-46BC-893A-0D916770C9B9}" srcId="{A3FE2732-5F19-4780-80F2-787B285D6333}" destId="{E379B838-6F99-4CE9-8BC9-35AC4DD3340D}" srcOrd="1" destOrd="0" parTransId="{8D8B483B-9A08-454D-AC0C-19352B4F8113}" sibTransId="{D384ACDA-864C-410E-A000-D354C3F86F98}"/>
    <dgm:cxn modelId="{2B668F90-FFEE-4095-BE76-66728D18286E}" srcId="{13E952B6-56FA-48F1-98C9-7880BDAABC07}" destId="{0B1634CD-4ED2-4415-9714-153A4C7B30A4}" srcOrd="0" destOrd="0" parTransId="{FB730FFD-28EC-4822-95ED-87F24608E62E}" sibTransId="{2B1109C4-5C43-4F86-8225-B0ED1B493452}"/>
    <dgm:cxn modelId="{E8DC2593-54F9-4A58-955B-2D0BBB8C6A8A}" type="presOf" srcId="{7B60194C-DCC0-4F44-96FE-EE7CC8003A29}" destId="{78B7A449-F1B0-4CBE-8EB5-64AFE1BBA495}" srcOrd="0" destOrd="0" presId="urn:microsoft.com/office/officeart/2011/layout/TabList"/>
    <dgm:cxn modelId="{4696199C-86B8-489E-B61C-1BBAE5138166}" srcId="{13E952B6-56FA-48F1-98C9-7880BDAABC07}" destId="{32F875F9-32A4-499B-A216-D0B46D8C1B7A}" srcOrd="3" destOrd="0" parTransId="{B4B093EF-2AE2-48F2-B255-5D1E7E8A256C}" sibTransId="{3FDFB5C0-B727-4FCA-A8EE-FDB644800FD6}"/>
    <dgm:cxn modelId="{7517F6AA-840E-4140-84DF-E5668EF08BF8}" type="presOf" srcId="{8BDCCF70-6CFB-45FB-B7BF-D22609478E9C}" destId="{8B90E24E-2AD0-4207-8A08-DF2374E08353}" srcOrd="0" destOrd="0" presId="urn:microsoft.com/office/officeart/2011/layout/TabList"/>
    <dgm:cxn modelId="{66605BAE-E16C-4ED2-991A-16F482590082}" type="presOf" srcId="{32F875F9-32A4-499B-A216-D0B46D8C1B7A}" destId="{1A581EC7-5787-4D8F-BFE6-355CD8DBCBF4}" srcOrd="0" destOrd="2" presId="urn:microsoft.com/office/officeart/2011/layout/TabList"/>
    <dgm:cxn modelId="{C9FDC9B2-963D-4686-80BE-383798E8A9A6}" srcId="{7B60194C-DCC0-4F44-96FE-EE7CC8003A29}" destId="{8BDCCF70-6CFB-45FB-B7BF-D22609478E9C}" srcOrd="0" destOrd="0" parTransId="{6851D10F-4D7F-49D9-807C-53EB449F0EFD}" sibTransId="{44730F4B-02F1-4FD1-8A0A-D2F2177F1DD3}"/>
    <dgm:cxn modelId="{00BB2FB3-2D84-4088-A0DE-CE3A45A90D13}" type="presOf" srcId="{0B1634CD-4ED2-4415-9714-153A4C7B30A4}" destId="{AA685B13-E1A2-4616-A8F2-EAACDC2C3A6F}" srcOrd="0" destOrd="0" presId="urn:microsoft.com/office/officeart/2011/layout/TabList"/>
    <dgm:cxn modelId="{844FEBB5-C0B9-47F8-B4F5-843557D46777}" srcId="{7B60194C-DCC0-4F44-96FE-EE7CC8003A29}" destId="{13E952B6-56FA-48F1-98C9-7880BDAABC07}" srcOrd="1" destOrd="0" parTransId="{39545439-9CA2-4E6D-BE27-663151DF07CA}" sibTransId="{80879DAD-3CA5-4602-B0DA-B54C41EE8CB8}"/>
    <dgm:cxn modelId="{DB438FB9-A1D2-4436-9AC6-1C8C785B5CC2}" type="presOf" srcId="{9119B3F4-139F-40E2-AD1B-71BB8E3A2C49}" destId="{1A581EC7-5787-4D8F-BFE6-355CD8DBCBF4}" srcOrd="0" destOrd="1" presId="urn:microsoft.com/office/officeart/2011/layout/TabList"/>
    <dgm:cxn modelId="{B4B413C5-AAFB-47F4-ADF3-67D2762C3490}" srcId="{13E952B6-56FA-48F1-98C9-7880BDAABC07}" destId="{EC7F5E39-9433-4680-91CA-713206D55592}" srcOrd="1" destOrd="0" parTransId="{84F40082-5086-4DDA-8C6C-F4463F88814A}" sibTransId="{3B80FB63-7B13-4C23-AC8E-7626E2FD1E54}"/>
    <dgm:cxn modelId="{51F3B8C6-BFC7-4C46-AB20-DAC5DC9509F6}" srcId="{8BDCCF70-6CFB-45FB-B7BF-D22609478E9C}" destId="{715971F2-DD35-44D0-ABE8-C41C37B85368}" srcOrd="4" destOrd="0" parTransId="{4D263A90-A4D9-437C-AA42-9529EC85D230}" sibTransId="{C7F97F4A-2A45-4CBA-BD8D-04859F9916AA}"/>
    <dgm:cxn modelId="{2F5A0ECD-D614-4D41-86C6-526C761269DE}" srcId="{72C372A5-344C-493D-902F-8CD0F90D6D38}" destId="{8E959336-6F33-4C45-AAD4-D28D6E5ED373}" srcOrd="1" destOrd="0" parTransId="{7B831FE7-CB34-4B37-B07D-4CEB7BB2081B}" sibTransId="{B82E0933-518B-4316-8F1D-D5AACD3128C6}"/>
    <dgm:cxn modelId="{EC889ACE-327E-4FBB-A710-D8E6AB3E5833}" type="presOf" srcId="{677AD9F2-593B-4C55-A444-6AD3CC68C1B0}" destId="{3DAD796F-898E-44F7-A06C-35703B82CB56}" srcOrd="0" destOrd="2" presId="urn:microsoft.com/office/officeart/2011/layout/TabList"/>
    <dgm:cxn modelId="{51C646D2-E6B3-40DF-BF6C-329D8DF34F80}" type="presOf" srcId="{FE174FAB-2AEE-4731-8C79-021D8C541FB6}" destId="{474A803D-8523-4740-BBBE-7AE68EC72A3D}" srcOrd="0" destOrd="0" presId="urn:microsoft.com/office/officeart/2011/layout/TabList"/>
    <dgm:cxn modelId="{AEF1DAD4-02DA-49C0-B2B2-15C79241B688}" srcId="{8BDCCF70-6CFB-45FB-B7BF-D22609478E9C}" destId="{883B02BF-4B00-4B90-AAB0-363081902E0B}" srcOrd="2" destOrd="0" parTransId="{00ACEEAE-A6DC-4B6C-BA42-EC7903CAC61B}" sibTransId="{C2470F41-E857-4FC1-9457-9372727A6BE6}"/>
    <dgm:cxn modelId="{7E8637DA-2266-40EA-930D-8EF1C2D893C8}" type="presOf" srcId="{8E959336-6F33-4C45-AAD4-D28D6E5ED373}" destId="{0D5DA43A-FDD9-47DD-A2A6-8687870EBD5C}" srcOrd="0" destOrd="0" presId="urn:microsoft.com/office/officeart/2011/layout/TabList"/>
    <dgm:cxn modelId="{6112B2DD-AFD9-4B84-9C54-783F8FFBD4C6}" type="presOf" srcId="{72C372A5-344C-493D-902F-8CD0F90D6D38}" destId="{BF8AC3FB-B157-4678-9CD0-2F2A428D4C0F}" srcOrd="0" destOrd="0" presId="urn:microsoft.com/office/officeart/2011/layout/TabList"/>
    <dgm:cxn modelId="{D2B0CCE5-BF4A-46C1-8BED-11C347E1F621}" type="presOf" srcId="{A3FE2732-5F19-4780-80F2-787B285D6333}" destId="{116554EA-F6EA-4EEB-8706-07A78F292D57}" srcOrd="0" destOrd="0" presId="urn:microsoft.com/office/officeart/2011/layout/TabList"/>
    <dgm:cxn modelId="{700766E6-2C51-4B92-AC07-765EF9F6BA95}" srcId="{A3FE2732-5F19-4780-80F2-787B285D6333}" destId="{FE174FAB-2AEE-4731-8C79-021D8C541FB6}" srcOrd="0" destOrd="0" parTransId="{1B58FCC3-7C45-4AED-8395-FEDC59D4185D}" sibTransId="{1DF8827E-1722-41E9-90DB-8A480A4034B4}"/>
    <dgm:cxn modelId="{86DDCCF4-AEE5-4624-862C-C281E0E7FCFB}" type="presOf" srcId="{073B29AA-572E-479F-83E6-2565826B315D}" destId="{14E7F75A-EA63-40D1-B729-FA178610246C}" srcOrd="0" destOrd="1" presId="urn:microsoft.com/office/officeart/2011/layout/TabList"/>
    <dgm:cxn modelId="{E734FEF7-DA0D-4952-AB0B-39FE811221A5}" srcId="{1F492F39-2080-450C-B60C-7DBE6DCE0B76}" destId="{DE82598B-1A2F-4DDF-970E-72D2CF9EEC64}" srcOrd="0" destOrd="0" parTransId="{428CA381-F5F6-4B76-A308-F670749D96EE}" sibTransId="{FAD93D78-8092-4046-B5A6-6F79089AF55B}"/>
    <dgm:cxn modelId="{3A716CFB-EADA-4DD9-A2E4-8ABF3E5F1656}" srcId="{8BDCCF70-6CFB-45FB-B7BF-D22609478E9C}" destId="{39F359A2-A1F8-4C1B-A258-A6CAB6B56442}" srcOrd="0" destOrd="0" parTransId="{7DC7F033-240C-4CFE-9F18-2B4404B80463}" sibTransId="{5EF097B6-0B98-4FBF-A6F0-EB83FC2CA79A}"/>
    <dgm:cxn modelId="{4AFAA9FE-7F84-4259-A603-052F33A03CA1}" type="presOf" srcId="{13E952B6-56FA-48F1-98C9-7880BDAABC07}" destId="{8D8B9FE8-21B4-4092-91C6-678760F77134}" srcOrd="0" destOrd="0" presId="urn:microsoft.com/office/officeart/2011/layout/TabList"/>
    <dgm:cxn modelId="{A8FB835E-5586-4C54-803D-75BA5C0ED56D}" type="presParOf" srcId="{78B7A449-F1B0-4CBE-8EB5-64AFE1BBA495}" destId="{DA26A23E-62FD-4C80-B646-E5C333365546}" srcOrd="0" destOrd="0" presId="urn:microsoft.com/office/officeart/2011/layout/TabList"/>
    <dgm:cxn modelId="{E3E06A47-1D45-4CB8-A5F4-088124F8716A}" type="presParOf" srcId="{DA26A23E-62FD-4C80-B646-E5C333365546}" destId="{9EC779BA-9DB0-4BB6-8414-CC38A020FDAD}" srcOrd="0" destOrd="0" presId="urn:microsoft.com/office/officeart/2011/layout/TabList"/>
    <dgm:cxn modelId="{DEBD2B0B-EC9C-48DF-9F63-AEADF14CEF8F}" type="presParOf" srcId="{DA26A23E-62FD-4C80-B646-E5C333365546}" destId="{8B90E24E-2AD0-4207-8A08-DF2374E08353}" srcOrd="1" destOrd="0" presId="urn:microsoft.com/office/officeart/2011/layout/TabList"/>
    <dgm:cxn modelId="{E7552323-944D-40CF-9C0A-2F742C02817E}" type="presParOf" srcId="{DA26A23E-62FD-4C80-B646-E5C333365546}" destId="{9B85B3D7-927D-405B-9225-1F6818FBC427}" srcOrd="2" destOrd="0" presId="urn:microsoft.com/office/officeart/2011/layout/TabList"/>
    <dgm:cxn modelId="{97534120-1684-486E-AB1F-7C3969EE32F4}" type="presParOf" srcId="{78B7A449-F1B0-4CBE-8EB5-64AFE1BBA495}" destId="{3DAD796F-898E-44F7-A06C-35703B82CB56}" srcOrd="1" destOrd="0" presId="urn:microsoft.com/office/officeart/2011/layout/TabList"/>
    <dgm:cxn modelId="{B2129A01-2A08-4953-B696-C15B95C50C64}" type="presParOf" srcId="{78B7A449-F1B0-4CBE-8EB5-64AFE1BBA495}" destId="{04A5A9AD-0007-4785-BE17-06FE1D79A3C8}" srcOrd="2" destOrd="0" presId="urn:microsoft.com/office/officeart/2011/layout/TabList"/>
    <dgm:cxn modelId="{CC760C9B-2318-48EF-AD35-1ED53B8BCDA5}" type="presParOf" srcId="{78B7A449-F1B0-4CBE-8EB5-64AFE1BBA495}" destId="{F982D48C-F0D0-4356-8F49-031E4080CD6F}" srcOrd="3" destOrd="0" presId="urn:microsoft.com/office/officeart/2011/layout/TabList"/>
    <dgm:cxn modelId="{7171D2B6-C3A8-46A4-BF21-5A1C6E8DC7AF}" type="presParOf" srcId="{F982D48C-F0D0-4356-8F49-031E4080CD6F}" destId="{AA685B13-E1A2-4616-A8F2-EAACDC2C3A6F}" srcOrd="0" destOrd="0" presId="urn:microsoft.com/office/officeart/2011/layout/TabList"/>
    <dgm:cxn modelId="{6CF23ED9-0240-4196-8F74-9CD0425F0334}" type="presParOf" srcId="{F982D48C-F0D0-4356-8F49-031E4080CD6F}" destId="{8D8B9FE8-21B4-4092-91C6-678760F77134}" srcOrd="1" destOrd="0" presId="urn:microsoft.com/office/officeart/2011/layout/TabList"/>
    <dgm:cxn modelId="{5D8BD409-5709-499A-B6A4-F746D08EC968}" type="presParOf" srcId="{F982D48C-F0D0-4356-8F49-031E4080CD6F}" destId="{B99C41FA-E84D-41C4-B501-003E22CDE98D}" srcOrd="2" destOrd="0" presId="urn:microsoft.com/office/officeart/2011/layout/TabList"/>
    <dgm:cxn modelId="{08A10BF9-6EBA-42BD-B651-A959FD2340B3}" type="presParOf" srcId="{78B7A449-F1B0-4CBE-8EB5-64AFE1BBA495}" destId="{1A581EC7-5787-4D8F-BFE6-355CD8DBCBF4}" srcOrd="4" destOrd="0" presId="urn:microsoft.com/office/officeart/2011/layout/TabList"/>
    <dgm:cxn modelId="{D38556A8-AC26-4FBA-B04D-94EA810C7555}" type="presParOf" srcId="{78B7A449-F1B0-4CBE-8EB5-64AFE1BBA495}" destId="{4C9376BB-04CC-4DC9-B383-66C3B2E3CAA9}" srcOrd="5" destOrd="0" presId="urn:microsoft.com/office/officeart/2011/layout/TabList"/>
    <dgm:cxn modelId="{9CC918C0-9816-4BC3-BA92-5C0DBFD43D78}" type="presParOf" srcId="{78B7A449-F1B0-4CBE-8EB5-64AFE1BBA495}" destId="{BE1E51C1-329A-41B6-BB86-6C6F805D6245}" srcOrd="6" destOrd="0" presId="urn:microsoft.com/office/officeart/2011/layout/TabList"/>
    <dgm:cxn modelId="{60B1840D-2AEE-474D-879C-B5C6363514B1}" type="presParOf" srcId="{BE1E51C1-329A-41B6-BB86-6C6F805D6245}" destId="{1F324B2A-A08E-4BCE-ADDB-32FC0FE52A73}" srcOrd="0" destOrd="0" presId="urn:microsoft.com/office/officeart/2011/layout/TabList"/>
    <dgm:cxn modelId="{26C37CA0-78A0-4FA5-BF04-CD8CD244A7D4}" type="presParOf" srcId="{BE1E51C1-329A-41B6-BB86-6C6F805D6245}" destId="{BF8AC3FB-B157-4678-9CD0-2F2A428D4C0F}" srcOrd="1" destOrd="0" presId="urn:microsoft.com/office/officeart/2011/layout/TabList"/>
    <dgm:cxn modelId="{41B449D6-EA7C-4287-9B78-5FBE8AD40AA2}" type="presParOf" srcId="{BE1E51C1-329A-41B6-BB86-6C6F805D6245}" destId="{15D7E162-4323-4FF7-A899-E73233C943ED}" srcOrd="2" destOrd="0" presId="urn:microsoft.com/office/officeart/2011/layout/TabList"/>
    <dgm:cxn modelId="{32AF22E1-2725-4B48-A281-556E65254093}" type="presParOf" srcId="{78B7A449-F1B0-4CBE-8EB5-64AFE1BBA495}" destId="{0D5DA43A-FDD9-47DD-A2A6-8687870EBD5C}" srcOrd="7" destOrd="0" presId="urn:microsoft.com/office/officeart/2011/layout/TabList"/>
    <dgm:cxn modelId="{93E91B21-BC31-4660-8160-E6E521E4AB83}" type="presParOf" srcId="{78B7A449-F1B0-4CBE-8EB5-64AFE1BBA495}" destId="{1027A24D-B7A5-433E-B27F-7E77A4DD7E43}" srcOrd="8" destOrd="0" presId="urn:microsoft.com/office/officeart/2011/layout/TabList"/>
    <dgm:cxn modelId="{A953DFA9-4548-453D-9F8A-39EDFF770E2A}" type="presParOf" srcId="{78B7A449-F1B0-4CBE-8EB5-64AFE1BBA495}" destId="{15D1C540-FC5C-4BDB-BADA-F431D38A3EB0}" srcOrd="9" destOrd="0" presId="urn:microsoft.com/office/officeart/2011/layout/TabList"/>
    <dgm:cxn modelId="{C7E242EA-1962-4921-A49A-C40D5F728ECB}" type="presParOf" srcId="{15D1C540-FC5C-4BDB-BADA-F431D38A3EB0}" destId="{474A803D-8523-4740-BBBE-7AE68EC72A3D}" srcOrd="0" destOrd="0" presId="urn:microsoft.com/office/officeart/2011/layout/TabList"/>
    <dgm:cxn modelId="{1F5CB89F-42FC-4274-88C4-3C9F81287E32}" type="presParOf" srcId="{15D1C540-FC5C-4BDB-BADA-F431D38A3EB0}" destId="{116554EA-F6EA-4EEB-8706-07A78F292D57}" srcOrd="1" destOrd="0" presId="urn:microsoft.com/office/officeart/2011/layout/TabList"/>
    <dgm:cxn modelId="{EDD8C2FB-6E51-4F0C-84D3-86CB7F131196}" type="presParOf" srcId="{15D1C540-FC5C-4BDB-BADA-F431D38A3EB0}" destId="{F1A15114-EC57-4058-8E00-D7D432874FC0}" srcOrd="2" destOrd="0" presId="urn:microsoft.com/office/officeart/2011/layout/TabList"/>
    <dgm:cxn modelId="{FEFF8782-97DE-4C82-B744-3BD68B12A650}" type="presParOf" srcId="{78B7A449-F1B0-4CBE-8EB5-64AFE1BBA495}" destId="{60388B57-0950-47BB-B8B9-815659B8F8FC}" srcOrd="10" destOrd="0" presId="urn:microsoft.com/office/officeart/2011/layout/TabList"/>
    <dgm:cxn modelId="{8B328CC0-4CE0-42F0-8FC5-CAB785E79577}" type="presParOf" srcId="{78B7A449-F1B0-4CBE-8EB5-64AFE1BBA495}" destId="{65A1F1A2-E821-474D-8CB5-C39A194FF516}" srcOrd="11" destOrd="0" presId="urn:microsoft.com/office/officeart/2011/layout/TabList"/>
    <dgm:cxn modelId="{4E0B2918-F3D9-43CA-A341-8B8BAFFF4948}" type="presParOf" srcId="{78B7A449-F1B0-4CBE-8EB5-64AFE1BBA495}" destId="{1104422C-EEAE-4895-8326-753459A26E00}" srcOrd="12" destOrd="0" presId="urn:microsoft.com/office/officeart/2011/layout/TabList"/>
    <dgm:cxn modelId="{4D59CF26-7FAD-4356-9AA6-720FC8519A38}" type="presParOf" srcId="{1104422C-EEAE-4895-8326-753459A26E00}" destId="{9AC0BA63-765A-45C5-96D7-5A9D804E3873}" srcOrd="0" destOrd="0" presId="urn:microsoft.com/office/officeart/2011/layout/TabList"/>
    <dgm:cxn modelId="{B4159127-1EE3-4F31-84CA-EED7FB1E4662}" type="presParOf" srcId="{1104422C-EEAE-4895-8326-753459A26E00}" destId="{52A1BBAC-30D2-4DE7-BC57-663D4E4298EF}" srcOrd="1" destOrd="0" presId="urn:microsoft.com/office/officeart/2011/layout/TabList"/>
    <dgm:cxn modelId="{65A6C245-5AC5-41CE-920A-989D63C5BFF9}" type="presParOf" srcId="{1104422C-EEAE-4895-8326-753459A26E00}" destId="{B4A9DFAE-C010-4C40-9DE1-55B104A90216}" srcOrd="2" destOrd="0" presId="urn:microsoft.com/office/officeart/2011/layout/TabList"/>
    <dgm:cxn modelId="{0ABC4837-C018-495C-A395-52F7FC14056F}" type="presParOf" srcId="{78B7A449-F1B0-4CBE-8EB5-64AFE1BBA495}" destId="{14E7F75A-EA63-40D1-B729-FA178610246C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9DFAE-C010-4C40-9DE1-55B104A90216}">
      <dsp:nvSpPr>
        <dsp:cNvPr id="0" name=""/>
        <dsp:cNvSpPr/>
      </dsp:nvSpPr>
      <dsp:spPr>
        <a:xfrm>
          <a:off x="3118" y="3506376"/>
          <a:ext cx="428761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15114-EC57-4058-8E00-D7D432874FC0}">
      <dsp:nvSpPr>
        <dsp:cNvPr id="0" name=""/>
        <dsp:cNvSpPr/>
      </dsp:nvSpPr>
      <dsp:spPr>
        <a:xfrm>
          <a:off x="4188" y="2839347"/>
          <a:ext cx="428761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7E162-4323-4FF7-A899-E73233C943ED}">
      <dsp:nvSpPr>
        <dsp:cNvPr id="0" name=""/>
        <dsp:cNvSpPr/>
      </dsp:nvSpPr>
      <dsp:spPr>
        <a:xfrm>
          <a:off x="3118" y="2206897"/>
          <a:ext cx="428761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C41FA-E84D-41C4-B501-003E22CDE98D}">
      <dsp:nvSpPr>
        <dsp:cNvPr id="0" name=""/>
        <dsp:cNvSpPr/>
      </dsp:nvSpPr>
      <dsp:spPr>
        <a:xfrm>
          <a:off x="3118" y="1307619"/>
          <a:ext cx="428761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5B3D7-927D-405B-9225-1F6818FBC427}">
      <dsp:nvSpPr>
        <dsp:cNvPr id="0" name=""/>
        <dsp:cNvSpPr/>
      </dsp:nvSpPr>
      <dsp:spPr>
        <a:xfrm>
          <a:off x="3118" y="193522"/>
          <a:ext cx="428761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779BA-9DB0-4BB6-8414-CC38A020FDAD}">
      <dsp:nvSpPr>
        <dsp:cNvPr id="0" name=""/>
        <dsp:cNvSpPr/>
      </dsp:nvSpPr>
      <dsp:spPr>
        <a:xfrm>
          <a:off x="1117898" y="109739"/>
          <a:ext cx="3172835" cy="8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117898" y="109739"/>
        <a:ext cx="3172835" cy="83783"/>
      </dsp:txXfrm>
    </dsp:sp>
    <dsp:sp modelId="{8B90E24E-2AD0-4207-8A08-DF2374E08353}">
      <dsp:nvSpPr>
        <dsp:cNvPr id="0" name=""/>
        <dsp:cNvSpPr/>
      </dsp:nvSpPr>
      <dsp:spPr>
        <a:xfrm>
          <a:off x="-3118" y="2060"/>
          <a:ext cx="1127254" cy="29914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Renewables</a:t>
          </a:r>
        </a:p>
      </dsp:txBody>
      <dsp:txXfrm>
        <a:off x="11487" y="16665"/>
        <a:ext cx="1098044" cy="284536"/>
      </dsp:txXfrm>
    </dsp:sp>
    <dsp:sp modelId="{3DAD796F-898E-44F7-A06C-35703B82CB56}">
      <dsp:nvSpPr>
        <dsp:cNvPr id="0" name=""/>
        <dsp:cNvSpPr/>
      </dsp:nvSpPr>
      <dsp:spPr>
        <a:xfrm>
          <a:off x="0" y="301201"/>
          <a:ext cx="4287615" cy="81056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   Utility-Scale </a:t>
          </a:r>
          <a:r>
            <a:rPr lang="en-US" sz="1100" kern="1200" dirty="0"/>
            <a:t>Solar (About 200 MW)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  BTM (Utility-owned – 1.5 MW AC)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  BTM (Member-owned – about 6 MW)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  Community Solar (County landfill and DOT Interchange – each 1 MW)</a:t>
          </a:r>
        </a:p>
      </dsp:txBody>
      <dsp:txXfrm>
        <a:off x="0" y="301201"/>
        <a:ext cx="4287615" cy="810566"/>
      </dsp:txXfrm>
    </dsp:sp>
    <dsp:sp modelId="{AA685B13-E1A2-4616-A8F2-EAACDC2C3A6F}">
      <dsp:nvSpPr>
        <dsp:cNvPr id="0" name=""/>
        <dsp:cNvSpPr/>
      </dsp:nvSpPr>
      <dsp:spPr>
        <a:xfrm>
          <a:off x="1117898" y="1223836"/>
          <a:ext cx="3172835" cy="8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117898" y="1223836"/>
        <a:ext cx="3172835" cy="83783"/>
      </dsp:txXfrm>
    </dsp:sp>
    <dsp:sp modelId="{8D8B9FE8-21B4-4092-91C6-678760F77134}">
      <dsp:nvSpPr>
        <dsp:cNvPr id="0" name=""/>
        <dsp:cNvSpPr/>
      </dsp:nvSpPr>
      <dsp:spPr>
        <a:xfrm>
          <a:off x="-3118" y="1115957"/>
          <a:ext cx="1127254" cy="29954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Battery Storage</a:t>
          </a:r>
        </a:p>
      </dsp:txBody>
      <dsp:txXfrm>
        <a:off x="11507" y="1130582"/>
        <a:ext cx="1098004" cy="284916"/>
      </dsp:txXfrm>
    </dsp:sp>
    <dsp:sp modelId="{1A581EC7-5787-4D8F-BFE6-355CD8DBCBF4}">
      <dsp:nvSpPr>
        <dsp:cNvPr id="0" name=""/>
        <dsp:cNvSpPr/>
      </dsp:nvSpPr>
      <dsp:spPr>
        <a:xfrm>
          <a:off x="0" y="1415498"/>
          <a:ext cx="4287615" cy="59654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  BTM (Utility-owned – 1 MW/4 MWh)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  BTM (Member-owned – 1 out of every 3 install)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  Substation battery storage (Planned two 5 MW/20 MWh)</a:t>
          </a:r>
        </a:p>
      </dsp:txBody>
      <dsp:txXfrm>
        <a:off x="0" y="1415498"/>
        <a:ext cx="4287615" cy="596541"/>
      </dsp:txXfrm>
    </dsp:sp>
    <dsp:sp modelId="{1F324B2A-A08E-4BCE-ADDB-32FC0FE52A73}">
      <dsp:nvSpPr>
        <dsp:cNvPr id="0" name=""/>
        <dsp:cNvSpPr/>
      </dsp:nvSpPr>
      <dsp:spPr>
        <a:xfrm>
          <a:off x="1117898" y="2123113"/>
          <a:ext cx="3172835" cy="8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b" anchorCtr="0">
          <a:noAutofit/>
        </a:bodyPr>
        <a:lstStyle/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 dirty="0"/>
        </a:p>
      </dsp:txBody>
      <dsp:txXfrm>
        <a:off x="1117898" y="2123113"/>
        <a:ext cx="3172835" cy="83783"/>
      </dsp:txXfrm>
    </dsp:sp>
    <dsp:sp modelId="{BF8AC3FB-B157-4678-9CD0-2F2A428D4C0F}">
      <dsp:nvSpPr>
        <dsp:cNvPr id="0" name=""/>
        <dsp:cNvSpPr/>
      </dsp:nvSpPr>
      <dsp:spPr>
        <a:xfrm>
          <a:off x="-3118" y="2016229"/>
          <a:ext cx="1127254" cy="29755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Microgrid</a:t>
          </a:r>
        </a:p>
      </dsp:txBody>
      <dsp:txXfrm>
        <a:off x="11410" y="2030757"/>
        <a:ext cx="1098198" cy="283024"/>
      </dsp:txXfrm>
    </dsp:sp>
    <dsp:sp modelId="{0D5DA43A-FDD9-47DD-A2A6-8687870EBD5C}">
      <dsp:nvSpPr>
        <dsp:cNvPr id="0" name=""/>
        <dsp:cNvSpPr/>
      </dsp:nvSpPr>
      <dsp:spPr>
        <a:xfrm>
          <a:off x="0" y="2313781"/>
          <a:ext cx="4287615" cy="32156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  Campus Microgrid</a:t>
          </a:r>
        </a:p>
      </dsp:txBody>
      <dsp:txXfrm>
        <a:off x="0" y="2313781"/>
        <a:ext cx="4287615" cy="321562"/>
      </dsp:txXfrm>
    </dsp:sp>
    <dsp:sp modelId="{474A803D-8523-4740-BBBE-7AE68EC72A3D}">
      <dsp:nvSpPr>
        <dsp:cNvPr id="0" name=""/>
        <dsp:cNvSpPr/>
      </dsp:nvSpPr>
      <dsp:spPr>
        <a:xfrm>
          <a:off x="1118968" y="2755563"/>
          <a:ext cx="3172835" cy="8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b" anchorCtr="0">
          <a:noAutofit/>
        </a:bodyPr>
        <a:lstStyle/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 dirty="0"/>
        </a:p>
      </dsp:txBody>
      <dsp:txXfrm>
        <a:off x="1118968" y="2755563"/>
        <a:ext cx="3172835" cy="83783"/>
      </dsp:txXfrm>
    </dsp:sp>
    <dsp:sp modelId="{116554EA-F6EA-4EEB-8706-07A78F292D57}">
      <dsp:nvSpPr>
        <dsp:cNvPr id="0" name=""/>
        <dsp:cNvSpPr/>
      </dsp:nvSpPr>
      <dsp:spPr>
        <a:xfrm>
          <a:off x="-4188" y="2639533"/>
          <a:ext cx="1131535" cy="3158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Energy Efficiency</a:t>
          </a:r>
        </a:p>
      </dsp:txBody>
      <dsp:txXfrm>
        <a:off x="11233" y="2654954"/>
        <a:ext cx="1100693" cy="300422"/>
      </dsp:txXfrm>
    </dsp:sp>
    <dsp:sp modelId="{60388B57-0950-47BB-B8B9-815659B8F8FC}">
      <dsp:nvSpPr>
        <dsp:cNvPr id="0" name=""/>
        <dsp:cNvSpPr/>
      </dsp:nvSpPr>
      <dsp:spPr>
        <a:xfrm>
          <a:off x="0" y="2955377"/>
          <a:ext cx="4287615" cy="34232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  </a:t>
          </a:r>
          <a:r>
            <a:rPr lang="en-US" sz="1100" kern="1200" dirty="0"/>
            <a:t>Energy Network Program</a:t>
          </a:r>
          <a:endParaRPr lang="en-US" sz="1200" kern="1200" dirty="0"/>
        </a:p>
      </dsp:txBody>
      <dsp:txXfrm>
        <a:off x="0" y="2955377"/>
        <a:ext cx="4287615" cy="342322"/>
      </dsp:txXfrm>
    </dsp:sp>
    <dsp:sp modelId="{9AC0BA63-765A-45C5-96D7-5A9D804E3873}">
      <dsp:nvSpPr>
        <dsp:cNvPr id="0" name=""/>
        <dsp:cNvSpPr/>
      </dsp:nvSpPr>
      <dsp:spPr>
        <a:xfrm>
          <a:off x="1117898" y="3422593"/>
          <a:ext cx="3172835" cy="83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b" anchorCtr="0">
          <a:noAutofit/>
        </a:bodyPr>
        <a:lstStyle/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 dirty="0"/>
        </a:p>
      </dsp:txBody>
      <dsp:txXfrm>
        <a:off x="1117898" y="3422593"/>
        <a:ext cx="3172835" cy="83783"/>
      </dsp:txXfrm>
    </dsp:sp>
    <dsp:sp modelId="{52A1BBAC-30D2-4DE7-BC57-663D4E4298EF}">
      <dsp:nvSpPr>
        <dsp:cNvPr id="0" name=""/>
        <dsp:cNvSpPr/>
      </dsp:nvSpPr>
      <dsp:spPr>
        <a:xfrm>
          <a:off x="-3118" y="3301888"/>
          <a:ext cx="1127254" cy="3251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Electric Vehicles</a:t>
          </a:r>
        </a:p>
      </dsp:txBody>
      <dsp:txXfrm>
        <a:off x="12759" y="3317765"/>
        <a:ext cx="1095500" cy="309315"/>
      </dsp:txXfrm>
    </dsp:sp>
    <dsp:sp modelId="{14E7F75A-EA63-40D1-B729-FA178610246C}">
      <dsp:nvSpPr>
        <dsp:cNvPr id="0" name=""/>
        <dsp:cNvSpPr/>
      </dsp:nvSpPr>
      <dsp:spPr>
        <a:xfrm>
          <a:off x="0" y="3627081"/>
          <a:ext cx="4287615" cy="77100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  NiteFlex Rate Plan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  Smart Charging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  Grid Assessment</a:t>
          </a:r>
        </a:p>
      </dsp:txBody>
      <dsp:txXfrm>
        <a:off x="0" y="3627081"/>
        <a:ext cx="4287615" cy="771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BF5A-764F-E5BC-8770-2EEF30CAD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89BE5-4BB1-BB4F-8FD0-2B60275F9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38166-79B7-24CF-EDA4-3AA2717B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F7C32-1787-1B02-DEA6-46786B8D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A4FCE-D8A0-1FE8-90AB-4BFA2357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4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B549-B754-98C0-545D-82D7D7F7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E3BAF-0F13-BCA4-B40B-4D67E8E84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D17CB-4C61-6893-9B74-EB70F7D1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615E8-C93F-1EE3-5D37-C160D8C6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6BEFC-F045-881E-37ED-1F59989C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27D8B-39A0-7900-01CC-D89CE1B52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0959-4F7E-B11E-B3B3-7C051172F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0C162-0EB1-6252-D574-F69D1905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E3D9B-A540-F6CF-5021-0F0C6D8F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0C03-1154-8C65-1EFF-895A7B02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11C1-E8F7-C253-5C9A-54900432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64E7B-66E4-E994-4B6F-E78A188B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74C62-67BB-0B2B-3D30-49777115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02EBC-7282-D9EC-5A78-A3775A31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6E1E-6937-EB47-ED0E-561F5485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941-6BFC-CB7C-6172-9DD7F34F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DDE32-D8CE-E3FD-13E7-FEC1690DC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BA8C1-4416-D2D3-F795-8A07D8DB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9C526-C516-BFB4-9D11-3B4973AB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4F96E-B271-0DFB-C9B3-2E11A37F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63C0-A28E-8C5D-516E-F80690FC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542E-EDDF-9EC0-49B6-5CECCFD74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6F74E-237D-F0F0-2322-234574125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C0432-3B13-5ACA-AA53-D6152DBF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B8D0A-D84B-9E19-306E-A7B8FAA0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E8345-3306-FD58-CD37-EB491DA9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2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AC0F-1FD0-950A-4B1A-11BEFF25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1DA80-FA55-D98B-673F-61418811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6273A-7422-3897-E808-15DC85E24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6FBD26-CA83-8274-E3BF-05A4056C0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BA6F3-F964-8EC4-BF2E-792A73363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CEAE6-A704-E415-45EA-9788ADEC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BF583-3589-E0AE-44EA-A8A6DFA0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52E71-E313-C85F-887E-93E7AB86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17FB-0182-ABC2-8AE2-1439FB5A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D8DBC-86E2-7084-1372-F125C24F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17EB1-2EF1-F5CD-8B03-6D65FF08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DFBD8-5A22-B8C1-06B5-03C13102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2D1B7-1657-8824-7684-F8ECEF53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DBA48-1B74-CB6E-8AE1-413E7E1F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255C5-BC2E-2ADD-D2A9-4BAE46A9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4C62-0754-6692-29EA-64C436BF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7D1F-F179-C31F-20A1-70F82EDF4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BB1CD-BE38-CA1E-61D0-295730383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75A36-48AF-CEDE-268C-EEB93CA7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D231E-984D-77C0-FDC0-EE97A0EB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D8CB5-3C28-90E0-F0AF-8B801D3E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B1DD-FCFC-F9BB-7763-9821FC54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45612-5778-B5AF-A28F-A6BCD5546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E6376-CBB1-98FA-4A53-12DE17C22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F34E7-B64C-E3EC-CF6D-6B6A4A99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ABD86-2042-B631-625A-B9EE5EF3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A2FB8-D750-BC1D-FB89-4CCCFDA6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BAEDA-8C09-9368-2725-275787CA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EB46A-DB62-AD99-228D-485E9939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A63BE-2B8E-E8B6-FF2B-251F8108F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DFCB-B3E3-0749-B68F-411B6C92B0DF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5EB63-E53B-D477-A67B-037A67ACC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3B26D-FA23-BA83-F6DB-51598CA92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AC33D-5C3D-F14E-8724-02ED089B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BCBF4210-3E88-B05C-A92A-0C7B7383C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42"/>
            <a:ext cx="12185650" cy="6861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C202A-964A-DD70-62CE-9D3ED2FE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282" y="281431"/>
            <a:ext cx="2834467" cy="1548460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315A0561-DB22-5595-8E81-B77C394CBDDE}"/>
              </a:ext>
            </a:extLst>
          </p:cNvPr>
          <p:cNvSpPr txBox="1">
            <a:spLocks/>
          </p:cNvSpPr>
          <p:nvPr/>
        </p:nvSpPr>
        <p:spPr>
          <a:xfrm>
            <a:off x="161772" y="1470032"/>
            <a:ext cx="6001522" cy="1940113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Navigational Channels and Challenges: Utilities and Microgrids</a:t>
            </a:r>
          </a:p>
        </p:txBody>
      </p:sp>
      <p:pic>
        <p:nvPicPr>
          <p:cNvPr id="13" name="Picture 12" descr="Diagram, engineering drawing&#10;&#10;Description automatically generated">
            <a:extLst>
              <a:ext uri="{FF2B5EF4-FFF2-40B4-BE49-F238E27FC236}">
                <a16:creationId xmlns:a16="http://schemas.microsoft.com/office/drawing/2014/main" id="{034E27BC-E22D-4CAA-0298-85226F319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89" y="1938793"/>
            <a:ext cx="4750654" cy="356299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354DE4-1754-53F0-67FB-CF30A42585C3}"/>
              </a:ext>
            </a:extLst>
          </p:cNvPr>
          <p:cNvCxnSpPr>
            <a:cxnSpLocks/>
          </p:cNvCxnSpPr>
          <p:nvPr/>
        </p:nvCxnSpPr>
        <p:spPr>
          <a:xfrm>
            <a:off x="290945" y="3624561"/>
            <a:ext cx="5801880" cy="0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92E8755-8A15-E855-6624-844FBE9C3CA5}"/>
              </a:ext>
            </a:extLst>
          </p:cNvPr>
          <p:cNvSpPr/>
          <p:nvPr/>
        </p:nvSpPr>
        <p:spPr>
          <a:xfrm>
            <a:off x="1944263" y="4278639"/>
            <a:ext cx="2491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ndara" pitchFamily="34" charset="0"/>
              </a:rPr>
              <a:t>Manish Murudkar</a:t>
            </a:r>
          </a:p>
          <a:p>
            <a:r>
              <a:rPr lang="en-US" sz="1200" dirty="0">
                <a:solidFill>
                  <a:srgbClr val="000000"/>
                </a:solidFill>
                <a:latin typeface="Candara" pitchFamily="34" charset="0"/>
              </a:rPr>
              <a:t>Director, DER Strategy</a:t>
            </a:r>
          </a:p>
          <a:p>
            <a:r>
              <a:rPr lang="en-US" sz="1200" dirty="0">
                <a:solidFill>
                  <a:srgbClr val="000000"/>
                </a:solidFill>
                <a:latin typeface="Candara" pitchFamily="34" charset="0"/>
              </a:rPr>
              <a:t>Manish.Murudkar@cobbemc.com</a:t>
            </a:r>
          </a:p>
          <a:p>
            <a:r>
              <a:rPr lang="en-US" sz="1200" dirty="0">
                <a:solidFill>
                  <a:srgbClr val="000000"/>
                </a:solidFill>
                <a:latin typeface="Candara" pitchFamily="34" charset="0"/>
              </a:rPr>
              <a:t>678-492-5596</a:t>
            </a:r>
          </a:p>
        </p:txBody>
      </p:sp>
    </p:spTree>
    <p:extLst>
      <p:ext uri="{BB962C8B-B14F-4D97-AF65-F5344CB8AC3E}">
        <p14:creationId xmlns:p14="http://schemas.microsoft.com/office/powerpoint/2010/main" val="244777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BCBF4210-3E88-B05C-A92A-0C7B7383C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42"/>
            <a:ext cx="12185650" cy="686157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5B05E2-B277-5551-01FE-3B5A69A9CD14}"/>
              </a:ext>
            </a:extLst>
          </p:cNvPr>
          <p:cNvSpPr txBox="1">
            <a:spLocks/>
          </p:cNvSpPr>
          <p:nvPr/>
        </p:nvSpPr>
        <p:spPr>
          <a:xfrm>
            <a:off x="304994" y="1206500"/>
            <a:ext cx="6553006" cy="3886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largest EMC in the state of Georgia.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largest EMC in the nation in terms of revenue.</a:t>
            </a:r>
          </a:p>
          <a:p>
            <a:r>
              <a:rPr lang="en-US" sz="2000" dirty="0"/>
              <a:t>100% owner of Gas South LLC., a retail energy marketer.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dirty="0"/>
              <a:t>More than 220K electric meters and about 500K gas customers.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dirty="0"/>
              <a:t>Ranked the 1</a:t>
            </a:r>
            <a:r>
              <a:rPr lang="en-US" sz="2000" baseline="30000" dirty="0"/>
              <a:t>st</a:t>
            </a:r>
            <a:r>
              <a:rPr lang="en-US" sz="2000" dirty="0"/>
              <a:t> most affordable EMC in Georgia, Georgia’s PSC Survey.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dirty="0"/>
              <a:t>Best in class Reliability (According to the EEE Benchmark Study)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Ranked # 1 as the most reliable electric utility in USA (SAIDI) 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Ranked # 1 in restoring outages quickly in USA (CAIDI)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dirty="0"/>
              <a:t>Five County Service Territory in NW Suburban Atlanta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9 districts, 9000+ miles of line in 432 sq. miles area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47 substations and 198 feeders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n-US" sz="1900" dirty="0"/>
          </a:p>
        </p:txBody>
      </p:sp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D0583661-209F-1B65-E6D3-CF1A9C5F0A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66" b="5466"/>
          <a:stretch>
            <a:fillRect/>
          </a:stretch>
        </p:blipFill>
        <p:spPr bwMode="auto">
          <a:xfrm>
            <a:off x="7099688" y="1308844"/>
            <a:ext cx="4440722" cy="395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9F7DBE-E9C2-146A-7638-31C7001A0B2C}"/>
              </a:ext>
            </a:extLst>
          </p:cNvPr>
          <p:cNvSpPr txBox="1">
            <a:spLocks/>
          </p:cNvSpPr>
          <p:nvPr/>
        </p:nvSpPr>
        <p:spPr>
          <a:xfrm>
            <a:off x="6351" y="103981"/>
            <a:ext cx="12185650" cy="457199"/>
          </a:xfrm>
          <a:prstGeom prst="rect">
            <a:avLst/>
          </a:prstGeom>
        </p:spPr>
        <p:txBody>
          <a:bodyPr vert="horz" lIns="9144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dirty="0">
                <a:solidFill>
                  <a:srgbClr val="00698B"/>
                </a:solidFill>
                <a:latin typeface="Arial" panose="020B0604020202020204"/>
              </a:rPr>
              <a:t>About Cobb EMC</a:t>
            </a:r>
          </a:p>
        </p:txBody>
      </p:sp>
    </p:spTree>
    <p:extLst>
      <p:ext uri="{BB962C8B-B14F-4D97-AF65-F5344CB8AC3E}">
        <p14:creationId xmlns:p14="http://schemas.microsoft.com/office/powerpoint/2010/main" val="361686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BCBF4210-3E88-B05C-A92A-0C7B7383C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42"/>
            <a:ext cx="12185650" cy="68615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9F7DBE-E9C2-146A-7638-31C7001A0B2C}"/>
              </a:ext>
            </a:extLst>
          </p:cNvPr>
          <p:cNvSpPr txBox="1">
            <a:spLocks/>
          </p:cNvSpPr>
          <p:nvPr/>
        </p:nvSpPr>
        <p:spPr>
          <a:xfrm>
            <a:off x="6351" y="103981"/>
            <a:ext cx="12185650" cy="457199"/>
          </a:xfrm>
          <a:prstGeom prst="rect">
            <a:avLst/>
          </a:prstGeom>
        </p:spPr>
        <p:txBody>
          <a:bodyPr vert="horz" lIns="9144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98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Utility-Scale Solar Projects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698B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F98E8-10E0-C8DB-D7D8-0C330031E2BC}"/>
              </a:ext>
            </a:extLst>
          </p:cNvPr>
          <p:cNvSpPr/>
          <p:nvPr/>
        </p:nvSpPr>
        <p:spPr>
          <a:xfrm>
            <a:off x="489058" y="950393"/>
            <a:ext cx="353904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anose="020B0604020202020204"/>
              </a:rPr>
              <a:t>Azalea Solar Power Facility 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Capacity: 7.7 MW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Location: Washington County, Ga.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COD: 2013</a:t>
            </a:r>
          </a:p>
          <a:p>
            <a:pPr marL="342900" lvl="1" defTabSz="685800"/>
            <a:endParaRPr lang="en-US" sz="1050" kern="0" dirty="0">
              <a:solidFill>
                <a:srgbClr val="000000"/>
              </a:solidFill>
              <a:latin typeface="Arial" panose="020B0604020202020204"/>
            </a:endParaRPr>
          </a:p>
          <a:p>
            <a:pPr defTabSz="685800"/>
            <a:r>
              <a:rPr lang="en-US" sz="1200" b="1" kern="0" dirty="0">
                <a:solidFill>
                  <a:srgbClr val="000000"/>
                </a:solidFill>
                <a:latin typeface="Arial" panose="020B0604020202020204"/>
              </a:rPr>
              <a:t>Silicon Ranch South Loving Solar Facility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Capacity (Cobb EMC): 5.04 MW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Location: Jeff Davis County, Ga.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COD: 2016</a:t>
            </a:r>
          </a:p>
          <a:p>
            <a:pPr marL="342900" lvl="1" defTabSz="685800"/>
            <a:endParaRPr lang="en-US" sz="1050" kern="0" dirty="0">
              <a:solidFill>
                <a:srgbClr val="000000"/>
              </a:solidFill>
              <a:latin typeface="Arial" panose="020B0604020202020204"/>
            </a:endParaRPr>
          </a:p>
          <a:p>
            <a:pPr defTabSz="685800"/>
            <a:r>
              <a:rPr lang="en-US" sz="1200" b="1" kern="0" dirty="0">
                <a:solidFill>
                  <a:srgbClr val="000000"/>
                </a:solidFill>
                <a:latin typeface="Arial" panose="020B0604020202020204"/>
              </a:rPr>
              <a:t>Sandhills Solar Facility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Capacity (Cobb EMC): 111 MW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Location: Taylor County, Ga.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COD: 2016</a:t>
            </a:r>
          </a:p>
          <a:p>
            <a:pPr>
              <a:defRPr/>
            </a:pPr>
            <a:endParaRPr lang="en-US" sz="600" kern="0" dirty="0">
              <a:solidFill>
                <a:srgbClr val="000000"/>
              </a:solidFill>
              <a:latin typeface="Arial" panose="020B0604020202020204"/>
            </a:endParaRPr>
          </a:p>
          <a:p>
            <a:pPr defTabSz="685800"/>
            <a:r>
              <a:rPr lang="en-US" sz="1200" b="1" kern="0" dirty="0">
                <a:solidFill>
                  <a:srgbClr val="000000"/>
                </a:solidFill>
                <a:latin typeface="Arial" panose="020B0604020202020204"/>
              </a:rPr>
              <a:t>Perry, Clay, Arlington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Capacity (Cobb EMC): 25 MW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Location: Houston County, Clay County, Early County Ga.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COD: 2021/2022</a:t>
            </a:r>
          </a:p>
          <a:p>
            <a:pPr marL="342900" lvl="1" defTabSz="685800"/>
            <a:endParaRPr lang="en-US" sz="1050" kern="0" dirty="0">
              <a:solidFill>
                <a:srgbClr val="000000"/>
              </a:solidFill>
              <a:latin typeface="Arial" panose="020B0604020202020204"/>
            </a:endParaRPr>
          </a:p>
          <a:p>
            <a:pPr defTabSz="685800"/>
            <a:r>
              <a:rPr lang="en-US" sz="1200" b="1" kern="0" dirty="0">
                <a:solidFill>
                  <a:srgbClr val="000000"/>
                </a:solidFill>
                <a:latin typeface="Arial" panose="020B0604020202020204"/>
              </a:rPr>
              <a:t>Future Solar Facility – Snipesville, Desoto, Ailey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Capacity (Cobb EMC): 50 MW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Location: Jeff Davis, Lee County, Montgomery County Ga.</a:t>
            </a:r>
          </a:p>
          <a:p>
            <a:pPr marL="342900" lvl="1" defTabSz="685800"/>
            <a:r>
              <a:rPr lang="en-US" sz="1050" kern="0" dirty="0">
                <a:solidFill>
                  <a:srgbClr val="000000"/>
                </a:solidFill>
                <a:latin typeface="Arial" panose="020B0604020202020204"/>
              </a:rPr>
              <a:t>COD: 2023/2025</a:t>
            </a:r>
            <a:endParaRPr lang="en-US" sz="800" kern="0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3A5F4-9576-D981-BFAC-E8C66E446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359" y="1254561"/>
            <a:ext cx="3799634" cy="37111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B9D58C-2196-D657-3038-E195BCEA8FC9}"/>
              </a:ext>
            </a:extLst>
          </p:cNvPr>
          <p:cNvSpPr txBox="1"/>
          <p:nvPr/>
        </p:nvSpPr>
        <p:spPr>
          <a:xfrm>
            <a:off x="8896242" y="2441290"/>
            <a:ext cx="2628900" cy="1025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marR="0" lvl="1" defTabSz="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400" b="1" kern="0" dirty="0">
                <a:solidFill>
                  <a:srgbClr val="000000"/>
                </a:solidFill>
                <a:latin typeface="Arial" panose="020B0604020202020204"/>
              </a:rPr>
              <a:t>2030 Sustainability Goals</a:t>
            </a:r>
          </a:p>
          <a:p>
            <a:pPr marL="342900" marR="0" lvl="1" indent="-285750" defTabSz="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endParaRPr lang="en-US" sz="1050" kern="0" dirty="0">
              <a:solidFill>
                <a:srgbClr val="000000"/>
              </a:solidFill>
              <a:latin typeface="Arial" panose="020B0604020202020204"/>
            </a:endParaRPr>
          </a:p>
          <a:p>
            <a:pPr marL="228600" marR="0" lvl="1" indent="-171450" defTabSz="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/>
              </a:rPr>
              <a:t>Increase renewables by 200% </a:t>
            </a:r>
          </a:p>
          <a:p>
            <a:pPr marL="342900" marR="0" lvl="1" indent="-285750" defTabSz="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0" algn="l"/>
              </a:tabLst>
            </a:pPr>
            <a:endParaRPr lang="en-US" sz="1100" kern="0" dirty="0">
              <a:solidFill>
                <a:srgbClr val="000000"/>
              </a:solidFill>
              <a:latin typeface="Arial" panose="020B0604020202020204"/>
            </a:endParaRPr>
          </a:p>
          <a:p>
            <a:pPr marL="228600" marR="0" lvl="1" indent="-171450" defTabSz="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/>
              </a:rPr>
              <a:t>Reduce carbon emission by 75%</a:t>
            </a:r>
          </a:p>
        </p:txBody>
      </p:sp>
    </p:spTree>
    <p:extLst>
      <p:ext uri="{BB962C8B-B14F-4D97-AF65-F5344CB8AC3E}">
        <p14:creationId xmlns:p14="http://schemas.microsoft.com/office/powerpoint/2010/main" val="377053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BCBF4210-3E88-B05C-A92A-0C7B7383C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" y="117076"/>
            <a:ext cx="12185650" cy="68615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9F7DBE-E9C2-146A-7638-31C7001A0B2C}"/>
              </a:ext>
            </a:extLst>
          </p:cNvPr>
          <p:cNvSpPr txBox="1">
            <a:spLocks/>
          </p:cNvSpPr>
          <p:nvPr/>
        </p:nvSpPr>
        <p:spPr>
          <a:xfrm>
            <a:off x="6351" y="103981"/>
            <a:ext cx="12185650" cy="457199"/>
          </a:xfrm>
          <a:prstGeom prst="rect">
            <a:avLst/>
          </a:prstGeom>
        </p:spPr>
        <p:txBody>
          <a:bodyPr vert="horz" lIns="9144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dirty="0">
                <a:solidFill>
                  <a:srgbClr val="00698B"/>
                </a:solidFill>
                <a:latin typeface="Arial" panose="020B0604020202020204"/>
              </a:rPr>
              <a:t>Current and Future DER Initiatives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31A1A3-9309-B354-6EEC-FEC780E57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954173"/>
              </p:ext>
            </p:extLst>
          </p:nvPr>
        </p:nvGraphicFramePr>
        <p:xfrm>
          <a:off x="192945" y="1257698"/>
          <a:ext cx="4287615" cy="440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D3C662A-9726-DE99-4781-0424E36A6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154" y="2317750"/>
            <a:ext cx="7593235" cy="287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412A69-6696-D3C4-A36F-78EFA2E48AC7}"/>
              </a:ext>
            </a:extLst>
          </p:cNvPr>
          <p:cNvSpPr txBox="1"/>
          <p:nvPr/>
        </p:nvSpPr>
        <p:spPr>
          <a:xfrm>
            <a:off x="1864426" y="931844"/>
            <a:ext cx="2386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0698B"/>
                </a:solidFill>
                <a:latin typeface="Arial" panose="020B0604020202020204"/>
                <a:ea typeface="+mj-ea"/>
                <a:cs typeface="+mj-cs"/>
              </a:rPr>
              <a:t>Current DER Initiatives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351A6-A51E-12A6-258D-EB5B49E001A1}"/>
              </a:ext>
            </a:extLst>
          </p:cNvPr>
          <p:cNvSpPr txBox="1"/>
          <p:nvPr/>
        </p:nvSpPr>
        <p:spPr>
          <a:xfrm>
            <a:off x="6747166" y="931844"/>
            <a:ext cx="2386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0698B"/>
                </a:solidFill>
                <a:latin typeface="Arial" panose="020B0604020202020204"/>
                <a:ea typeface="+mj-ea"/>
                <a:cs typeface="+mj-cs"/>
              </a:rPr>
              <a:t>Future DER Initiatives</a:t>
            </a:r>
          </a:p>
        </p:txBody>
      </p:sp>
    </p:spTree>
    <p:extLst>
      <p:ext uri="{BB962C8B-B14F-4D97-AF65-F5344CB8AC3E}">
        <p14:creationId xmlns:p14="http://schemas.microsoft.com/office/powerpoint/2010/main" val="257226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396</Words>
  <Application>Microsoft Office PowerPoint</Application>
  <PresentationFormat>Widescreen</PresentationFormat>
  <Paragraphs>67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Candara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Peyton Lissau</dc:creator>
  <cp:lastModifiedBy>Manish Murudkar</cp:lastModifiedBy>
  <cp:revision>5</cp:revision>
  <dcterms:created xsi:type="dcterms:W3CDTF">2024-01-17T17:41:12Z</dcterms:created>
  <dcterms:modified xsi:type="dcterms:W3CDTF">2024-04-20T14:37:40Z</dcterms:modified>
</cp:coreProperties>
</file>