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64" r:id="rId7"/>
    <p:sldId id="260" r:id="rId8"/>
    <p:sldId id="261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182"/>
    <a:srgbClr val="E7EBEF"/>
    <a:srgbClr val="040D16"/>
    <a:srgbClr val="DEC9A9"/>
    <a:srgbClr val="C0CBD3"/>
    <a:srgbClr val="B2C9F0"/>
    <a:srgbClr val="535353"/>
    <a:srgbClr val="A69641"/>
    <a:srgbClr val="595447"/>
    <a:srgbClr val="213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96"/>
    <p:restoredTop sz="96327"/>
  </p:normalViewPr>
  <p:slideViewPr>
    <p:cSldViewPr snapToGrid="0">
      <p:cViewPr varScale="1">
        <p:scale>
          <a:sx n="86" d="100"/>
          <a:sy n="86" d="100"/>
        </p:scale>
        <p:origin x="114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6BF5A-764F-E5BC-8770-2EEF30CAD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F89BE5-4BB1-BB4F-8FD0-2B60275F9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38166-79B7-24CF-EDA4-3AA2717B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F7C32-1787-1B02-DEA6-46786B8D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A4FCE-D8A0-1FE8-90AB-4BFA23572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4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B549-B754-98C0-545D-82D7D7F7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E3BAF-0F13-BCA4-B40B-4D67E8E84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D17CB-4C61-6893-9B74-EB70F7D17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615E8-C93F-1EE3-5D37-C160D8C6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6BEFC-F045-881E-37ED-1F59989C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27D8B-39A0-7900-01CC-D89CE1B52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0959-4F7E-B11E-B3B3-7C051172F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0C162-0EB1-6252-D574-F69D1905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E3D9B-A540-F6CF-5021-0F0C6D8F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E0C03-1154-8C65-1EFF-895A7B02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3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11C1-E8F7-C253-5C9A-54900432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4E7B-66E4-E994-4B6F-E78A188BE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74C62-67BB-0B2B-3D30-49777115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02EBC-7282-D9EC-5A78-A3775A31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46E1E-6937-EB47-ED0E-561F5485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1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941-6BFC-CB7C-6172-9DD7F34F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DDE32-D8CE-E3FD-13E7-FEC1690DC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BA8C1-4416-D2D3-F795-8A07D8DB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9C526-C516-BFB4-9D11-3B4973AB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4F96E-B271-0DFB-C9B3-2E11A37F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9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63C0-A28E-8C5D-516E-F80690FC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542E-EDDF-9EC0-49B6-5CECCFD74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6F74E-237D-F0F0-2322-234574125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C0432-3B13-5ACA-AA53-D6152DBF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B8D0A-D84B-9E19-306E-A7B8FAA0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1E8345-3306-FD58-CD37-EB491DA9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2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6AC0F-1FD0-950A-4B1A-11BEFF256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1DA80-FA55-D98B-673F-614188112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6273A-7422-3897-E808-15DC85E24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6FBD26-CA83-8274-E3BF-05A4056C0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BA6F3-F964-8EC4-BF2E-792A73363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CEAE6-A704-E415-45EA-9788ADEC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DBF583-3589-E0AE-44EA-A8A6DFA0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52E71-E313-C85F-887E-93E7AB86F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0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17FB-0182-ABC2-8AE2-1439FB5A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4D8DBC-86E2-7084-1372-F125C24F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17EB1-2EF1-F5CD-8B03-6D65FF08F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DFBD8-5A22-B8C1-06B5-03C13102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2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2D1B7-1657-8824-7684-F8ECEF53D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DBA48-1B74-CB6E-8AE1-413E7E1FB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255C5-BC2E-2ADD-D2A9-4BAE46A9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3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4C62-0754-6692-29EA-64C436BF8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F7D1F-F179-C31F-20A1-70F82EDF4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BB1CD-BE38-CA1E-61D0-295730383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75A36-48AF-CEDE-268C-EEB93CA7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D231E-984D-77C0-FDC0-EE97A0EB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D8CB5-3C28-90E0-F0AF-8B801D3E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4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B1DD-FCFC-F9BB-7763-9821FC549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45612-5778-B5AF-A28F-A6BCD55466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E6376-CBB1-98FA-4A53-12DE17C22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F34E7-B64C-E3EC-CF6D-6B6A4A99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ABD86-2042-B631-625A-B9EE5EF3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A2FB8-D750-BC1D-FB89-4CCCFDA6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7BAEDA-8C09-9368-2725-275787CA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EB46A-DB62-AD99-228D-485E99397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A63BE-2B8E-E8B6-FF2B-251F8108F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0DFCB-B3E3-0749-B68F-411B6C92B0D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5EB63-E53B-D477-A67B-037A67ACC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3B26D-FA23-BA83-F6DB-51598CA92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AC33D-5C3D-F14E-8724-02ED089BE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0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Kwatson@scalemicrogrids.co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microgrid knowledge conference&#10;&#10;Description automatically generated">
            <a:extLst>
              <a:ext uri="{FF2B5EF4-FFF2-40B4-BE49-F238E27FC236}">
                <a16:creationId xmlns:a16="http://schemas.microsoft.com/office/drawing/2014/main" id="{7BDF55B5-B6EE-60DA-DB8D-883B6F039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85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CBF4210-3E88-B05C-A92A-0C7B7383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29718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4DF04-B632-BAF4-7727-1A4B8F065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988631"/>
            <a:ext cx="9144000" cy="201265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595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Plans on Campus: University Microgrids and Research Learnings for 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743A-8506-B5A9-582F-103CC57D7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50043"/>
            <a:ext cx="3962400" cy="1440253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Kristel Watson</a:t>
            </a:r>
          </a:p>
          <a:p>
            <a:pPr algn="l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Chief Commercial Officer</a:t>
            </a:r>
          </a:p>
          <a:p>
            <a:pPr algn="l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Scale Microgrids</a:t>
            </a:r>
          </a:p>
        </p:txBody>
      </p:sp>
      <p:pic>
        <p:nvPicPr>
          <p:cNvPr id="5" name="Picture 4" descr="A green and grey logo&#10;&#10;Description automatically generated">
            <a:extLst>
              <a:ext uri="{FF2B5EF4-FFF2-40B4-BE49-F238E27FC236}">
                <a16:creationId xmlns:a16="http://schemas.microsoft.com/office/drawing/2014/main" id="{96EE9F69-7E29-B07F-5CB9-93A71D22B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956" y="888041"/>
            <a:ext cx="2484121" cy="65183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E9B977F-1C45-E5F3-8308-2EC8BD23CE99}"/>
              </a:ext>
            </a:extLst>
          </p:cNvPr>
          <p:cNvSpPr txBox="1">
            <a:spLocks/>
          </p:cNvSpPr>
          <p:nvPr/>
        </p:nvSpPr>
        <p:spPr>
          <a:xfrm>
            <a:off x="6858000" y="4450042"/>
            <a:ext cx="4959626" cy="14402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0" dirty="0">
                <a:effectLst/>
                <a:latin typeface="Arial" panose="020B0604020202020204" pitchFamily="34" charset="0"/>
              </a:rPr>
              <a:t>Dave Good, CEM, LEED-AP BD+C</a:t>
            </a:r>
          </a:p>
          <a:p>
            <a:pPr algn="l"/>
            <a:r>
              <a:rPr lang="en-US" i="0" dirty="0">
                <a:effectLst/>
                <a:latin typeface="Arial" panose="020B0604020202020204" pitchFamily="34" charset="0"/>
              </a:rPr>
              <a:t>Director, Energy, Utilities, and Sustainability</a:t>
            </a:r>
          </a:p>
          <a:p>
            <a:pPr algn="l"/>
            <a:r>
              <a:rPr lang="en-US" dirty="0">
                <a:latin typeface="Arial" panose="020B0604020202020204" pitchFamily="34" charset="0"/>
              </a:rPr>
              <a:t>Gallaudet University</a:t>
            </a:r>
            <a:endParaRPr lang="en-US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logo with blue text&#10;&#10;Description automatically generated">
            <a:extLst>
              <a:ext uri="{FF2B5EF4-FFF2-40B4-BE49-F238E27FC236}">
                <a16:creationId xmlns:a16="http://schemas.microsoft.com/office/drawing/2014/main" id="{846B5DA2-EB28-D0E5-1E84-CD8B07E7C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441" y="600902"/>
            <a:ext cx="2259558" cy="93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79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CBF4210-3E88-B05C-A92A-0C7B7383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Google Shape;385;p3">
            <a:extLst>
              <a:ext uri="{FF2B5EF4-FFF2-40B4-BE49-F238E27FC236}">
                <a16:creationId xmlns:a16="http://schemas.microsoft.com/office/drawing/2014/main" id="{6948A0AF-734D-8785-7EB8-D1138FB3F87A}"/>
              </a:ext>
            </a:extLst>
          </p:cNvPr>
          <p:cNvSpPr txBox="1"/>
          <p:nvPr/>
        </p:nvSpPr>
        <p:spPr>
          <a:xfrm>
            <a:off x="931806" y="2176619"/>
            <a:ext cx="4951094" cy="309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5B5E"/>
              </a:buClr>
              <a:buSzPts val="1600"/>
              <a:buFont typeface="Arial"/>
              <a:buNone/>
            </a:pPr>
            <a:r>
              <a:rPr lang="en-US" sz="1600" dirty="0">
                <a:solidFill>
                  <a:srgbClr val="5A5B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Chartered in 1864, Gallaudet University is a bilingual, diverse, multicultural institution of higher education that supports the intellectual and professional advancement of deaf and hard of hearing individuals through American Sign Language and English. 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5B5E"/>
              </a:buClr>
              <a:buSzPts val="1600"/>
              <a:buFont typeface="Arial"/>
              <a:buNone/>
            </a:pPr>
            <a:endParaRPr sz="1600" dirty="0">
              <a:solidFill>
                <a:srgbClr val="5A5B5E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A5B5E"/>
              </a:buClr>
              <a:buSzPts val="1600"/>
              <a:buFont typeface="Arial"/>
              <a:buNone/>
            </a:pPr>
            <a:r>
              <a:rPr lang="en-US" sz="1600" dirty="0">
                <a:solidFill>
                  <a:srgbClr val="5A5B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Gallaudet’s campus encompasses 99 acres in Northeast Washington, DC. </a:t>
            </a:r>
            <a:endParaRPr sz="1600" dirty="0">
              <a:solidFill>
                <a:srgbClr val="5A5B5E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Google Shape;386;p3">
            <a:extLst>
              <a:ext uri="{FF2B5EF4-FFF2-40B4-BE49-F238E27FC236}">
                <a16:creationId xmlns:a16="http://schemas.microsoft.com/office/drawing/2014/main" id="{3B1AFFBA-5500-E1CB-1567-2515C2D9A4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4556" y="0"/>
            <a:ext cx="4951094" cy="592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87;p3">
            <a:extLst>
              <a:ext uri="{FF2B5EF4-FFF2-40B4-BE49-F238E27FC236}">
                <a16:creationId xmlns:a16="http://schemas.microsoft.com/office/drawing/2014/main" id="{7C9F42B9-3C0B-2AA0-9F51-1031277D24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806" y="243938"/>
            <a:ext cx="3474720" cy="1688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39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 page&#10;&#10;Description automatically generated">
            <a:extLst>
              <a:ext uri="{FF2B5EF4-FFF2-40B4-BE49-F238E27FC236}">
                <a16:creationId xmlns:a16="http://schemas.microsoft.com/office/drawing/2014/main" id="{2A9705F9-015D-2008-9644-646EE024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91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99CD00-499F-8828-0665-22805933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82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lar panel&#10;&#10;Description automatically generated">
            <a:extLst>
              <a:ext uri="{FF2B5EF4-FFF2-40B4-BE49-F238E27FC236}">
                <a16:creationId xmlns:a16="http://schemas.microsoft.com/office/drawing/2014/main" id="{878D8046-B99F-A791-DFB8-2E8A1B1F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17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rtual solar system&#10;&#10;Description automatically generated">
            <a:extLst>
              <a:ext uri="{FF2B5EF4-FFF2-40B4-BE49-F238E27FC236}">
                <a16:creationId xmlns:a16="http://schemas.microsoft.com/office/drawing/2014/main" id="{83D12BB7-EB9D-EEEC-2BC2-3BA0425CB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6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lar panels on a roof&#10;&#10;Description automatically generated">
            <a:extLst>
              <a:ext uri="{FF2B5EF4-FFF2-40B4-BE49-F238E27FC236}">
                <a16:creationId xmlns:a16="http://schemas.microsoft.com/office/drawing/2014/main" id="{042EA99C-F2D0-7416-B035-072D2F478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63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CBF4210-3E88-B05C-A92A-0C7B7383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C4DF04-B632-BAF4-7727-1A4B8F065A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3329939" cy="825707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595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1743A-8506-B5A9-582F-103CC57D7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1878" y="2729733"/>
            <a:ext cx="4305300" cy="1470991"/>
          </a:xfrm>
        </p:spPr>
        <p:txBody>
          <a:bodyPr>
            <a:normAutofit/>
          </a:bodyPr>
          <a:lstStyle/>
          <a:p>
            <a:pPr algn="l"/>
            <a:r>
              <a:rPr lang="en-US" sz="1900" dirty="0">
                <a:solidFill>
                  <a:srgbClr val="325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Kristel Watson</a:t>
            </a:r>
          </a:p>
          <a:p>
            <a:pPr algn="l"/>
            <a:r>
              <a:rPr lang="en-US" sz="1900" dirty="0">
                <a:solidFill>
                  <a:srgbClr val="325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Commercial Officer, Scale Microgrids</a:t>
            </a:r>
          </a:p>
          <a:p>
            <a:pPr algn="l"/>
            <a:r>
              <a:rPr lang="en-US" sz="1900" dirty="0">
                <a:solidFill>
                  <a:srgbClr val="32518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kwatson@scalemicrogrids.com</a:t>
            </a:r>
            <a:endParaRPr lang="en-US" sz="1900" dirty="0">
              <a:solidFill>
                <a:srgbClr val="325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een and grey logo&#10;&#10;Description automatically generated">
            <a:extLst>
              <a:ext uri="{FF2B5EF4-FFF2-40B4-BE49-F238E27FC236}">
                <a16:creationId xmlns:a16="http://schemas.microsoft.com/office/drawing/2014/main" id="{39A69982-290A-C288-A44B-59BDC3CBA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114" y="4513219"/>
            <a:ext cx="2153148" cy="56498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5450432-B860-A1FA-182E-14644373600D}"/>
              </a:ext>
            </a:extLst>
          </p:cNvPr>
          <p:cNvSpPr txBox="1">
            <a:spLocks/>
          </p:cNvSpPr>
          <p:nvPr/>
        </p:nvSpPr>
        <p:spPr>
          <a:xfrm>
            <a:off x="7091895" y="2729732"/>
            <a:ext cx="4305300" cy="1470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00" dirty="0">
                <a:solidFill>
                  <a:srgbClr val="325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Dave Good</a:t>
            </a:r>
          </a:p>
          <a:p>
            <a:pPr algn="l"/>
            <a:r>
              <a:rPr lang="en-US" sz="1900" dirty="0">
                <a:solidFill>
                  <a:srgbClr val="325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Energy, Utilities, and Sustainability</a:t>
            </a:r>
          </a:p>
          <a:p>
            <a:pPr algn="l"/>
            <a:r>
              <a:rPr lang="en-US" sz="1900" u="sng" dirty="0" err="1">
                <a:solidFill>
                  <a:srgbClr val="325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david.good@gallaudet.edu</a:t>
            </a:r>
            <a:endParaRPr lang="en-US" sz="1900" u="sng" dirty="0">
              <a:solidFill>
                <a:srgbClr val="325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logo with blue text&#10;&#10;Description automatically generated">
            <a:extLst>
              <a:ext uri="{FF2B5EF4-FFF2-40B4-BE49-F238E27FC236}">
                <a16:creationId xmlns:a16="http://schemas.microsoft.com/office/drawing/2014/main" id="{44616BF9-B9D7-7456-3403-20C7231B2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895" y="4237832"/>
            <a:ext cx="2022288" cy="8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09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121</Words>
  <Application>Microsoft Office PowerPoint</Application>
  <PresentationFormat>Widescreen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Big Plans on Campus: University Microgrids and Research Learnings for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Peyton Lissau</dc:creator>
  <cp:lastModifiedBy>Kristel Watson</cp:lastModifiedBy>
  <cp:revision>11</cp:revision>
  <dcterms:created xsi:type="dcterms:W3CDTF">2024-01-17T17:41:12Z</dcterms:created>
  <dcterms:modified xsi:type="dcterms:W3CDTF">2024-04-19T20:54:46Z</dcterms:modified>
</cp:coreProperties>
</file>