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442" r:id="rId5"/>
    <p:sldId id="360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57AE6-B775-4935-A08E-A3275BF0EC72}" v="7" dt="2024-04-19T15:47:24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444" autoAdjust="0"/>
  </p:normalViewPr>
  <p:slideViewPr>
    <p:cSldViewPr snapToGrid="0">
      <p:cViewPr varScale="1">
        <p:scale>
          <a:sx n="105" d="100"/>
          <a:sy n="105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balan, Mahmoud" userId="7f9b3284-0e80-44b6-93af-b099a8dbae4d" providerId="ADAL" clId="{07957AE6-B775-4935-A08E-A3275BF0EC72}"/>
    <pc:docChg chg="undo redo custSel delSld modSld delMainMaster">
      <pc:chgData name="Kabalan, Mahmoud" userId="7f9b3284-0e80-44b6-93af-b099a8dbae4d" providerId="ADAL" clId="{07957AE6-B775-4935-A08E-A3275BF0EC72}" dt="2024-04-19T15:47:51.571" v="89" actId="6549"/>
      <pc:docMkLst>
        <pc:docMk/>
      </pc:docMkLst>
      <pc:sldChg chg="del">
        <pc:chgData name="Kabalan, Mahmoud" userId="7f9b3284-0e80-44b6-93af-b099a8dbae4d" providerId="ADAL" clId="{07957AE6-B775-4935-A08E-A3275BF0EC72}" dt="2024-04-19T15:43:27.670" v="1" actId="47"/>
        <pc:sldMkLst>
          <pc:docMk/>
          <pc:sldMk cId="12904073" sldId="261"/>
        </pc:sldMkLst>
      </pc:sldChg>
      <pc:sldChg chg="del">
        <pc:chgData name="Kabalan, Mahmoud" userId="7f9b3284-0e80-44b6-93af-b099a8dbae4d" providerId="ADAL" clId="{07957AE6-B775-4935-A08E-A3275BF0EC72}" dt="2024-04-19T15:46:48.852" v="75" actId="47"/>
        <pc:sldMkLst>
          <pc:docMk/>
          <pc:sldMk cId="708176334" sldId="302"/>
        </pc:sldMkLst>
      </pc:sldChg>
      <pc:sldChg chg="del">
        <pc:chgData name="Kabalan, Mahmoud" userId="7f9b3284-0e80-44b6-93af-b099a8dbae4d" providerId="ADAL" clId="{07957AE6-B775-4935-A08E-A3275BF0EC72}" dt="2024-04-19T15:43:27.308" v="0" actId="47"/>
        <pc:sldMkLst>
          <pc:docMk/>
          <pc:sldMk cId="1781892746" sldId="311"/>
        </pc:sldMkLst>
      </pc:sldChg>
      <pc:sldChg chg="del">
        <pc:chgData name="Kabalan, Mahmoud" userId="7f9b3284-0e80-44b6-93af-b099a8dbae4d" providerId="ADAL" clId="{07957AE6-B775-4935-A08E-A3275BF0EC72}" dt="2024-04-19T15:43:29.111" v="5" actId="47"/>
        <pc:sldMkLst>
          <pc:docMk/>
          <pc:sldMk cId="2429031078" sldId="313"/>
        </pc:sldMkLst>
      </pc:sldChg>
      <pc:sldChg chg="del">
        <pc:chgData name="Kabalan, Mahmoud" userId="7f9b3284-0e80-44b6-93af-b099a8dbae4d" providerId="ADAL" clId="{07957AE6-B775-4935-A08E-A3275BF0EC72}" dt="2024-04-19T15:43:28.710" v="4" actId="47"/>
        <pc:sldMkLst>
          <pc:docMk/>
          <pc:sldMk cId="2892269408" sldId="324"/>
        </pc:sldMkLst>
      </pc:sldChg>
      <pc:sldChg chg="del">
        <pc:chgData name="Kabalan, Mahmoud" userId="7f9b3284-0e80-44b6-93af-b099a8dbae4d" providerId="ADAL" clId="{07957AE6-B775-4935-A08E-A3275BF0EC72}" dt="2024-04-19T15:43:29.774" v="7" actId="47"/>
        <pc:sldMkLst>
          <pc:docMk/>
          <pc:sldMk cId="2522839267" sldId="335"/>
        </pc:sldMkLst>
      </pc:sldChg>
      <pc:sldChg chg="del">
        <pc:chgData name="Kabalan, Mahmoud" userId="7f9b3284-0e80-44b6-93af-b099a8dbae4d" providerId="ADAL" clId="{07957AE6-B775-4935-A08E-A3275BF0EC72}" dt="2024-04-19T15:43:29.411" v="6" actId="47"/>
        <pc:sldMkLst>
          <pc:docMk/>
          <pc:sldMk cId="1543510678" sldId="358"/>
        </pc:sldMkLst>
      </pc:sldChg>
      <pc:sldChg chg="del">
        <pc:chgData name="Kabalan, Mahmoud" userId="7f9b3284-0e80-44b6-93af-b099a8dbae4d" providerId="ADAL" clId="{07957AE6-B775-4935-A08E-A3275BF0EC72}" dt="2024-04-19T15:43:30.675" v="8" actId="47"/>
        <pc:sldMkLst>
          <pc:docMk/>
          <pc:sldMk cId="2797614375" sldId="359"/>
        </pc:sldMkLst>
      </pc:sldChg>
      <pc:sldChg chg="addSp modSp mod">
        <pc:chgData name="Kabalan, Mahmoud" userId="7f9b3284-0e80-44b6-93af-b099a8dbae4d" providerId="ADAL" clId="{07957AE6-B775-4935-A08E-A3275BF0EC72}" dt="2024-04-19T15:47:51.571" v="89" actId="6549"/>
        <pc:sldMkLst>
          <pc:docMk/>
          <pc:sldMk cId="2609439169" sldId="360"/>
        </pc:sldMkLst>
        <pc:spChg chg="mod">
          <ac:chgData name="Kabalan, Mahmoud" userId="7f9b3284-0e80-44b6-93af-b099a8dbae4d" providerId="ADAL" clId="{07957AE6-B775-4935-A08E-A3275BF0EC72}" dt="2024-04-19T15:45:20.430" v="56"/>
          <ac:spMkLst>
            <pc:docMk/>
            <pc:sldMk cId="2609439169" sldId="360"/>
            <ac:spMk id="5" creationId="{B1CA3BF1-F47F-CFB8-364A-2F370E069A75}"/>
          </ac:spMkLst>
        </pc:spChg>
        <pc:spChg chg="mod">
          <ac:chgData name="Kabalan, Mahmoud" userId="7f9b3284-0e80-44b6-93af-b099a8dbae4d" providerId="ADAL" clId="{07957AE6-B775-4935-A08E-A3275BF0EC72}" dt="2024-04-19T15:47:51.571" v="89" actId="6549"/>
          <ac:spMkLst>
            <pc:docMk/>
            <pc:sldMk cId="2609439169" sldId="360"/>
            <ac:spMk id="6" creationId="{76A9A3AB-B854-890C-B6E7-2D9007DAB21D}"/>
          </ac:spMkLst>
        </pc:spChg>
        <pc:spChg chg="mod">
          <ac:chgData name="Kabalan, Mahmoud" userId="7f9b3284-0e80-44b6-93af-b099a8dbae4d" providerId="ADAL" clId="{07957AE6-B775-4935-A08E-A3275BF0EC72}" dt="2024-04-19T15:46:15.120" v="64" actId="20577"/>
          <ac:spMkLst>
            <pc:docMk/>
            <pc:sldMk cId="2609439169" sldId="360"/>
            <ac:spMk id="13" creationId="{0C115744-5F76-4D01-B6D1-6313569AEB8D}"/>
          </ac:spMkLst>
        </pc:spChg>
        <pc:spChg chg="mod">
          <ac:chgData name="Kabalan, Mahmoud" userId="7f9b3284-0e80-44b6-93af-b099a8dbae4d" providerId="ADAL" clId="{07957AE6-B775-4935-A08E-A3275BF0EC72}" dt="2024-04-19T15:45:38.832" v="60" actId="6549"/>
          <ac:spMkLst>
            <pc:docMk/>
            <pc:sldMk cId="2609439169" sldId="360"/>
            <ac:spMk id="19" creationId="{BCF3C30C-A9C7-BED7-0214-A72486215B98}"/>
          </ac:spMkLst>
        </pc:spChg>
        <pc:grpChg chg="add mod">
          <ac:chgData name="Kabalan, Mahmoud" userId="7f9b3284-0e80-44b6-93af-b099a8dbae4d" providerId="ADAL" clId="{07957AE6-B775-4935-A08E-A3275BF0EC72}" dt="2024-04-19T15:45:35.781" v="59" actId="1076"/>
          <ac:grpSpMkLst>
            <pc:docMk/>
            <pc:sldMk cId="2609439169" sldId="360"/>
            <ac:grpSpMk id="4" creationId="{5110A462-99DF-5850-BDA1-F188FB1809E9}"/>
          </ac:grpSpMkLst>
        </pc:grpChg>
        <pc:picChg chg="add mod">
          <ac:chgData name="Kabalan, Mahmoud" userId="7f9b3284-0e80-44b6-93af-b099a8dbae4d" providerId="ADAL" clId="{07957AE6-B775-4935-A08E-A3275BF0EC72}" dt="2024-04-19T15:47:37.592" v="86" actId="1076"/>
          <ac:picMkLst>
            <pc:docMk/>
            <pc:sldMk cId="2609439169" sldId="360"/>
            <ac:picMk id="7" creationId="{595AC297-774E-E0C4-8FC0-3F38967CC0A5}"/>
          </ac:picMkLst>
        </pc:picChg>
      </pc:sldChg>
      <pc:sldChg chg="del">
        <pc:chgData name="Kabalan, Mahmoud" userId="7f9b3284-0e80-44b6-93af-b099a8dbae4d" providerId="ADAL" clId="{07957AE6-B775-4935-A08E-A3275BF0EC72}" dt="2024-04-19T15:46:50.581" v="77" actId="47"/>
        <pc:sldMkLst>
          <pc:docMk/>
          <pc:sldMk cId="968585484" sldId="361"/>
        </pc:sldMkLst>
      </pc:sldChg>
      <pc:sldChg chg="del">
        <pc:chgData name="Kabalan, Mahmoud" userId="7f9b3284-0e80-44b6-93af-b099a8dbae4d" providerId="ADAL" clId="{07957AE6-B775-4935-A08E-A3275BF0EC72}" dt="2024-04-19T15:46:48.400" v="74" actId="47"/>
        <pc:sldMkLst>
          <pc:docMk/>
          <pc:sldMk cId="2593953594" sldId="370"/>
        </pc:sldMkLst>
      </pc:sldChg>
      <pc:sldChg chg="del">
        <pc:chgData name="Kabalan, Mahmoud" userId="7f9b3284-0e80-44b6-93af-b099a8dbae4d" providerId="ADAL" clId="{07957AE6-B775-4935-A08E-A3275BF0EC72}" dt="2024-04-19T15:46:49.332" v="76" actId="47"/>
        <pc:sldMkLst>
          <pc:docMk/>
          <pc:sldMk cId="2234571954" sldId="430"/>
        </pc:sldMkLst>
      </pc:sldChg>
      <pc:sldChg chg="del">
        <pc:chgData name="Kabalan, Mahmoud" userId="7f9b3284-0e80-44b6-93af-b099a8dbae4d" providerId="ADAL" clId="{07957AE6-B775-4935-A08E-A3275BF0EC72}" dt="2024-04-19T15:43:28.572" v="3" actId="47"/>
        <pc:sldMkLst>
          <pc:docMk/>
          <pc:sldMk cId="1241833774" sldId="435"/>
        </pc:sldMkLst>
      </pc:sldChg>
      <pc:sldChg chg="del">
        <pc:chgData name="Kabalan, Mahmoud" userId="7f9b3284-0e80-44b6-93af-b099a8dbae4d" providerId="ADAL" clId="{07957AE6-B775-4935-A08E-A3275BF0EC72}" dt="2024-04-19T15:46:43.673" v="65" actId="47"/>
        <pc:sldMkLst>
          <pc:docMk/>
          <pc:sldMk cId="2613812750" sldId="436"/>
        </pc:sldMkLst>
      </pc:sldChg>
      <pc:sldChg chg="del">
        <pc:chgData name="Kabalan, Mahmoud" userId="7f9b3284-0e80-44b6-93af-b099a8dbae4d" providerId="ADAL" clId="{07957AE6-B775-4935-A08E-A3275BF0EC72}" dt="2024-04-19T15:46:47.388" v="72" actId="47"/>
        <pc:sldMkLst>
          <pc:docMk/>
          <pc:sldMk cId="3709487092" sldId="440"/>
        </pc:sldMkLst>
      </pc:sldChg>
      <pc:sldChg chg="modSp mod">
        <pc:chgData name="Kabalan, Mahmoud" userId="7f9b3284-0e80-44b6-93af-b099a8dbae4d" providerId="ADAL" clId="{07957AE6-B775-4935-A08E-A3275BF0EC72}" dt="2024-04-19T15:47:09.905" v="79" actId="1076"/>
        <pc:sldMkLst>
          <pc:docMk/>
          <pc:sldMk cId="436670557" sldId="442"/>
        </pc:sldMkLst>
        <pc:picChg chg="mod">
          <ac:chgData name="Kabalan, Mahmoud" userId="7f9b3284-0e80-44b6-93af-b099a8dbae4d" providerId="ADAL" clId="{07957AE6-B775-4935-A08E-A3275BF0EC72}" dt="2024-04-19T15:47:09.905" v="79" actId="1076"/>
          <ac:picMkLst>
            <pc:docMk/>
            <pc:sldMk cId="436670557" sldId="442"/>
            <ac:picMk id="15" creationId="{7793EB11-E83B-17EE-637B-9CB7C48FA3DF}"/>
          </ac:picMkLst>
        </pc:picChg>
      </pc:sldChg>
      <pc:sldChg chg="del">
        <pc:chgData name="Kabalan, Mahmoud" userId="7f9b3284-0e80-44b6-93af-b099a8dbae4d" providerId="ADAL" clId="{07957AE6-B775-4935-A08E-A3275BF0EC72}" dt="2024-04-19T15:46:47.915" v="73" actId="47"/>
        <pc:sldMkLst>
          <pc:docMk/>
          <pc:sldMk cId="3100229159" sldId="444"/>
        </pc:sldMkLst>
      </pc:sldChg>
      <pc:sldChg chg="del">
        <pc:chgData name="Kabalan, Mahmoud" userId="7f9b3284-0e80-44b6-93af-b099a8dbae4d" providerId="ADAL" clId="{07957AE6-B775-4935-A08E-A3275BF0EC72}" dt="2024-04-19T15:46:44.274" v="66" actId="47"/>
        <pc:sldMkLst>
          <pc:docMk/>
          <pc:sldMk cId="2320445853" sldId="446"/>
        </pc:sldMkLst>
      </pc:sldChg>
      <pc:sldChg chg="del">
        <pc:chgData name="Kabalan, Mahmoud" userId="7f9b3284-0e80-44b6-93af-b099a8dbae4d" providerId="ADAL" clId="{07957AE6-B775-4935-A08E-A3275BF0EC72}" dt="2024-04-19T15:46:44.744" v="67" actId="47"/>
        <pc:sldMkLst>
          <pc:docMk/>
          <pc:sldMk cId="2263959743" sldId="447"/>
        </pc:sldMkLst>
      </pc:sldChg>
      <pc:sldChg chg="del">
        <pc:chgData name="Kabalan, Mahmoud" userId="7f9b3284-0e80-44b6-93af-b099a8dbae4d" providerId="ADAL" clId="{07957AE6-B775-4935-A08E-A3275BF0EC72}" dt="2024-04-19T15:46:45.228" v="68" actId="47"/>
        <pc:sldMkLst>
          <pc:docMk/>
          <pc:sldMk cId="2432760268" sldId="448"/>
        </pc:sldMkLst>
      </pc:sldChg>
      <pc:sldChg chg="del">
        <pc:chgData name="Kabalan, Mahmoud" userId="7f9b3284-0e80-44b6-93af-b099a8dbae4d" providerId="ADAL" clId="{07957AE6-B775-4935-A08E-A3275BF0EC72}" dt="2024-04-19T15:46:46.160" v="70" actId="47"/>
        <pc:sldMkLst>
          <pc:docMk/>
          <pc:sldMk cId="3926487230" sldId="450"/>
        </pc:sldMkLst>
      </pc:sldChg>
      <pc:sldChg chg="del">
        <pc:chgData name="Kabalan, Mahmoud" userId="7f9b3284-0e80-44b6-93af-b099a8dbae4d" providerId="ADAL" clId="{07957AE6-B775-4935-A08E-A3275BF0EC72}" dt="2024-04-19T15:46:46.631" v="71" actId="47"/>
        <pc:sldMkLst>
          <pc:docMk/>
          <pc:sldMk cId="1990464652" sldId="451"/>
        </pc:sldMkLst>
      </pc:sldChg>
      <pc:sldChg chg="del">
        <pc:chgData name="Kabalan, Mahmoud" userId="7f9b3284-0e80-44b6-93af-b099a8dbae4d" providerId="ADAL" clId="{07957AE6-B775-4935-A08E-A3275BF0EC72}" dt="2024-04-19T15:46:45.691" v="69" actId="47"/>
        <pc:sldMkLst>
          <pc:docMk/>
          <pc:sldMk cId="4280560504" sldId="457"/>
        </pc:sldMkLst>
      </pc:sldChg>
      <pc:sldChg chg="del">
        <pc:chgData name="Kabalan, Mahmoud" userId="7f9b3284-0e80-44b6-93af-b099a8dbae4d" providerId="ADAL" clId="{07957AE6-B775-4935-A08E-A3275BF0EC72}" dt="2024-04-19T15:43:27.985" v="2" actId="47"/>
        <pc:sldMkLst>
          <pc:docMk/>
          <pc:sldMk cId="1690745741" sldId="458"/>
        </pc:sldMkLst>
      </pc:sldChg>
      <pc:sldMasterChg chg="del delSldLayout">
        <pc:chgData name="Kabalan, Mahmoud" userId="7f9b3284-0e80-44b6-93af-b099a8dbae4d" providerId="ADAL" clId="{07957AE6-B775-4935-A08E-A3275BF0EC72}" dt="2024-04-19T15:46:48.400" v="74" actId="47"/>
        <pc:sldMasterMkLst>
          <pc:docMk/>
          <pc:sldMasterMk cId="1363737636" sldId="2147483672"/>
        </pc:sldMasterMkLst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3521415965" sldId="2147483673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2804256565" sldId="2147483674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826140104" sldId="2147483675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1170263838" sldId="2147483676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1042829625" sldId="2147483677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2051285343" sldId="2147483678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792429577" sldId="2147483679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2133169172" sldId="2147483680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3407840744" sldId="2147483681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1109246413" sldId="2147483682"/>
          </pc:sldLayoutMkLst>
        </pc:sldLayoutChg>
        <pc:sldLayoutChg chg="del">
          <pc:chgData name="Kabalan, Mahmoud" userId="7f9b3284-0e80-44b6-93af-b099a8dbae4d" providerId="ADAL" clId="{07957AE6-B775-4935-A08E-A3275BF0EC72}" dt="2024-04-19T15:46:48.400" v="74" actId="47"/>
          <pc:sldLayoutMkLst>
            <pc:docMk/>
            <pc:sldMasterMk cId="1363737636" sldId="2147483672"/>
            <pc:sldLayoutMk cId="426991336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B16EF6-23EF-46E7-9560-2444F2ECB6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06A5DD-C402-4401-A5D0-2A80460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80BA-E99F-490F-8434-3BBF46DED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6A5DD-C402-4401-A5D0-2A80460B70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9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5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1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9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9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4BFF-F195-4485-82D3-739C71304BA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3D37-E9DC-4614-8E9B-A5DF498C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42FEBD-C191-461A-9479-AA3E8EA96A9E}"/>
              </a:ext>
            </a:extLst>
          </p:cNvPr>
          <p:cNvGrpSpPr/>
          <p:nvPr/>
        </p:nvGrpSpPr>
        <p:grpSpPr>
          <a:xfrm>
            <a:off x="151873" y="251511"/>
            <a:ext cx="8840259" cy="1933749"/>
            <a:chOff x="-154723" y="47990"/>
            <a:chExt cx="10670323" cy="17901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06062-FF52-48A8-B0F8-C8BA7D5AB631}"/>
                </a:ext>
              </a:extLst>
            </p:cNvPr>
            <p:cNvSpPr/>
            <p:nvPr/>
          </p:nvSpPr>
          <p:spPr>
            <a:xfrm>
              <a:off x="0" y="47990"/>
              <a:ext cx="10515600" cy="17901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92987222-267A-438B-B5CA-86F11C0A6BAC}"/>
                </a:ext>
              </a:extLst>
            </p:cNvPr>
            <p:cNvSpPr txBox="1"/>
            <p:nvPr/>
          </p:nvSpPr>
          <p:spPr>
            <a:xfrm>
              <a:off x="-154723" y="135375"/>
              <a:ext cx="10582938" cy="14797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88" tIns="128588" rIns="128588" bIns="128588" numCol="1" spcCol="1270" anchor="ctr" anchorCtr="0">
              <a:noAutofit/>
            </a:bodyPr>
            <a:lstStyle/>
            <a:p>
              <a:pPr algn="ctr" defTabSz="15001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latin typeface="Arial Black" panose="020B0A04020102020204" pitchFamily="34" charset="0"/>
                </a:rPr>
                <a:t>A Multi-year &gt;$16M Project to Expand the Microgrid Infrastructure on South Campus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44" y="2469553"/>
            <a:ext cx="2155021" cy="2155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931" y="4814955"/>
            <a:ext cx="2194626" cy="1506275"/>
          </a:xfrm>
          <a:prstGeom prst="rect">
            <a:avLst/>
          </a:prstGeom>
        </p:spPr>
      </p:pic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368FDD6-6977-9248-C693-02CDA3399A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300" r="6575" b="46217"/>
          <a:stretch/>
        </p:blipFill>
        <p:spPr>
          <a:xfrm>
            <a:off x="74314" y="6423378"/>
            <a:ext cx="814414" cy="41204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1AB3900C-0F20-9445-CDDC-8E469E2213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89" y="6321230"/>
            <a:ext cx="1411110" cy="536769"/>
          </a:xfrm>
          <a:prstGeom prst="rect">
            <a:avLst/>
          </a:prstGeom>
        </p:spPr>
      </p:pic>
      <p:pic>
        <p:nvPicPr>
          <p:cNvPr id="12" name="Picture 2" descr="USACE ERDC Exemplary Performance Recognition Award Details | Netizen">
            <a:extLst>
              <a:ext uri="{FF2B5EF4-FFF2-40B4-BE49-F238E27FC236}">
                <a16:creationId xmlns:a16="http://schemas.microsoft.com/office/drawing/2014/main" id="{2FD181D8-9E79-AD9F-29E9-14F774E5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86" y="3104706"/>
            <a:ext cx="269689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87BD54-59D7-984F-9083-378E3581B1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3" y="3547064"/>
            <a:ext cx="2836457" cy="1134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93EB11-E83B-17EE-637B-9CB7C48FA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" y="5440680"/>
            <a:ext cx="6216205" cy="7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69E3F7-A197-3659-7372-CD0E3539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244"/>
            <a:ext cx="9144000" cy="609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80DE31-DB8F-AAEC-2090-5B8B2B2299B6}"/>
              </a:ext>
            </a:extLst>
          </p:cNvPr>
          <p:cNvSpPr/>
          <p:nvPr/>
        </p:nvSpPr>
        <p:spPr>
          <a:xfrm>
            <a:off x="3793959" y="1130968"/>
            <a:ext cx="3537284" cy="16202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15744-5F76-4D01-B6D1-6313569AEB8D}"/>
              </a:ext>
            </a:extLst>
          </p:cNvPr>
          <p:cNvSpPr txBox="1"/>
          <p:nvPr/>
        </p:nvSpPr>
        <p:spPr>
          <a:xfrm>
            <a:off x="662139" y="941704"/>
            <a:ext cx="2638126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Microgrid 1: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&gt;2.8MW on-site generation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500kW 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350,000 sf of building infrastructure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2 connections points to utility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Connections to other microgrids via 13.8kV loop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C7984B-5EE0-1C85-B102-7E968E9538CE}"/>
              </a:ext>
            </a:extLst>
          </p:cNvPr>
          <p:cNvSpPr/>
          <p:nvPr/>
        </p:nvSpPr>
        <p:spPr>
          <a:xfrm>
            <a:off x="5384800" y="3098800"/>
            <a:ext cx="1960880" cy="1531620"/>
          </a:xfrm>
          <a:custGeom>
            <a:avLst/>
            <a:gdLst>
              <a:gd name="connsiteX0" fmla="*/ 0 w 1960880"/>
              <a:gd name="connsiteY0" fmla="*/ 0 h 1531620"/>
              <a:gd name="connsiteX1" fmla="*/ 0 w 1960880"/>
              <a:gd name="connsiteY1" fmla="*/ 406400 h 1531620"/>
              <a:gd name="connsiteX2" fmla="*/ 815340 w 1960880"/>
              <a:gd name="connsiteY2" fmla="*/ 401320 h 1531620"/>
              <a:gd name="connsiteX3" fmla="*/ 815340 w 1960880"/>
              <a:gd name="connsiteY3" fmla="*/ 1531620 h 1531620"/>
              <a:gd name="connsiteX4" fmla="*/ 1960880 w 1960880"/>
              <a:gd name="connsiteY4" fmla="*/ 1526540 h 1531620"/>
              <a:gd name="connsiteX5" fmla="*/ 1953260 w 1960880"/>
              <a:gd name="connsiteY5" fmla="*/ 22860 h 1531620"/>
              <a:gd name="connsiteX6" fmla="*/ 0 w 1960880"/>
              <a:gd name="connsiteY6" fmla="*/ 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880" h="1531620">
                <a:moveTo>
                  <a:pt x="0" y="0"/>
                </a:moveTo>
                <a:lnTo>
                  <a:pt x="0" y="406400"/>
                </a:lnTo>
                <a:lnTo>
                  <a:pt x="815340" y="401320"/>
                </a:lnTo>
                <a:lnTo>
                  <a:pt x="815340" y="1531620"/>
                </a:lnTo>
                <a:lnTo>
                  <a:pt x="1960880" y="1526540"/>
                </a:lnTo>
                <a:lnTo>
                  <a:pt x="1953260" y="22860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A181E-8AA9-EA29-27CA-9981CDA2AC06}"/>
              </a:ext>
            </a:extLst>
          </p:cNvPr>
          <p:cNvSpPr txBox="1"/>
          <p:nvPr/>
        </p:nvSpPr>
        <p:spPr>
          <a:xfrm>
            <a:off x="7439487" y="2679670"/>
            <a:ext cx="1704512" cy="27392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Microgrid 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&gt;300kW on-site power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30,000 sf of building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600 car parking ramp (EV-chargers)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2 connections points to utility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Connections to other microgrids via 13.8kV loop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A97422-36A4-5056-6D5B-7E79044E0EFB}"/>
              </a:ext>
            </a:extLst>
          </p:cNvPr>
          <p:cNvSpPr/>
          <p:nvPr/>
        </p:nvSpPr>
        <p:spPr>
          <a:xfrm>
            <a:off x="3063240" y="2895600"/>
            <a:ext cx="3025140" cy="3368040"/>
          </a:xfrm>
          <a:custGeom>
            <a:avLst/>
            <a:gdLst>
              <a:gd name="connsiteX0" fmla="*/ 685800 w 3025140"/>
              <a:gd name="connsiteY0" fmla="*/ 15240 h 3368040"/>
              <a:gd name="connsiteX1" fmla="*/ 701040 w 3025140"/>
              <a:gd name="connsiteY1" fmla="*/ 1729740 h 3368040"/>
              <a:gd name="connsiteX2" fmla="*/ 15240 w 3025140"/>
              <a:gd name="connsiteY2" fmla="*/ 1729740 h 3368040"/>
              <a:gd name="connsiteX3" fmla="*/ 0 w 3025140"/>
              <a:gd name="connsiteY3" fmla="*/ 3368040 h 3368040"/>
              <a:gd name="connsiteX4" fmla="*/ 2506980 w 3025140"/>
              <a:gd name="connsiteY4" fmla="*/ 3345180 h 3368040"/>
              <a:gd name="connsiteX5" fmla="*/ 2506980 w 3025140"/>
              <a:gd name="connsiteY5" fmla="*/ 1783080 h 3368040"/>
              <a:gd name="connsiteX6" fmla="*/ 3025140 w 3025140"/>
              <a:gd name="connsiteY6" fmla="*/ 1798320 h 3368040"/>
              <a:gd name="connsiteX7" fmla="*/ 3025140 w 3025140"/>
              <a:gd name="connsiteY7" fmla="*/ 739140 h 3368040"/>
              <a:gd name="connsiteX8" fmla="*/ 2186940 w 3025140"/>
              <a:gd name="connsiteY8" fmla="*/ 716280 h 3368040"/>
              <a:gd name="connsiteX9" fmla="*/ 2186940 w 3025140"/>
              <a:gd name="connsiteY9" fmla="*/ 0 h 3368040"/>
              <a:gd name="connsiteX10" fmla="*/ 685800 w 3025140"/>
              <a:gd name="connsiteY10" fmla="*/ 15240 h 33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5140" h="3368040">
                <a:moveTo>
                  <a:pt x="685800" y="15240"/>
                </a:moveTo>
                <a:lnTo>
                  <a:pt x="701040" y="1729740"/>
                </a:lnTo>
                <a:lnTo>
                  <a:pt x="15240" y="1729740"/>
                </a:lnTo>
                <a:lnTo>
                  <a:pt x="0" y="3368040"/>
                </a:lnTo>
                <a:lnTo>
                  <a:pt x="2506980" y="3345180"/>
                </a:lnTo>
                <a:lnTo>
                  <a:pt x="2506980" y="1783080"/>
                </a:lnTo>
                <a:lnTo>
                  <a:pt x="3025140" y="1798320"/>
                </a:lnTo>
                <a:lnTo>
                  <a:pt x="3025140" y="739140"/>
                </a:lnTo>
                <a:lnTo>
                  <a:pt x="2186940" y="716280"/>
                </a:lnTo>
                <a:lnTo>
                  <a:pt x="2186940" y="0"/>
                </a:lnTo>
                <a:lnTo>
                  <a:pt x="685800" y="1524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F3C30C-A9C7-BED7-0214-A72486215B98}"/>
              </a:ext>
            </a:extLst>
          </p:cNvPr>
          <p:cNvSpPr txBox="1"/>
          <p:nvPr/>
        </p:nvSpPr>
        <p:spPr>
          <a:xfrm>
            <a:off x="258467" y="4151405"/>
            <a:ext cx="2567005" cy="20005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Microgrid 3: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&gt;600 kW on-site power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New arena: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(2 ice rinks)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~5,000 person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250,000 sf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Dorms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connection point to utility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 Black" panose="020B0A04020102020204" pitchFamily="34" charset="0"/>
              </a:rPr>
              <a:t>Connections to other microgrids via 13.8kV loop</a:t>
            </a:r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A718DACA-12FB-E37E-8737-26C0E977A6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300" r="6575" b="46217"/>
          <a:stretch/>
        </p:blipFill>
        <p:spPr>
          <a:xfrm>
            <a:off x="74314" y="6423378"/>
            <a:ext cx="814414" cy="41204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070D579D-57BD-3A50-CA3E-F5D9721C0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89" y="6321230"/>
            <a:ext cx="1411110" cy="5367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10A462-99DF-5850-BDA1-F188FB1809E9}"/>
              </a:ext>
            </a:extLst>
          </p:cNvPr>
          <p:cNvGrpSpPr/>
          <p:nvPr/>
        </p:nvGrpSpPr>
        <p:grpSpPr>
          <a:xfrm>
            <a:off x="74314" y="98786"/>
            <a:ext cx="8863943" cy="748232"/>
            <a:chOff x="-183310" y="42744"/>
            <a:chExt cx="10698910" cy="20014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CA3BF1-F47F-CFB8-364A-2F370E069A75}"/>
                </a:ext>
              </a:extLst>
            </p:cNvPr>
            <p:cNvSpPr/>
            <p:nvPr/>
          </p:nvSpPr>
          <p:spPr>
            <a:xfrm>
              <a:off x="1" y="47990"/>
              <a:ext cx="10515599" cy="179010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en-US" sz="16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76A9A3AB-B854-890C-B6E7-2D9007DAB21D}"/>
                </a:ext>
              </a:extLst>
            </p:cNvPr>
            <p:cNvSpPr txBox="1"/>
            <p:nvPr/>
          </p:nvSpPr>
          <p:spPr>
            <a:xfrm>
              <a:off x="-183310" y="42744"/>
              <a:ext cx="10582938" cy="200147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88" tIns="128588" rIns="128588" bIns="128588" numCol="1" spcCol="1270" anchor="ctr" anchorCtr="0">
              <a:noAutofit/>
            </a:bodyPr>
            <a:lstStyle/>
            <a:p>
              <a:pPr algn="ctr" defTabSz="15001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Arial Black" panose="020B0A04020102020204" pitchFamily="34" charset="0"/>
                </a:rPr>
                <a:t>$16M Networked Microgrid Expansion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95AC297-774E-E0C4-8FC0-3F38967CC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92" y="6317956"/>
            <a:ext cx="4690015" cy="5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968D29517AA438D5DA28A9FCF438A" ma:contentTypeVersion="14" ma:contentTypeDescription="Create a new document." ma:contentTypeScope="" ma:versionID="b9c5a2ba731e83731ecada9663989b6f">
  <xsd:schema xmlns:xsd="http://www.w3.org/2001/XMLSchema" xmlns:xs="http://www.w3.org/2001/XMLSchema" xmlns:p="http://schemas.microsoft.com/office/2006/metadata/properties" xmlns:ns3="41fcec20-99e5-49de-9498-75427f4e496a" xmlns:ns4="46f0f63d-e679-445f-b585-af23b70ed52a" targetNamespace="http://schemas.microsoft.com/office/2006/metadata/properties" ma:root="true" ma:fieldsID="142fd4a1c35c6040ae537a71cc187e0f" ns3:_="" ns4:_="">
    <xsd:import namespace="41fcec20-99e5-49de-9498-75427f4e496a"/>
    <xsd:import namespace="46f0f63d-e679-445f-b585-af23b70ed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cec20-99e5-49de-9498-75427f4e4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0f63d-e679-445f-b585-af23b70ed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DABB5-3F9C-4A96-8781-24A4B3E8E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98C13-D9C5-46B6-BB4E-60AD1A338E9C}">
  <ds:schemaRefs>
    <ds:schemaRef ds:uri="http://schemas.microsoft.com/office/2006/metadata/properties"/>
    <ds:schemaRef ds:uri="46f0f63d-e679-445f-b585-af23b70ed52a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1fcec20-99e5-49de-9498-75427f4e496a"/>
  </ds:schemaRefs>
</ds:datastoreItem>
</file>

<file path=customXml/itemProps3.xml><?xml version="1.0" encoding="utf-8"?>
<ds:datastoreItem xmlns:ds="http://schemas.openxmlformats.org/officeDocument/2006/customXml" ds:itemID="{EA695EC5-67E7-4E09-B4AD-416A4D883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cec20-99e5-49de-9498-75427f4e496a"/>
    <ds:schemaRef ds:uri="46f0f63d-e679-445f-b585-af23b70ed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112</Words>
  <Application>Microsoft Office PowerPoint</Application>
  <PresentationFormat>On-screen Show (4:3)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UST Microgrid as a Pilot for IEEE 1547 Standard Conformity Assessment</dc:title>
  <dc:creator>Mahmoud Kabalan</dc:creator>
  <cp:lastModifiedBy>Kabalan, Mahmoud</cp:lastModifiedBy>
  <cp:revision>213</cp:revision>
  <dcterms:created xsi:type="dcterms:W3CDTF">2018-03-16T02:59:47Z</dcterms:created>
  <dcterms:modified xsi:type="dcterms:W3CDTF">2024-04-19T15:47:54Z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0x0101006A8968D29517AA438D5DA28A9FCF438A</vt:lpwstr>
  </property>
</Properties>
</file>