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9.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2.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13.xml" ContentType="application/vnd.openxmlformats-officedocument.theme+xml"/>
  <Override PartName="/ppt/tags/tag3.xml" ContentType="application/vnd.openxmlformats-officedocument.presentationml.tags+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14.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15.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4"/>
    <p:sldMasterId id="2147483882" r:id="rId5"/>
    <p:sldMasterId id="2147483912" r:id="rId6"/>
    <p:sldMasterId id="2147483940" r:id="rId7"/>
    <p:sldMasterId id="2147483965" r:id="rId8"/>
    <p:sldMasterId id="2147483996" r:id="rId9"/>
    <p:sldMasterId id="2147484024" r:id="rId10"/>
    <p:sldMasterId id="2147484051" r:id="rId11"/>
    <p:sldMasterId id="2147484076" r:id="rId12"/>
    <p:sldMasterId id="2147484103" r:id="rId13"/>
    <p:sldMasterId id="2147484132" r:id="rId14"/>
    <p:sldMasterId id="2147484184" r:id="rId15"/>
    <p:sldMasterId id="2147484259" r:id="rId16"/>
    <p:sldMasterId id="2147484311" r:id="rId17"/>
    <p:sldMasterId id="2147484385" r:id="rId18"/>
    <p:sldMasterId id="2147484400" r:id="rId19"/>
  </p:sldMasterIdLst>
  <p:notesMasterIdLst>
    <p:notesMasterId r:id="rId25"/>
  </p:notesMasterIdLst>
  <p:handoutMasterIdLst>
    <p:handoutMasterId r:id="rId26"/>
  </p:handoutMasterIdLst>
  <p:sldIdLst>
    <p:sldId id="2147473317" r:id="rId20"/>
    <p:sldId id="2147473318" r:id="rId21"/>
    <p:sldId id="2147473312" r:id="rId22"/>
    <p:sldId id="2147473315" r:id="rId23"/>
    <p:sldId id="2147473314" r:id="rId2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3E6BC6-6C67-42B8-80BF-712EB31FF352}">
          <p14:sldIdLst/>
        </p14:section>
        <p14:section name="ESM Business Overview" id="{0B221CE3-FC38-478B-AB97-A9FBF650EB86}">
          <p14:sldIdLst>
            <p14:sldId id="2147473317"/>
            <p14:sldId id="2147473318"/>
            <p14:sldId id="2147473312"/>
            <p14:sldId id="2147473315"/>
            <p14:sldId id="2147473314"/>
          </p14:sldIdLst>
        </p14:section>
      </p14:sectionLst>
    </p:ext>
    <p:ext uri="{EFAFB233-063F-42B5-8137-9DF3F51BA10A}">
      <p15:sldGuideLst xmlns:p15="http://schemas.microsoft.com/office/powerpoint/2012/main">
        <p15:guide id="1" orient="horz" pos="1104" userDrawn="1">
          <p15:clr>
            <a:srgbClr val="A4A3A4"/>
          </p15:clr>
        </p15:guide>
        <p15:guide id="2" orient="horz" pos="1645"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B4EE2E-EA01-B384-02E1-282EC0BB75B6}" name="Balazs, Kristin" initials="KB" userId="S::kbalazs@prologis.com::f2eabdc7-0611-4dc6-b77c-754641f4a37a" providerId="AD"/>
  <p188:author id="{657B8E66-B4EA-4A0E-DE28-00AB07E16B27}" name="Kaushik, Vibhu" initials="KV" userId="S::vkaushik@prologis.com::d9159582-839a-44fe-8966-e59ff7725af0" providerId="AD"/>
  <p188:author id="{4048B0D5-5963-0B2E-BC49-01F8B306E232}" name="Dunham, Todd" initials="DT" userId="S::tdunham@prologis.com::c5b2f417-6cfc-4bfe-9a3f-9edff64013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right, Amanda" initials="WA" lastIdx="74" clrIdx="0">
    <p:extLst>
      <p:ext uri="{19B8F6BF-5375-455C-9EA6-DF929625EA0E}">
        <p15:presenceInfo xmlns:p15="http://schemas.microsoft.com/office/powerpoint/2012/main" userId="S-1-5-21-2631874597-3669133175-2060939631-13338" providerId="AD"/>
      </p:ext>
    </p:extLst>
  </p:cmAuthor>
  <p:cmAuthor id="2" name="Chariti Canny" initials="CC" lastIdx="11" clrIdx="1">
    <p:extLst>
      <p:ext uri="{19B8F6BF-5375-455C-9EA6-DF929625EA0E}">
        <p15:presenceInfo xmlns:p15="http://schemas.microsoft.com/office/powerpoint/2012/main" userId="S-1-5-21-1801674531-1788223648-725345543-10434" providerId="AD"/>
      </p:ext>
    </p:extLst>
  </p:cmAuthor>
  <p:cmAuthor id="3" name="Geluz, James" initials="GJ" lastIdx="30" clrIdx="2">
    <p:extLst>
      <p:ext uri="{19B8F6BF-5375-455C-9EA6-DF929625EA0E}">
        <p15:presenceInfo xmlns:p15="http://schemas.microsoft.com/office/powerpoint/2012/main" userId="S::jgeluz@prologis.com::7b45c2d7-097d-4114-8b83-fa303e701a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5B"/>
    <a:srgbClr val="000000"/>
    <a:srgbClr val="FF00FF"/>
    <a:srgbClr val="F1CE63"/>
    <a:srgbClr val="BFBFBF"/>
    <a:srgbClr val="E5ECF2"/>
    <a:srgbClr val="2364A1"/>
    <a:srgbClr val="12FF1A"/>
    <a:srgbClr val="D6EEFF"/>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E57E8-20A0-4909-893B-AF950992AFDC}" v="6" dt="2024-04-21T21:35:29.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08" y="948"/>
      </p:cViewPr>
      <p:guideLst>
        <p:guide orient="horz" pos="1104"/>
        <p:guide orient="horz" pos="1645"/>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2.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82F0A6-C6E6-49BD-9A68-BB53FE04FE78}"/>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b="1">
              <a:latin typeface="Gotham Bold" pitchFamily="2" charset="0"/>
            </a:endParaRPr>
          </a:p>
        </p:txBody>
      </p:sp>
      <p:sp>
        <p:nvSpPr>
          <p:cNvPr id="3" name="Date Placeholder 2">
            <a:extLst>
              <a:ext uri="{FF2B5EF4-FFF2-40B4-BE49-F238E27FC236}">
                <a16:creationId xmlns:a16="http://schemas.microsoft.com/office/drawing/2014/main" id="{08C900B3-3A2B-484D-B0B3-52ACC03232B5}"/>
              </a:ext>
            </a:extLst>
          </p:cNvPr>
          <p:cNvSpPr>
            <a:spLocks noGrp="1"/>
          </p:cNvSpPr>
          <p:nvPr>
            <p:ph type="dt" sz="quarter" idx="1"/>
          </p:nvPr>
        </p:nvSpPr>
        <p:spPr>
          <a:xfrm>
            <a:off x="2072481" y="9106054"/>
            <a:ext cx="3170238" cy="481013"/>
          </a:xfrm>
          <a:prstGeom prst="rect">
            <a:avLst/>
          </a:prstGeom>
        </p:spPr>
        <p:txBody>
          <a:bodyPr vert="horz" lIns="91440" tIns="45720" rIns="91440" bIns="45720" rtlCol="0" anchor="b" anchorCtr="0"/>
          <a:lstStyle>
            <a:lvl1pPr algn="r">
              <a:defRPr sz="1200"/>
            </a:lvl1pPr>
          </a:lstStyle>
          <a:p>
            <a:pPr algn="ctr"/>
            <a:fld id="{88C59796-CFB5-4A08-8DAC-C11FAB37A55D}" type="datetimeFigureOut">
              <a:rPr lang="en-US" b="1" smtClean="0">
                <a:latin typeface="Gotham Bold" pitchFamily="2" charset="0"/>
              </a:rPr>
              <a:pPr algn="ctr"/>
              <a:t>5/6/2024</a:t>
            </a:fld>
            <a:endParaRPr lang="en-US" b="1">
              <a:latin typeface="Gotham Bold" pitchFamily="2" charset="0"/>
            </a:endParaRPr>
          </a:p>
        </p:txBody>
      </p:sp>
      <p:sp>
        <p:nvSpPr>
          <p:cNvPr id="4" name="Footer Placeholder 3">
            <a:extLst>
              <a:ext uri="{FF2B5EF4-FFF2-40B4-BE49-F238E27FC236}">
                <a16:creationId xmlns:a16="http://schemas.microsoft.com/office/drawing/2014/main" id="{DF48FC20-2B0A-4039-934B-A0666585751F}"/>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b="1">
              <a:latin typeface="Gotham Bold" pitchFamily="2" charset="0"/>
            </a:endParaRPr>
          </a:p>
        </p:txBody>
      </p:sp>
      <p:sp>
        <p:nvSpPr>
          <p:cNvPr id="5" name="Slide Number Placeholder 4">
            <a:extLst>
              <a:ext uri="{FF2B5EF4-FFF2-40B4-BE49-F238E27FC236}">
                <a16:creationId xmlns:a16="http://schemas.microsoft.com/office/drawing/2014/main" id="{A0C1BB88-1D6B-4952-B7E5-A2CC0599FC3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4E697CC8-CD75-4094-A34C-61117E32F2E5}" type="slidenum">
              <a:rPr lang="en-US" b="1" smtClean="0">
                <a:latin typeface="Gotham Bold" pitchFamily="2" charset="0"/>
              </a:rPr>
              <a:t>‹#›</a:t>
            </a:fld>
            <a:endParaRPr lang="en-US" b="1">
              <a:latin typeface="Gotham Bold" pitchFamily="2" charset="0"/>
            </a:endParaRPr>
          </a:p>
        </p:txBody>
      </p:sp>
      <p:grpSp>
        <p:nvGrpSpPr>
          <p:cNvPr id="6" name="Group 4">
            <a:extLst>
              <a:ext uri="{FF2B5EF4-FFF2-40B4-BE49-F238E27FC236}">
                <a16:creationId xmlns:a16="http://schemas.microsoft.com/office/drawing/2014/main" id="{3E9CCE9F-5F30-4521-89EB-29B310066936}"/>
              </a:ext>
            </a:extLst>
          </p:cNvPr>
          <p:cNvGrpSpPr>
            <a:grpSpLocks noChangeAspect="1"/>
          </p:cNvGrpSpPr>
          <p:nvPr/>
        </p:nvGrpSpPr>
        <p:grpSpPr bwMode="auto">
          <a:xfrm>
            <a:off x="5387266" y="146957"/>
            <a:ext cx="1544633" cy="288018"/>
            <a:chOff x="4921" y="139"/>
            <a:chExt cx="724" cy="135"/>
          </a:xfrm>
        </p:grpSpPr>
        <p:sp>
          <p:nvSpPr>
            <p:cNvPr id="7" name="AutoShape 3">
              <a:extLst>
                <a:ext uri="{FF2B5EF4-FFF2-40B4-BE49-F238E27FC236}">
                  <a16:creationId xmlns:a16="http://schemas.microsoft.com/office/drawing/2014/main" id="{2E80D34F-97FC-4B0F-B118-F88280A8AB35}"/>
                </a:ext>
              </a:extLst>
            </p:cNvPr>
            <p:cNvSpPr>
              <a:spLocks noChangeAspect="1" noChangeArrowheads="1" noTextEdit="1"/>
            </p:cNvSpPr>
            <p:nvPr userDrawn="1"/>
          </p:nvSpPr>
          <p:spPr bwMode="auto">
            <a:xfrm>
              <a:off x="4921" y="139"/>
              <a:ext cx="7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8" name="Freeform 5">
              <a:extLst>
                <a:ext uri="{FF2B5EF4-FFF2-40B4-BE49-F238E27FC236}">
                  <a16:creationId xmlns:a16="http://schemas.microsoft.com/office/drawing/2014/main" id="{593E0674-914F-45AE-82A4-B7CCB7B765AB}"/>
                </a:ext>
              </a:extLst>
            </p:cNvPr>
            <p:cNvSpPr>
              <a:spLocks/>
            </p:cNvSpPr>
            <p:nvPr userDrawn="1"/>
          </p:nvSpPr>
          <p:spPr bwMode="auto">
            <a:xfrm>
              <a:off x="5025" y="207"/>
              <a:ext cx="35" cy="63"/>
            </a:xfrm>
            <a:custGeom>
              <a:avLst/>
              <a:gdLst>
                <a:gd name="T0" fmla="*/ 38 w 119"/>
                <a:gd name="T1" fmla="*/ 20 h 212"/>
                <a:gd name="T2" fmla="*/ 33 w 119"/>
                <a:gd name="T3" fmla="*/ 113 h 212"/>
                <a:gd name="T4" fmla="*/ 0 w 119"/>
                <a:gd name="T5" fmla="*/ 212 h 212"/>
                <a:gd name="T6" fmla="*/ 119 w 119"/>
                <a:gd name="T7" fmla="*/ 15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7" y="47"/>
                    <a:pt x="20" y="89"/>
                    <a:pt x="33" y="113"/>
                  </a:cubicBezTo>
                  <a:cubicBezTo>
                    <a:pt x="49" y="143"/>
                    <a:pt x="29" y="187"/>
                    <a:pt x="0" y="212"/>
                  </a:cubicBezTo>
                  <a:cubicBezTo>
                    <a:pt x="69" y="173"/>
                    <a:pt x="116" y="100"/>
                    <a:pt x="119" y="15"/>
                  </a:cubicBezTo>
                  <a:cubicBezTo>
                    <a:pt x="98" y="1"/>
                    <a:pt x="62"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9" name="Freeform 6">
              <a:extLst>
                <a:ext uri="{FF2B5EF4-FFF2-40B4-BE49-F238E27FC236}">
                  <a16:creationId xmlns:a16="http://schemas.microsoft.com/office/drawing/2014/main" id="{B3088BE4-6CD9-41CA-8E5F-C5A713097C4C}"/>
                </a:ext>
              </a:extLst>
            </p:cNvPr>
            <p:cNvSpPr>
              <a:spLocks/>
            </p:cNvSpPr>
            <p:nvPr userDrawn="1"/>
          </p:nvSpPr>
          <p:spPr bwMode="auto">
            <a:xfrm>
              <a:off x="4946" y="221"/>
              <a:ext cx="52" cy="53"/>
            </a:xfrm>
            <a:custGeom>
              <a:avLst/>
              <a:gdLst>
                <a:gd name="T0" fmla="*/ 140 w 174"/>
                <a:gd name="T1" fmla="*/ 39 h 178"/>
                <a:gd name="T2" fmla="*/ 28 w 174"/>
                <a:gd name="T3" fmla="*/ 50 h 178"/>
                <a:gd name="T4" fmla="*/ 90 w 174"/>
                <a:gd name="T5" fmla="*/ 104 h 178"/>
                <a:gd name="T6" fmla="*/ 127 w 174"/>
                <a:gd name="T7" fmla="*/ 178 h 178"/>
                <a:gd name="T8" fmla="*/ 140 w 174"/>
                <a:gd name="T9" fmla="*/ 39 h 178"/>
              </a:gdLst>
              <a:ahLst/>
              <a:cxnLst>
                <a:cxn ang="0">
                  <a:pos x="T0" y="T1"/>
                </a:cxn>
                <a:cxn ang="0">
                  <a:pos x="T2" y="T3"/>
                </a:cxn>
                <a:cxn ang="0">
                  <a:pos x="T4" y="T5"/>
                </a:cxn>
                <a:cxn ang="0">
                  <a:pos x="T6" y="T7"/>
                </a:cxn>
                <a:cxn ang="0">
                  <a:pos x="T8" y="T9"/>
                </a:cxn>
              </a:cxnLst>
              <a:rect l="0" t="0" r="r" b="b"/>
              <a:pathLst>
                <a:path w="174" h="178">
                  <a:moveTo>
                    <a:pt x="140" y="39"/>
                  </a:moveTo>
                  <a:cubicBezTo>
                    <a:pt x="95" y="0"/>
                    <a:pt x="55" y="19"/>
                    <a:pt x="28" y="50"/>
                  </a:cubicBezTo>
                  <a:cubicBezTo>
                    <a:pt x="0" y="83"/>
                    <a:pt x="38" y="92"/>
                    <a:pt x="90" y="104"/>
                  </a:cubicBezTo>
                  <a:cubicBezTo>
                    <a:pt x="129" y="113"/>
                    <a:pt x="124" y="166"/>
                    <a:pt x="127" y="178"/>
                  </a:cubicBezTo>
                  <a:cubicBezTo>
                    <a:pt x="174" y="103"/>
                    <a:pt x="161" y="56"/>
                    <a:pt x="140"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0" name="Freeform 7">
              <a:extLst>
                <a:ext uri="{FF2B5EF4-FFF2-40B4-BE49-F238E27FC236}">
                  <a16:creationId xmlns:a16="http://schemas.microsoft.com/office/drawing/2014/main" id="{FB9F2D04-DA24-4D45-8074-993F3D2D2BA7}"/>
                </a:ext>
              </a:extLst>
            </p:cNvPr>
            <p:cNvSpPr>
              <a:spLocks/>
            </p:cNvSpPr>
            <p:nvPr userDrawn="1"/>
          </p:nvSpPr>
          <p:spPr bwMode="auto">
            <a:xfrm>
              <a:off x="4996" y="142"/>
              <a:ext cx="64" cy="61"/>
            </a:xfrm>
            <a:custGeom>
              <a:avLst/>
              <a:gdLst>
                <a:gd name="T0" fmla="*/ 45 w 216"/>
                <a:gd name="T1" fmla="*/ 71 h 206"/>
                <a:gd name="T2" fmla="*/ 54 w 216"/>
                <a:gd name="T3" fmla="*/ 161 h 206"/>
                <a:gd name="T4" fmla="*/ 190 w 216"/>
                <a:gd name="T5" fmla="*/ 168 h 206"/>
                <a:gd name="T6" fmla="*/ 216 w 216"/>
                <a:gd name="T7" fmla="*/ 206 h 206"/>
                <a:gd name="T8" fmla="*/ 50 w 216"/>
                <a:gd name="T9" fmla="*/ 0 h 206"/>
                <a:gd name="T10" fmla="*/ 45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5" y="71"/>
                  </a:moveTo>
                  <a:cubicBezTo>
                    <a:pt x="122" y="131"/>
                    <a:pt x="54" y="161"/>
                    <a:pt x="54" y="161"/>
                  </a:cubicBezTo>
                  <a:cubicBezTo>
                    <a:pt x="98" y="198"/>
                    <a:pt x="142" y="127"/>
                    <a:pt x="190" y="168"/>
                  </a:cubicBezTo>
                  <a:cubicBezTo>
                    <a:pt x="202" y="179"/>
                    <a:pt x="210" y="192"/>
                    <a:pt x="216" y="206"/>
                  </a:cubicBezTo>
                  <a:cubicBezTo>
                    <a:pt x="208" y="108"/>
                    <a:pt x="141" y="28"/>
                    <a:pt x="50" y="0"/>
                  </a:cubicBezTo>
                  <a:cubicBezTo>
                    <a:pt x="15" y="16"/>
                    <a:pt x="0" y="36"/>
                    <a:pt x="45"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1" name="Freeform 8">
              <a:extLst>
                <a:ext uri="{FF2B5EF4-FFF2-40B4-BE49-F238E27FC236}">
                  <a16:creationId xmlns:a16="http://schemas.microsoft.com/office/drawing/2014/main" id="{0723189F-476D-4B69-A14E-124B3AD086D9}"/>
                </a:ext>
              </a:extLst>
            </p:cNvPr>
            <p:cNvSpPr>
              <a:spLocks/>
            </p:cNvSpPr>
            <p:nvPr userDrawn="1"/>
          </p:nvSpPr>
          <p:spPr bwMode="auto">
            <a:xfrm>
              <a:off x="4921" y="139"/>
              <a:ext cx="85" cy="91"/>
            </a:xfrm>
            <a:custGeom>
              <a:avLst/>
              <a:gdLst>
                <a:gd name="T0" fmla="*/ 111 w 288"/>
                <a:gd name="T1" fmla="*/ 287 h 305"/>
                <a:gd name="T2" fmla="*/ 192 w 288"/>
                <a:gd name="T3" fmla="*/ 163 h 305"/>
                <a:gd name="T4" fmla="*/ 199 w 288"/>
                <a:gd name="T5" fmla="*/ 57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4" y="239"/>
                    <a:pt x="116" y="217"/>
                    <a:pt x="192" y="163"/>
                  </a:cubicBezTo>
                  <a:cubicBezTo>
                    <a:pt x="288" y="95"/>
                    <a:pt x="138" y="119"/>
                    <a:pt x="199" y="57"/>
                  </a:cubicBezTo>
                  <a:cubicBezTo>
                    <a:pt x="221" y="36"/>
                    <a:pt x="251" y="19"/>
                    <a:pt x="273" y="3"/>
                  </a:cubicBezTo>
                  <a:cubicBezTo>
                    <a:pt x="261" y="1"/>
                    <a:pt x="248" y="0"/>
                    <a:pt x="235" y="0"/>
                  </a:cubicBezTo>
                  <a:cubicBezTo>
                    <a:pt x="106" y="0"/>
                    <a:pt x="0" y="105"/>
                    <a:pt x="0" y="235"/>
                  </a:cubicBezTo>
                  <a:cubicBezTo>
                    <a:pt x="0" y="240"/>
                    <a:pt x="1" y="246"/>
                    <a:pt x="1" y="251"/>
                  </a:cubicBezTo>
                  <a:cubicBezTo>
                    <a:pt x="36" y="283"/>
                    <a:pt x="80" y="305"/>
                    <a:pt x="111" y="287"/>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2" name="Freeform 9">
              <a:extLst>
                <a:ext uri="{FF2B5EF4-FFF2-40B4-BE49-F238E27FC236}">
                  <a16:creationId xmlns:a16="http://schemas.microsoft.com/office/drawing/2014/main" id="{D0828333-EC03-423A-A7A7-D46A230065B2}"/>
                </a:ext>
              </a:extLst>
            </p:cNvPr>
            <p:cNvSpPr>
              <a:spLocks noEditPoints="1"/>
            </p:cNvSpPr>
            <p:nvPr userDrawn="1"/>
          </p:nvSpPr>
          <p:spPr bwMode="auto">
            <a:xfrm>
              <a:off x="5096" y="170"/>
              <a:ext cx="62" cy="73"/>
            </a:xfrm>
            <a:custGeom>
              <a:avLst/>
              <a:gdLst>
                <a:gd name="T0" fmla="*/ 0 w 209"/>
                <a:gd name="T1" fmla="*/ 0 h 244"/>
                <a:gd name="T2" fmla="*/ 98 w 209"/>
                <a:gd name="T3" fmla="*/ 0 h 244"/>
                <a:gd name="T4" fmla="*/ 195 w 209"/>
                <a:gd name="T5" fmla="*/ 31 h 244"/>
                <a:gd name="T6" fmla="*/ 209 w 209"/>
                <a:gd name="T7" fmla="*/ 81 h 244"/>
                <a:gd name="T8" fmla="*/ 201 w 209"/>
                <a:gd name="T9" fmla="*/ 119 h 244"/>
                <a:gd name="T10" fmla="*/ 102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8 w 209"/>
                <a:gd name="T25" fmla="*/ 119 h 244"/>
                <a:gd name="T26" fmla="*/ 148 w 209"/>
                <a:gd name="T27" fmla="*/ 80 h 244"/>
                <a:gd name="T28" fmla="*/ 100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4" y="0"/>
                    <a:pt x="195" y="31"/>
                  </a:cubicBezTo>
                  <a:cubicBezTo>
                    <a:pt x="205" y="45"/>
                    <a:pt x="209" y="64"/>
                    <a:pt x="209" y="81"/>
                  </a:cubicBezTo>
                  <a:cubicBezTo>
                    <a:pt x="209" y="94"/>
                    <a:pt x="206" y="107"/>
                    <a:pt x="201" y="119"/>
                  </a:cubicBezTo>
                  <a:cubicBezTo>
                    <a:pt x="180" y="162"/>
                    <a:pt x="135" y="163"/>
                    <a:pt x="102"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8" y="119"/>
                    <a:pt x="98" y="119"/>
                    <a:pt x="98" y="119"/>
                  </a:cubicBezTo>
                  <a:cubicBezTo>
                    <a:pt x="121" y="119"/>
                    <a:pt x="148" y="118"/>
                    <a:pt x="148" y="80"/>
                  </a:cubicBezTo>
                  <a:cubicBezTo>
                    <a:pt x="148" y="45"/>
                    <a:pt x="118" y="45"/>
                    <a:pt x="100"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3" name="Freeform 10">
              <a:extLst>
                <a:ext uri="{FF2B5EF4-FFF2-40B4-BE49-F238E27FC236}">
                  <a16:creationId xmlns:a16="http://schemas.microsoft.com/office/drawing/2014/main" id="{BE690C62-B819-4213-912D-69F79585A361}"/>
                </a:ext>
              </a:extLst>
            </p:cNvPr>
            <p:cNvSpPr>
              <a:spLocks noEditPoints="1"/>
            </p:cNvSpPr>
            <p:nvPr userDrawn="1"/>
          </p:nvSpPr>
          <p:spPr bwMode="auto">
            <a:xfrm>
              <a:off x="5168" y="170"/>
              <a:ext cx="64" cy="73"/>
            </a:xfrm>
            <a:custGeom>
              <a:avLst/>
              <a:gdLst>
                <a:gd name="T0" fmla="*/ 0 w 215"/>
                <a:gd name="T1" fmla="*/ 0 h 244"/>
                <a:gd name="T2" fmla="*/ 110 w 215"/>
                <a:gd name="T3" fmla="*/ 0 h 244"/>
                <a:gd name="T4" fmla="*/ 190 w 215"/>
                <a:gd name="T5" fmla="*/ 25 h 244"/>
                <a:gd name="T6" fmla="*/ 209 w 215"/>
                <a:gd name="T7" fmla="*/ 79 h 244"/>
                <a:gd name="T8" fmla="*/ 159 w 215"/>
                <a:gd name="T9" fmla="*/ 146 h 244"/>
                <a:gd name="T10" fmla="*/ 215 w 215"/>
                <a:gd name="T11" fmla="*/ 244 h 244"/>
                <a:gd name="T12" fmla="*/ 148 w 215"/>
                <a:gd name="T13" fmla="*/ 244 h 244"/>
                <a:gd name="T14" fmla="*/ 99 w 215"/>
                <a:gd name="T15" fmla="*/ 157 h 244"/>
                <a:gd name="T16" fmla="*/ 61 w 215"/>
                <a:gd name="T17" fmla="*/ 157 h 244"/>
                <a:gd name="T18" fmla="*/ 61 w 215"/>
                <a:gd name="T19" fmla="*/ 244 h 244"/>
                <a:gd name="T20" fmla="*/ 0 w 215"/>
                <a:gd name="T21" fmla="*/ 244 h 244"/>
                <a:gd name="T22" fmla="*/ 0 w 215"/>
                <a:gd name="T23" fmla="*/ 0 h 244"/>
                <a:gd name="T24" fmla="*/ 61 w 215"/>
                <a:gd name="T25" fmla="*/ 45 h 244"/>
                <a:gd name="T26" fmla="*/ 61 w 215"/>
                <a:gd name="T27" fmla="*/ 111 h 244"/>
                <a:gd name="T28" fmla="*/ 111 w 215"/>
                <a:gd name="T29" fmla="*/ 111 h 244"/>
                <a:gd name="T30" fmla="*/ 148 w 215"/>
                <a:gd name="T31" fmla="*/ 78 h 244"/>
                <a:gd name="T32" fmla="*/ 113 w 215"/>
                <a:gd name="T33" fmla="*/ 45 h 244"/>
                <a:gd name="T34" fmla="*/ 61 w 215"/>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44">
                  <a:moveTo>
                    <a:pt x="0" y="0"/>
                  </a:moveTo>
                  <a:cubicBezTo>
                    <a:pt x="110" y="0"/>
                    <a:pt x="110" y="0"/>
                    <a:pt x="110" y="0"/>
                  </a:cubicBezTo>
                  <a:cubicBezTo>
                    <a:pt x="135" y="0"/>
                    <a:pt x="167" y="0"/>
                    <a:pt x="190" y="25"/>
                  </a:cubicBezTo>
                  <a:cubicBezTo>
                    <a:pt x="201" y="37"/>
                    <a:pt x="209" y="57"/>
                    <a:pt x="209" y="79"/>
                  </a:cubicBezTo>
                  <a:cubicBezTo>
                    <a:pt x="209" y="128"/>
                    <a:pt x="175" y="140"/>
                    <a:pt x="159" y="146"/>
                  </a:cubicBezTo>
                  <a:cubicBezTo>
                    <a:pt x="215" y="244"/>
                    <a:pt x="215" y="244"/>
                    <a:pt x="215" y="244"/>
                  </a:cubicBezTo>
                  <a:cubicBezTo>
                    <a:pt x="148" y="244"/>
                    <a:pt x="148" y="244"/>
                    <a:pt x="148" y="244"/>
                  </a:cubicBezTo>
                  <a:cubicBezTo>
                    <a:pt x="99" y="157"/>
                    <a:pt x="99" y="157"/>
                    <a:pt x="99"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1" y="111"/>
                    <a:pt x="111" y="111"/>
                    <a:pt x="111" y="111"/>
                  </a:cubicBezTo>
                  <a:cubicBezTo>
                    <a:pt x="120" y="111"/>
                    <a:pt x="148" y="110"/>
                    <a:pt x="148" y="78"/>
                  </a:cubicBezTo>
                  <a:cubicBezTo>
                    <a:pt x="148" y="47"/>
                    <a:pt x="126" y="46"/>
                    <a:pt x="113"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4" name="Freeform 11">
              <a:extLst>
                <a:ext uri="{FF2B5EF4-FFF2-40B4-BE49-F238E27FC236}">
                  <a16:creationId xmlns:a16="http://schemas.microsoft.com/office/drawing/2014/main" id="{D02C225C-8695-4A97-951C-D7B6FDB56F15}"/>
                </a:ext>
              </a:extLst>
            </p:cNvPr>
            <p:cNvSpPr>
              <a:spLocks noEditPoints="1"/>
            </p:cNvSpPr>
            <p:nvPr userDrawn="1"/>
          </p:nvSpPr>
          <p:spPr bwMode="auto">
            <a:xfrm>
              <a:off x="5238" y="168"/>
              <a:ext cx="73" cy="77"/>
            </a:xfrm>
            <a:custGeom>
              <a:avLst/>
              <a:gdLst>
                <a:gd name="T0" fmla="*/ 122 w 245"/>
                <a:gd name="T1" fmla="*/ 259 h 259"/>
                <a:gd name="T2" fmla="*/ 0 w 245"/>
                <a:gd name="T3" fmla="*/ 129 h 259"/>
                <a:gd name="T4" fmla="*/ 120 w 245"/>
                <a:gd name="T5" fmla="*/ 0 h 259"/>
                <a:gd name="T6" fmla="*/ 165 w 245"/>
                <a:gd name="T7" fmla="*/ 8 h 259"/>
                <a:gd name="T8" fmla="*/ 245 w 245"/>
                <a:gd name="T9" fmla="*/ 131 h 259"/>
                <a:gd name="T10" fmla="*/ 198 w 245"/>
                <a:gd name="T11" fmla="*/ 233 h 259"/>
                <a:gd name="T12" fmla="*/ 122 w 245"/>
                <a:gd name="T13" fmla="*/ 259 h 259"/>
                <a:gd name="T14" fmla="*/ 164 w 245"/>
                <a:gd name="T15" fmla="*/ 69 h 259"/>
                <a:gd name="T16" fmla="*/ 121 w 245"/>
                <a:gd name="T17" fmla="*/ 51 h 259"/>
                <a:gd name="T18" fmla="*/ 60 w 245"/>
                <a:gd name="T19" fmla="*/ 128 h 259"/>
                <a:gd name="T20" fmla="*/ 122 w 245"/>
                <a:gd name="T21" fmla="*/ 207 h 259"/>
                <a:gd name="T22" fmla="*/ 183 w 245"/>
                <a:gd name="T23" fmla="*/ 135 h 259"/>
                <a:gd name="T24" fmla="*/ 164 w 245"/>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59">
                  <a:moveTo>
                    <a:pt x="122" y="259"/>
                  </a:moveTo>
                  <a:cubicBezTo>
                    <a:pt x="44" y="259"/>
                    <a:pt x="0" y="199"/>
                    <a:pt x="0" y="129"/>
                  </a:cubicBezTo>
                  <a:cubicBezTo>
                    <a:pt x="0" y="63"/>
                    <a:pt x="42" y="0"/>
                    <a:pt x="120" y="0"/>
                  </a:cubicBezTo>
                  <a:cubicBezTo>
                    <a:pt x="135" y="0"/>
                    <a:pt x="150" y="2"/>
                    <a:pt x="165" y="8"/>
                  </a:cubicBezTo>
                  <a:cubicBezTo>
                    <a:pt x="240" y="34"/>
                    <a:pt x="245" y="115"/>
                    <a:pt x="245" y="131"/>
                  </a:cubicBezTo>
                  <a:cubicBezTo>
                    <a:pt x="245" y="174"/>
                    <a:pt x="225" y="212"/>
                    <a:pt x="198" y="233"/>
                  </a:cubicBezTo>
                  <a:cubicBezTo>
                    <a:pt x="174" y="253"/>
                    <a:pt x="147" y="259"/>
                    <a:pt x="122" y="259"/>
                  </a:cubicBezTo>
                  <a:close/>
                  <a:moveTo>
                    <a:pt x="164" y="69"/>
                  </a:moveTo>
                  <a:cubicBezTo>
                    <a:pt x="153" y="58"/>
                    <a:pt x="137" y="51"/>
                    <a:pt x="121" y="51"/>
                  </a:cubicBezTo>
                  <a:cubicBezTo>
                    <a:pt x="84" y="51"/>
                    <a:pt x="60" y="84"/>
                    <a:pt x="60" y="128"/>
                  </a:cubicBezTo>
                  <a:cubicBezTo>
                    <a:pt x="60" y="186"/>
                    <a:pt x="93" y="207"/>
                    <a:pt x="122" y="207"/>
                  </a:cubicBezTo>
                  <a:cubicBezTo>
                    <a:pt x="151" y="207"/>
                    <a:pt x="182" y="187"/>
                    <a:pt x="183" y="135"/>
                  </a:cubicBezTo>
                  <a:cubicBezTo>
                    <a:pt x="184" y="110"/>
                    <a:pt x="178" y="84"/>
                    <a:pt x="164" y="69"/>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5" name="Freeform 12">
              <a:extLst>
                <a:ext uri="{FF2B5EF4-FFF2-40B4-BE49-F238E27FC236}">
                  <a16:creationId xmlns:a16="http://schemas.microsoft.com/office/drawing/2014/main" id="{61E8CD6A-9D2F-4437-8D7A-FD43D00077DA}"/>
                </a:ext>
              </a:extLst>
            </p:cNvPr>
            <p:cNvSpPr>
              <a:spLocks noEditPoints="1"/>
            </p:cNvSpPr>
            <p:nvPr userDrawn="1"/>
          </p:nvSpPr>
          <p:spPr bwMode="auto">
            <a:xfrm>
              <a:off x="5372" y="169"/>
              <a:ext cx="73" cy="76"/>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6 w 246"/>
                <a:gd name="T13" fmla="*/ 128 h 256"/>
                <a:gd name="T14" fmla="*/ 124 w 246"/>
                <a:gd name="T15" fmla="*/ 231 h 256"/>
                <a:gd name="T16" fmla="*/ 211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8" y="256"/>
                    <a:pt x="0" y="204"/>
                    <a:pt x="0" y="128"/>
                  </a:cubicBezTo>
                  <a:cubicBezTo>
                    <a:pt x="0" y="37"/>
                    <a:pt x="63" y="0"/>
                    <a:pt x="123" y="0"/>
                  </a:cubicBezTo>
                  <a:cubicBezTo>
                    <a:pt x="192" y="0"/>
                    <a:pt x="246" y="46"/>
                    <a:pt x="246" y="126"/>
                  </a:cubicBezTo>
                  <a:cubicBezTo>
                    <a:pt x="246" y="199"/>
                    <a:pt x="203" y="256"/>
                    <a:pt x="122" y="256"/>
                  </a:cubicBezTo>
                  <a:close/>
                  <a:moveTo>
                    <a:pt x="123" y="26"/>
                  </a:moveTo>
                  <a:cubicBezTo>
                    <a:pt x="62" y="26"/>
                    <a:pt x="36" y="73"/>
                    <a:pt x="36" y="128"/>
                  </a:cubicBezTo>
                  <a:cubicBezTo>
                    <a:pt x="36" y="179"/>
                    <a:pt x="61" y="231"/>
                    <a:pt x="124" y="231"/>
                  </a:cubicBezTo>
                  <a:cubicBezTo>
                    <a:pt x="189" y="231"/>
                    <a:pt x="211" y="176"/>
                    <a:pt x="211" y="126"/>
                  </a:cubicBezTo>
                  <a:cubicBezTo>
                    <a:pt x="210" y="67"/>
                    <a:pt x="180" y="26"/>
                    <a:pt x="123" y="26"/>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6" name="Freeform 13">
              <a:extLst>
                <a:ext uri="{FF2B5EF4-FFF2-40B4-BE49-F238E27FC236}">
                  <a16:creationId xmlns:a16="http://schemas.microsoft.com/office/drawing/2014/main" id="{A15791C2-FA8F-4D8D-B1CF-4EC0F8563481}"/>
                </a:ext>
              </a:extLst>
            </p:cNvPr>
            <p:cNvSpPr>
              <a:spLocks/>
            </p:cNvSpPr>
            <p:nvPr userDrawn="1"/>
          </p:nvSpPr>
          <p:spPr bwMode="auto">
            <a:xfrm>
              <a:off x="5537" y="170"/>
              <a:ext cx="9" cy="73"/>
            </a:xfrm>
            <a:custGeom>
              <a:avLst/>
              <a:gdLst>
                <a:gd name="T0" fmla="*/ 9 w 9"/>
                <a:gd name="T1" fmla="*/ 0 h 73"/>
                <a:gd name="T2" fmla="*/ 9 w 9"/>
                <a:gd name="T3" fmla="*/ 37 h 73"/>
                <a:gd name="T4" fmla="*/ 9 w 9"/>
                <a:gd name="T5" fmla="*/ 73 h 73"/>
                <a:gd name="T6" fmla="*/ 5 w 9"/>
                <a:gd name="T7" fmla="*/ 73 h 73"/>
                <a:gd name="T8" fmla="*/ 0 w 9"/>
                <a:gd name="T9" fmla="*/ 73 h 73"/>
                <a:gd name="T10" fmla="*/ 0 w 9"/>
                <a:gd name="T11" fmla="*/ 37 h 73"/>
                <a:gd name="T12" fmla="*/ 0 w 9"/>
                <a:gd name="T13" fmla="*/ 0 h 73"/>
                <a:gd name="T14" fmla="*/ 5 w 9"/>
                <a:gd name="T15" fmla="*/ 0 h 73"/>
                <a:gd name="T16" fmla="*/ 9 w 9"/>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3">
                  <a:moveTo>
                    <a:pt x="9" y="0"/>
                  </a:moveTo>
                  <a:lnTo>
                    <a:pt x="9" y="37"/>
                  </a:lnTo>
                  <a:lnTo>
                    <a:pt x="9" y="73"/>
                  </a:lnTo>
                  <a:lnTo>
                    <a:pt x="5" y="73"/>
                  </a:lnTo>
                  <a:lnTo>
                    <a:pt x="0" y="73"/>
                  </a:lnTo>
                  <a:lnTo>
                    <a:pt x="0" y="37"/>
                  </a:lnTo>
                  <a:lnTo>
                    <a:pt x="0" y="0"/>
                  </a:lnTo>
                  <a:lnTo>
                    <a:pt x="5" y="0"/>
                  </a:lnTo>
                  <a:lnTo>
                    <a:pt x="9" y="0"/>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7" name="Freeform 14">
              <a:extLst>
                <a:ext uri="{FF2B5EF4-FFF2-40B4-BE49-F238E27FC236}">
                  <a16:creationId xmlns:a16="http://schemas.microsoft.com/office/drawing/2014/main" id="{7C9C34AB-EBA1-4C41-AD99-787F220C1189}"/>
                </a:ext>
              </a:extLst>
            </p:cNvPr>
            <p:cNvSpPr>
              <a:spLocks/>
            </p:cNvSpPr>
            <p:nvPr userDrawn="1"/>
          </p:nvSpPr>
          <p:spPr bwMode="auto">
            <a:xfrm>
              <a:off x="5558" y="169"/>
              <a:ext cx="59" cy="76"/>
            </a:xfrm>
            <a:custGeom>
              <a:avLst/>
              <a:gdLst>
                <a:gd name="T0" fmla="*/ 99 w 201"/>
                <a:gd name="T1" fmla="*/ 138 h 257"/>
                <a:gd name="T2" fmla="*/ 12 w 201"/>
                <a:gd name="T3" fmla="*/ 68 h 257"/>
                <a:gd name="T4" fmla="*/ 35 w 201"/>
                <a:gd name="T5" fmla="*/ 21 h 257"/>
                <a:gd name="T6" fmla="*/ 100 w 201"/>
                <a:gd name="T7" fmla="*/ 0 h 257"/>
                <a:gd name="T8" fmla="*/ 166 w 201"/>
                <a:gd name="T9" fmla="*/ 18 h 257"/>
                <a:gd name="T10" fmla="*/ 197 w 201"/>
                <a:gd name="T11" fmla="*/ 76 h 257"/>
                <a:gd name="T12" fmla="*/ 164 w 201"/>
                <a:gd name="T13" fmla="*/ 78 h 257"/>
                <a:gd name="T14" fmla="*/ 144 w 201"/>
                <a:gd name="T15" fmla="*/ 37 h 257"/>
                <a:gd name="T16" fmla="*/ 101 w 201"/>
                <a:gd name="T17" fmla="*/ 25 h 257"/>
                <a:gd name="T18" fmla="*/ 46 w 201"/>
                <a:gd name="T19" fmla="*/ 64 h 257"/>
                <a:gd name="T20" fmla="*/ 94 w 201"/>
                <a:gd name="T21" fmla="*/ 102 h 257"/>
                <a:gd name="T22" fmla="*/ 121 w 201"/>
                <a:gd name="T23" fmla="*/ 109 h 257"/>
                <a:gd name="T24" fmla="*/ 159 w 201"/>
                <a:gd name="T25" fmla="*/ 119 h 257"/>
                <a:gd name="T26" fmla="*/ 201 w 201"/>
                <a:gd name="T27" fmla="*/ 180 h 257"/>
                <a:gd name="T28" fmla="*/ 170 w 201"/>
                <a:gd name="T29" fmla="*/ 239 h 257"/>
                <a:gd name="T30" fmla="*/ 104 w 201"/>
                <a:gd name="T31" fmla="*/ 257 h 257"/>
                <a:gd name="T32" fmla="*/ 0 w 201"/>
                <a:gd name="T33" fmla="*/ 173 h 257"/>
                <a:gd name="T34" fmla="*/ 35 w 201"/>
                <a:gd name="T35" fmla="*/ 168 h 257"/>
                <a:gd name="T36" fmla="*/ 55 w 201"/>
                <a:gd name="T37" fmla="*/ 215 h 257"/>
                <a:gd name="T38" fmla="*/ 105 w 201"/>
                <a:gd name="T39" fmla="*/ 231 h 257"/>
                <a:gd name="T40" fmla="*/ 166 w 201"/>
                <a:gd name="T41" fmla="*/ 183 h 257"/>
                <a:gd name="T42" fmla="*/ 120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4" y="131"/>
                    <a:pt x="12" y="119"/>
                    <a:pt x="12" y="68"/>
                  </a:cubicBezTo>
                  <a:cubicBezTo>
                    <a:pt x="12" y="44"/>
                    <a:pt x="25" y="29"/>
                    <a:pt x="35" y="21"/>
                  </a:cubicBezTo>
                  <a:cubicBezTo>
                    <a:pt x="56" y="2"/>
                    <a:pt x="83" y="0"/>
                    <a:pt x="100" y="0"/>
                  </a:cubicBezTo>
                  <a:cubicBezTo>
                    <a:pt x="117" y="0"/>
                    <a:pt x="143" y="2"/>
                    <a:pt x="166" y="18"/>
                  </a:cubicBezTo>
                  <a:cubicBezTo>
                    <a:pt x="190" y="36"/>
                    <a:pt x="195" y="61"/>
                    <a:pt x="197" y="76"/>
                  </a:cubicBezTo>
                  <a:cubicBezTo>
                    <a:pt x="164" y="78"/>
                    <a:pt x="164" y="78"/>
                    <a:pt x="164" y="78"/>
                  </a:cubicBezTo>
                  <a:cubicBezTo>
                    <a:pt x="164" y="70"/>
                    <a:pt x="163" y="51"/>
                    <a:pt x="144" y="37"/>
                  </a:cubicBezTo>
                  <a:cubicBezTo>
                    <a:pt x="132" y="28"/>
                    <a:pt x="116" y="25"/>
                    <a:pt x="101" y="25"/>
                  </a:cubicBezTo>
                  <a:cubicBezTo>
                    <a:pt x="72" y="25"/>
                    <a:pt x="46" y="38"/>
                    <a:pt x="46" y="64"/>
                  </a:cubicBezTo>
                  <a:cubicBezTo>
                    <a:pt x="46" y="91"/>
                    <a:pt x="73" y="97"/>
                    <a:pt x="94" y="102"/>
                  </a:cubicBezTo>
                  <a:cubicBezTo>
                    <a:pt x="121" y="109"/>
                    <a:pt x="121" y="109"/>
                    <a:pt x="121" y="109"/>
                  </a:cubicBezTo>
                  <a:cubicBezTo>
                    <a:pt x="139" y="113"/>
                    <a:pt x="149" y="115"/>
                    <a:pt x="159" y="119"/>
                  </a:cubicBezTo>
                  <a:cubicBezTo>
                    <a:pt x="196" y="135"/>
                    <a:pt x="201" y="164"/>
                    <a:pt x="201" y="180"/>
                  </a:cubicBezTo>
                  <a:cubicBezTo>
                    <a:pt x="201" y="203"/>
                    <a:pt x="192" y="225"/>
                    <a:pt x="170" y="239"/>
                  </a:cubicBezTo>
                  <a:cubicBezTo>
                    <a:pt x="147" y="255"/>
                    <a:pt x="119" y="257"/>
                    <a:pt x="104" y="257"/>
                  </a:cubicBezTo>
                  <a:cubicBezTo>
                    <a:pt x="82" y="257"/>
                    <a:pt x="6" y="253"/>
                    <a:pt x="0" y="173"/>
                  </a:cubicBezTo>
                  <a:cubicBezTo>
                    <a:pt x="35" y="168"/>
                    <a:pt x="35" y="168"/>
                    <a:pt x="35" y="168"/>
                  </a:cubicBezTo>
                  <a:cubicBezTo>
                    <a:pt x="36" y="178"/>
                    <a:pt x="37" y="199"/>
                    <a:pt x="55" y="215"/>
                  </a:cubicBezTo>
                  <a:cubicBezTo>
                    <a:pt x="69" y="227"/>
                    <a:pt x="87" y="231"/>
                    <a:pt x="105" y="231"/>
                  </a:cubicBezTo>
                  <a:cubicBezTo>
                    <a:pt x="140" y="231"/>
                    <a:pt x="166" y="215"/>
                    <a:pt x="166" y="183"/>
                  </a:cubicBezTo>
                  <a:cubicBezTo>
                    <a:pt x="166" y="154"/>
                    <a:pt x="143" y="147"/>
                    <a:pt x="120" y="142"/>
                  </a:cubicBezTo>
                  <a:lnTo>
                    <a:pt x="99" y="138"/>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8" name="Freeform 15">
              <a:extLst>
                <a:ext uri="{FF2B5EF4-FFF2-40B4-BE49-F238E27FC236}">
                  <a16:creationId xmlns:a16="http://schemas.microsoft.com/office/drawing/2014/main" id="{7622252A-B86F-41E3-A52A-EEA306E3C829}"/>
                </a:ext>
              </a:extLst>
            </p:cNvPr>
            <p:cNvSpPr>
              <a:spLocks/>
            </p:cNvSpPr>
            <p:nvPr userDrawn="1"/>
          </p:nvSpPr>
          <p:spPr bwMode="auto">
            <a:xfrm>
              <a:off x="5455" y="169"/>
              <a:ext cx="67" cy="76"/>
            </a:xfrm>
            <a:custGeom>
              <a:avLst/>
              <a:gdLst>
                <a:gd name="T0" fmla="*/ 0 w 225"/>
                <a:gd name="T1" fmla="*/ 128 h 256"/>
                <a:gd name="T2" fmla="*/ 127 w 225"/>
                <a:gd name="T3" fmla="*/ 0 h 256"/>
                <a:gd name="T4" fmla="*/ 223 w 225"/>
                <a:gd name="T5" fmla="*/ 46 h 256"/>
                <a:gd name="T6" fmla="*/ 199 w 225"/>
                <a:gd name="T7" fmla="*/ 61 h 256"/>
                <a:gd name="T8" fmla="*/ 127 w 225"/>
                <a:gd name="T9" fmla="*/ 27 h 256"/>
                <a:gd name="T10" fmla="*/ 32 w 225"/>
                <a:gd name="T11" fmla="*/ 128 h 256"/>
                <a:gd name="T12" fmla="*/ 127 w 225"/>
                <a:gd name="T13" fmla="*/ 228 h 256"/>
                <a:gd name="T14" fmla="*/ 194 w 225"/>
                <a:gd name="T15" fmla="*/ 202 h 256"/>
                <a:gd name="T16" fmla="*/ 194 w 225"/>
                <a:gd name="T17" fmla="*/ 148 h 256"/>
                <a:gd name="T18" fmla="*/ 124 w 225"/>
                <a:gd name="T19" fmla="*/ 148 h 256"/>
                <a:gd name="T20" fmla="*/ 124 w 225"/>
                <a:gd name="T21" fmla="*/ 121 h 256"/>
                <a:gd name="T22" fmla="*/ 225 w 225"/>
                <a:gd name="T23" fmla="*/ 121 h 256"/>
                <a:gd name="T24" fmla="*/ 225 w 225"/>
                <a:gd name="T25" fmla="*/ 213 h 256"/>
                <a:gd name="T26" fmla="*/ 127 w 225"/>
                <a:gd name="T27" fmla="*/ 256 h 256"/>
                <a:gd name="T28" fmla="*/ 0 w 225"/>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56">
                  <a:moveTo>
                    <a:pt x="0" y="128"/>
                  </a:moveTo>
                  <a:cubicBezTo>
                    <a:pt x="0" y="51"/>
                    <a:pt x="57" y="0"/>
                    <a:pt x="127" y="0"/>
                  </a:cubicBezTo>
                  <a:cubicBezTo>
                    <a:pt x="172" y="0"/>
                    <a:pt x="202" y="19"/>
                    <a:pt x="223" y="46"/>
                  </a:cubicBezTo>
                  <a:cubicBezTo>
                    <a:pt x="199" y="61"/>
                    <a:pt x="199" y="61"/>
                    <a:pt x="199" y="61"/>
                  </a:cubicBezTo>
                  <a:cubicBezTo>
                    <a:pt x="183" y="41"/>
                    <a:pt x="157" y="27"/>
                    <a:pt x="127" y="27"/>
                  </a:cubicBezTo>
                  <a:cubicBezTo>
                    <a:pt x="73" y="27"/>
                    <a:pt x="32" y="68"/>
                    <a:pt x="32" y="128"/>
                  </a:cubicBezTo>
                  <a:cubicBezTo>
                    <a:pt x="32" y="186"/>
                    <a:pt x="73" y="228"/>
                    <a:pt x="127" y="228"/>
                  </a:cubicBezTo>
                  <a:cubicBezTo>
                    <a:pt x="157" y="228"/>
                    <a:pt x="182" y="214"/>
                    <a:pt x="194" y="202"/>
                  </a:cubicBezTo>
                  <a:cubicBezTo>
                    <a:pt x="194" y="148"/>
                    <a:pt x="194" y="148"/>
                    <a:pt x="194" y="148"/>
                  </a:cubicBezTo>
                  <a:cubicBezTo>
                    <a:pt x="124" y="148"/>
                    <a:pt x="124" y="148"/>
                    <a:pt x="124" y="148"/>
                  </a:cubicBezTo>
                  <a:cubicBezTo>
                    <a:pt x="124" y="121"/>
                    <a:pt x="124" y="121"/>
                    <a:pt x="124" y="121"/>
                  </a:cubicBezTo>
                  <a:cubicBezTo>
                    <a:pt x="225" y="121"/>
                    <a:pt x="225" y="121"/>
                    <a:pt x="225" y="121"/>
                  </a:cubicBezTo>
                  <a:cubicBezTo>
                    <a:pt x="225" y="213"/>
                    <a:pt x="225" y="213"/>
                    <a:pt x="225" y="213"/>
                  </a:cubicBezTo>
                  <a:cubicBezTo>
                    <a:pt x="202" y="239"/>
                    <a:pt x="168" y="256"/>
                    <a:pt x="127" y="256"/>
                  </a:cubicBezTo>
                  <a:cubicBezTo>
                    <a:pt x="57" y="256"/>
                    <a:pt x="0" y="205"/>
                    <a:pt x="0" y="128"/>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19" name="Freeform 16">
              <a:extLst>
                <a:ext uri="{FF2B5EF4-FFF2-40B4-BE49-F238E27FC236}">
                  <a16:creationId xmlns:a16="http://schemas.microsoft.com/office/drawing/2014/main" id="{053DE273-185D-451F-9D00-A114EFCD33D0}"/>
                </a:ext>
              </a:extLst>
            </p:cNvPr>
            <p:cNvSpPr>
              <a:spLocks/>
            </p:cNvSpPr>
            <p:nvPr userDrawn="1"/>
          </p:nvSpPr>
          <p:spPr bwMode="auto">
            <a:xfrm>
              <a:off x="5322" y="170"/>
              <a:ext cx="47" cy="73"/>
            </a:xfrm>
            <a:custGeom>
              <a:avLst/>
              <a:gdLst>
                <a:gd name="T0" fmla="*/ 9 w 47"/>
                <a:gd name="T1" fmla="*/ 64 h 73"/>
                <a:gd name="T2" fmla="*/ 47 w 47"/>
                <a:gd name="T3" fmla="*/ 64 h 73"/>
                <a:gd name="T4" fmla="*/ 47 w 47"/>
                <a:gd name="T5" fmla="*/ 73 h 73"/>
                <a:gd name="T6" fmla="*/ 0 w 47"/>
                <a:gd name="T7" fmla="*/ 73 h 73"/>
                <a:gd name="T8" fmla="*/ 0 w 47"/>
                <a:gd name="T9" fmla="*/ 0 h 73"/>
                <a:gd name="T10" fmla="*/ 9 w 47"/>
                <a:gd name="T11" fmla="*/ 0 h 73"/>
                <a:gd name="T12" fmla="*/ 9 w 47"/>
                <a:gd name="T13" fmla="*/ 64 h 73"/>
              </a:gdLst>
              <a:ahLst/>
              <a:cxnLst>
                <a:cxn ang="0">
                  <a:pos x="T0" y="T1"/>
                </a:cxn>
                <a:cxn ang="0">
                  <a:pos x="T2" y="T3"/>
                </a:cxn>
                <a:cxn ang="0">
                  <a:pos x="T4" y="T5"/>
                </a:cxn>
                <a:cxn ang="0">
                  <a:pos x="T6" y="T7"/>
                </a:cxn>
                <a:cxn ang="0">
                  <a:pos x="T8" y="T9"/>
                </a:cxn>
                <a:cxn ang="0">
                  <a:pos x="T10" y="T11"/>
                </a:cxn>
                <a:cxn ang="0">
                  <a:pos x="T12" y="T13"/>
                </a:cxn>
              </a:cxnLst>
              <a:rect l="0" t="0" r="r" b="b"/>
              <a:pathLst>
                <a:path w="47" h="73">
                  <a:moveTo>
                    <a:pt x="9" y="64"/>
                  </a:moveTo>
                  <a:lnTo>
                    <a:pt x="47" y="64"/>
                  </a:lnTo>
                  <a:lnTo>
                    <a:pt x="47" y="73"/>
                  </a:lnTo>
                  <a:lnTo>
                    <a:pt x="0" y="73"/>
                  </a:lnTo>
                  <a:lnTo>
                    <a:pt x="0" y="0"/>
                  </a:lnTo>
                  <a:lnTo>
                    <a:pt x="9" y="0"/>
                  </a:lnTo>
                  <a:lnTo>
                    <a:pt x="9" y="64"/>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20" name="Freeform 17">
              <a:extLst>
                <a:ext uri="{FF2B5EF4-FFF2-40B4-BE49-F238E27FC236}">
                  <a16:creationId xmlns:a16="http://schemas.microsoft.com/office/drawing/2014/main" id="{6B6B9CD8-78F5-4965-A52B-7477210F151F}"/>
                </a:ext>
              </a:extLst>
            </p:cNvPr>
            <p:cNvSpPr>
              <a:spLocks noEditPoints="1"/>
            </p:cNvSpPr>
            <p:nvPr userDrawn="1"/>
          </p:nvSpPr>
          <p:spPr bwMode="auto">
            <a:xfrm>
              <a:off x="5628" y="169"/>
              <a:ext cx="18" cy="18"/>
            </a:xfrm>
            <a:custGeom>
              <a:avLst/>
              <a:gdLst>
                <a:gd name="T0" fmla="*/ 30 w 61"/>
                <a:gd name="T1" fmla="*/ 60 h 60"/>
                <a:gd name="T2" fmla="*/ 0 w 61"/>
                <a:gd name="T3" fmla="*/ 30 h 60"/>
                <a:gd name="T4" fmla="*/ 31 w 61"/>
                <a:gd name="T5" fmla="*/ 0 h 60"/>
                <a:gd name="T6" fmla="*/ 60 w 61"/>
                <a:gd name="T7" fmla="*/ 30 h 60"/>
                <a:gd name="T8" fmla="*/ 30 w 61"/>
                <a:gd name="T9" fmla="*/ 60 h 60"/>
                <a:gd name="T10" fmla="*/ 30 w 61"/>
                <a:gd name="T11" fmla="*/ 5 h 60"/>
                <a:gd name="T12" fmla="*/ 5 w 61"/>
                <a:gd name="T13" fmla="*/ 30 h 60"/>
                <a:gd name="T14" fmla="*/ 30 w 61"/>
                <a:gd name="T15" fmla="*/ 55 h 60"/>
                <a:gd name="T16" fmla="*/ 56 w 61"/>
                <a:gd name="T17" fmla="*/ 30 h 60"/>
                <a:gd name="T18" fmla="*/ 30 w 61"/>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60"/>
                  </a:moveTo>
                  <a:cubicBezTo>
                    <a:pt x="14" y="60"/>
                    <a:pt x="0" y="46"/>
                    <a:pt x="0" y="30"/>
                  </a:cubicBezTo>
                  <a:cubicBezTo>
                    <a:pt x="0" y="13"/>
                    <a:pt x="14" y="0"/>
                    <a:pt x="31" y="0"/>
                  </a:cubicBezTo>
                  <a:cubicBezTo>
                    <a:pt x="47" y="0"/>
                    <a:pt x="61" y="13"/>
                    <a:pt x="60" y="30"/>
                  </a:cubicBezTo>
                  <a:cubicBezTo>
                    <a:pt x="60" y="47"/>
                    <a:pt x="47" y="60"/>
                    <a:pt x="30" y="60"/>
                  </a:cubicBezTo>
                  <a:close/>
                  <a:moveTo>
                    <a:pt x="30" y="5"/>
                  </a:moveTo>
                  <a:cubicBezTo>
                    <a:pt x="16" y="5"/>
                    <a:pt x="5" y="16"/>
                    <a:pt x="5" y="30"/>
                  </a:cubicBezTo>
                  <a:cubicBezTo>
                    <a:pt x="5" y="44"/>
                    <a:pt x="16" y="55"/>
                    <a:pt x="30" y="55"/>
                  </a:cubicBezTo>
                  <a:cubicBezTo>
                    <a:pt x="44" y="55"/>
                    <a:pt x="56" y="44"/>
                    <a:pt x="56" y="30"/>
                  </a:cubicBezTo>
                  <a:cubicBezTo>
                    <a:pt x="56" y="16"/>
                    <a:pt x="44" y="5"/>
                    <a:pt x="30" y="5"/>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sp>
          <p:nvSpPr>
            <p:cNvPr id="21" name="Freeform 18">
              <a:extLst>
                <a:ext uri="{FF2B5EF4-FFF2-40B4-BE49-F238E27FC236}">
                  <a16:creationId xmlns:a16="http://schemas.microsoft.com/office/drawing/2014/main" id="{1D9261EA-7E58-465A-A35A-E5E16C8D3869}"/>
                </a:ext>
              </a:extLst>
            </p:cNvPr>
            <p:cNvSpPr>
              <a:spLocks noEditPoints="1"/>
            </p:cNvSpPr>
            <p:nvPr userDrawn="1"/>
          </p:nvSpPr>
          <p:spPr bwMode="auto">
            <a:xfrm>
              <a:off x="5633" y="173"/>
              <a:ext cx="8" cy="10"/>
            </a:xfrm>
            <a:custGeom>
              <a:avLst/>
              <a:gdLst>
                <a:gd name="T0" fmla="*/ 0 w 26"/>
                <a:gd name="T1" fmla="*/ 0 h 33"/>
                <a:gd name="T2" fmla="*/ 11 w 26"/>
                <a:gd name="T3" fmla="*/ 0 h 33"/>
                <a:gd name="T4" fmla="*/ 21 w 26"/>
                <a:gd name="T5" fmla="*/ 2 h 33"/>
                <a:gd name="T6" fmla="*/ 25 w 26"/>
                <a:gd name="T7" fmla="*/ 11 h 33"/>
                <a:gd name="T8" fmla="*/ 18 w 26"/>
                <a:gd name="T9" fmla="*/ 20 h 33"/>
                <a:gd name="T10" fmla="*/ 26 w 26"/>
                <a:gd name="T11" fmla="*/ 33 h 33"/>
                <a:gd name="T12" fmla="*/ 18 w 26"/>
                <a:gd name="T13" fmla="*/ 33 h 33"/>
                <a:gd name="T14" fmla="*/ 12 w 26"/>
                <a:gd name="T15" fmla="*/ 21 h 33"/>
                <a:gd name="T16" fmla="*/ 6 w 26"/>
                <a:gd name="T17" fmla="*/ 21 h 33"/>
                <a:gd name="T18" fmla="*/ 6 w 26"/>
                <a:gd name="T19" fmla="*/ 33 h 33"/>
                <a:gd name="T20" fmla="*/ 0 w 26"/>
                <a:gd name="T21" fmla="*/ 33 h 33"/>
                <a:gd name="T22" fmla="*/ 0 w 26"/>
                <a:gd name="T23" fmla="*/ 0 h 33"/>
                <a:gd name="T24" fmla="*/ 6 w 26"/>
                <a:gd name="T25" fmla="*/ 5 h 33"/>
                <a:gd name="T26" fmla="*/ 6 w 26"/>
                <a:gd name="T27" fmla="*/ 16 h 33"/>
                <a:gd name="T28" fmla="*/ 8 w 26"/>
                <a:gd name="T29" fmla="*/ 16 h 33"/>
                <a:gd name="T30" fmla="*/ 12 w 26"/>
                <a:gd name="T31" fmla="*/ 16 h 33"/>
                <a:gd name="T32" fmla="*/ 18 w 26"/>
                <a:gd name="T33" fmla="*/ 10 h 33"/>
                <a:gd name="T34" fmla="*/ 16 w 26"/>
                <a:gd name="T35" fmla="*/ 6 h 33"/>
                <a:gd name="T36" fmla="*/ 9 w 26"/>
                <a:gd name="T37" fmla="*/ 5 h 33"/>
                <a:gd name="T38" fmla="*/ 6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5" y="0"/>
                    <a:pt x="18" y="0"/>
                    <a:pt x="21" y="2"/>
                  </a:cubicBezTo>
                  <a:cubicBezTo>
                    <a:pt x="23" y="4"/>
                    <a:pt x="25" y="7"/>
                    <a:pt x="25" y="11"/>
                  </a:cubicBezTo>
                  <a:cubicBezTo>
                    <a:pt x="25" y="17"/>
                    <a:pt x="20" y="19"/>
                    <a:pt x="18" y="20"/>
                  </a:cubicBezTo>
                  <a:cubicBezTo>
                    <a:pt x="26" y="33"/>
                    <a:pt x="26" y="33"/>
                    <a:pt x="26" y="33"/>
                  </a:cubicBezTo>
                  <a:cubicBezTo>
                    <a:pt x="18" y="33"/>
                    <a:pt x="18" y="33"/>
                    <a:pt x="18" y="33"/>
                  </a:cubicBezTo>
                  <a:cubicBezTo>
                    <a:pt x="12" y="21"/>
                    <a:pt x="12" y="21"/>
                    <a:pt x="12" y="21"/>
                  </a:cubicBezTo>
                  <a:cubicBezTo>
                    <a:pt x="6" y="21"/>
                    <a:pt x="6" y="21"/>
                    <a:pt x="6" y="21"/>
                  </a:cubicBezTo>
                  <a:cubicBezTo>
                    <a:pt x="6" y="33"/>
                    <a:pt x="6" y="33"/>
                    <a:pt x="6" y="33"/>
                  </a:cubicBezTo>
                  <a:cubicBezTo>
                    <a:pt x="0" y="33"/>
                    <a:pt x="0" y="33"/>
                    <a:pt x="0" y="33"/>
                  </a:cubicBezTo>
                  <a:lnTo>
                    <a:pt x="0" y="0"/>
                  </a:lnTo>
                  <a:close/>
                  <a:moveTo>
                    <a:pt x="6" y="5"/>
                  </a:moveTo>
                  <a:cubicBezTo>
                    <a:pt x="6" y="16"/>
                    <a:pt x="6" y="16"/>
                    <a:pt x="6" y="16"/>
                  </a:cubicBezTo>
                  <a:cubicBezTo>
                    <a:pt x="8" y="16"/>
                    <a:pt x="8" y="16"/>
                    <a:pt x="8" y="16"/>
                  </a:cubicBezTo>
                  <a:cubicBezTo>
                    <a:pt x="10" y="16"/>
                    <a:pt x="11" y="16"/>
                    <a:pt x="12" y="16"/>
                  </a:cubicBezTo>
                  <a:cubicBezTo>
                    <a:pt x="14" y="16"/>
                    <a:pt x="18" y="15"/>
                    <a:pt x="18" y="10"/>
                  </a:cubicBezTo>
                  <a:cubicBezTo>
                    <a:pt x="18" y="10"/>
                    <a:pt x="18" y="7"/>
                    <a:pt x="16" y="6"/>
                  </a:cubicBezTo>
                  <a:cubicBezTo>
                    <a:pt x="14" y="5"/>
                    <a:pt x="13" y="5"/>
                    <a:pt x="9" y="5"/>
                  </a:cubicBezTo>
                  <a:lnTo>
                    <a:pt x="6" y="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a:latin typeface="Gotham Bold" pitchFamily="2" charset="0"/>
              </a:endParaRPr>
            </a:p>
          </p:txBody>
        </p:sp>
      </p:grpSp>
    </p:spTree>
    <p:extLst>
      <p:ext uri="{BB962C8B-B14F-4D97-AF65-F5344CB8AC3E}">
        <p14:creationId xmlns:p14="http://schemas.microsoft.com/office/powerpoint/2010/main" val="29864418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1" i="0">
                <a:solidFill>
                  <a:schemeClr val="tx2"/>
                </a:solidFill>
                <a:latin typeface="Gotham Bold" pitchFamily="2" charset="0"/>
              </a:defRPr>
            </a:lvl1pPr>
          </a:lstStyle>
          <a:p>
            <a:endParaRPr lang="en-US"/>
          </a:p>
        </p:txBody>
      </p:sp>
      <p:sp>
        <p:nvSpPr>
          <p:cNvPr id="3" name="Date Placeholder 2"/>
          <p:cNvSpPr>
            <a:spLocks noGrp="1"/>
          </p:cNvSpPr>
          <p:nvPr>
            <p:ph type="dt" idx="1"/>
          </p:nvPr>
        </p:nvSpPr>
        <p:spPr>
          <a:xfrm>
            <a:off x="2072640" y="9140841"/>
            <a:ext cx="3169920" cy="481727"/>
          </a:xfrm>
          <a:prstGeom prst="rect">
            <a:avLst/>
          </a:prstGeom>
        </p:spPr>
        <p:txBody>
          <a:bodyPr vert="horz" lIns="96661" tIns="48331" rIns="96661" bIns="48331" rtlCol="0" anchor="b" anchorCtr="0"/>
          <a:lstStyle>
            <a:lvl1pPr algn="ctr">
              <a:defRPr sz="1300" b="1" i="0">
                <a:solidFill>
                  <a:schemeClr val="tx2"/>
                </a:solidFill>
                <a:latin typeface="Gotham Bold" pitchFamily="2" charset="0"/>
              </a:defRPr>
            </a:lvl1pPr>
          </a:lstStyle>
          <a:p>
            <a:fld id="{E13F1EB5-C220-4314-995D-0F50A3ABEA7A}" type="datetimeFigureOut">
              <a:rPr lang="en-US" smtClean="0"/>
              <a:pPr/>
              <a:t>5/6/2024</a:t>
            </a:fld>
            <a:endParaRPr lang="en-US"/>
          </a:p>
        </p:txBody>
      </p:sp>
      <p:sp>
        <p:nvSpPr>
          <p:cNvPr id="4" name="Slide Image Placeholder 3"/>
          <p:cNvSpPr>
            <a:spLocks noGrp="1" noRot="1" noChangeAspect="1"/>
          </p:cNvSpPr>
          <p:nvPr>
            <p:ph type="sldImg" idx="2"/>
          </p:nvPr>
        </p:nvSpPr>
        <p:spPr>
          <a:xfrm>
            <a:off x="776288" y="584200"/>
            <a:ext cx="5762625" cy="3241675"/>
          </a:xfrm>
          <a:prstGeom prst="rect">
            <a:avLst/>
          </a:prstGeom>
          <a:noFill/>
          <a:ln w="12700">
            <a:solidFill>
              <a:srgbClr val="A7A9AB"/>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28644"/>
            <a:ext cx="5852160" cy="4472406"/>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1" i="0">
                <a:solidFill>
                  <a:schemeClr val="tx2"/>
                </a:solidFill>
                <a:latin typeface="Gotham Bold" pitchFamily="2" charset="0"/>
              </a:defRPr>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1" i="0">
                <a:solidFill>
                  <a:schemeClr val="tx2"/>
                </a:solidFill>
                <a:latin typeface="Gotham Bold" pitchFamily="2" charset="0"/>
              </a:defRPr>
            </a:lvl1pPr>
          </a:lstStyle>
          <a:p>
            <a:fld id="{E7E00287-5A0E-49EE-B350-62D14CA5497B}" type="slidenum">
              <a:rPr lang="en-US" smtClean="0"/>
              <a:pPr/>
              <a:t>‹#›</a:t>
            </a:fld>
            <a:endParaRPr lang="en-US"/>
          </a:p>
        </p:txBody>
      </p:sp>
      <p:grpSp>
        <p:nvGrpSpPr>
          <p:cNvPr id="8" name="Group 4">
            <a:extLst>
              <a:ext uri="{FF2B5EF4-FFF2-40B4-BE49-F238E27FC236}">
                <a16:creationId xmlns:a16="http://schemas.microsoft.com/office/drawing/2014/main" id="{3FAA714C-91A9-414C-A549-F7694EE27343}"/>
              </a:ext>
            </a:extLst>
          </p:cNvPr>
          <p:cNvGrpSpPr>
            <a:grpSpLocks noChangeAspect="1"/>
          </p:cNvGrpSpPr>
          <p:nvPr/>
        </p:nvGrpSpPr>
        <p:grpSpPr bwMode="auto">
          <a:xfrm>
            <a:off x="5387266" y="146957"/>
            <a:ext cx="1544633" cy="288018"/>
            <a:chOff x="4921" y="139"/>
            <a:chExt cx="724" cy="135"/>
          </a:xfrm>
        </p:grpSpPr>
        <p:sp>
          <p:nvSpPr>
            <p:cNvPr id="9" name="AutoShape 3">
              <a:extLst>
                <a:ext uri="{FF2B5EF4-FFF2-40B4-BE49-F238E27FC236}">
                  <a16:creationId xmlns:a16="http://schemas.microsoft.com/office/drawing/2014/main" id="{6D64FBE6-E180-46D0-A996-DD66D1B06B19}"/>
                </a:ext>
              </a:extLst>
            </p:cNvPr>
            <p:cNvSpPr>
              <a:spLocks noChangeAspect="1" noChangeArrowheads="1" noTextEdit="1"/>
            </p:cNvSpPr>
            <p:nvPr userDrawn="1"/>
          </p:nvSpPr>
          <p:spPr bwMode="auto">
            <a:xfrm>
              <a:off x="4921" y="139"/>
              <a:ext cx="7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0" name="Freeform 5">
              <a:extLst>
                <a:ext uri="{FF2B5EF4-FFF2-40B4-BE49-F238E27FC236}">
                  <a16:creationId xmlns:a16="http://schemas.microsoft.com/office/drawing/2014/main" id="{DE5E03AC-FB41-4E8F-8E69-49FD6722957D}"/>
                </a:ext>
              </a:extLst>
            </p:cNvPr>
            <p:cNvSpPr>
              <a:spLocks/>
            </p:cNvSpPr>
            <p:nvPr userDrawn="1"/>
          </p:nvSpPr>
          <p:spPr bwMode="auto">
            <a:xfrm>
              <a:off x="5025" y="207"/>
              <a:ext cx="35" cy="63"/>
            </a:xfrm>
            <a:custGeom>
              <a:avLst/>
              <a:gdLst>
                <a:gd name="T0" fmla="*/ 38 w 119"/>
                <a:gd name="T1" fmla="*/ 20 h 212"/>
                <a:gd name="T2" fmla="*/ 33 w 119"/>
                <a:gd name="T3" fmla="*/ 113 h 212"/>
                <a:gd name="T4" fmla="*/ 0 w 119"/>
                <a:gd name="T5" fmla="*/ 212 h 212"/>
                <a:gd name="T6" fmla="*/ 119 w 119"/>
                <a:gd name="T7" fmla="*/ 15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7" y="47"/>
                    <a:pt x="20" y="89"/>
                    <a:pt x="33" y="113"/>
                  </a:cubicBezTo>
                  <a:cubicBezTo>
                    <a:pt x="49" y="143"/>
                    <a:pt x="29" y="187"/>
                    <a:pt x="0" y="212"/>
                  </a:cubicBezTo>
                  <a:cubicBezTo>
                    <a:pt x="69" y="173"/>
                    <a:pt x="116" y="100"/>
                    <a:pt x="119" y="15"/>
                  </a:cubicBezTo>
                  <a:cubicBezTo>
                    <a:pt x="98" y="1"/>
                    <a:pt x="62"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1" name="Freeform 6">
              <a:extLst>
                <a:ext uri="{FF2B5EF4-FFF2-40B4-BE49-F238E27FC236}">
                  <a16:creationId xmlns:a16="http://schemas.microsoft.com/office/drawing/2014/main" id="{2FA0827D-C432-4F73-982E-7A774739095B}"/>
                </a:ext>
              </a:extLst>
            </p:cNvPr>
            <p:cNvSpPr>
              <a:spLocks/>
            </p:cNvSpPr>
            <p:nvPr userDrawn="1"/>
          </p:nvSpPr>
          <p:spPr bwMode="auto">
            <a:xfrm>
              <a:off x="4946" y="221"/>
              <a:ext cx="52" cy="53"/>
            </a:xfrm>
            <a:custGeom>
              <a:avLst/>
              <a:gdLst>
                <a:gd name="T0" fmla="*/ 140 w 174"/>
                <a:gd name="T1" fmla="*/ 39 h 178"/>
                <a:gd name="T2" fmla="*/ 28 w 174"/>
                <a:gd name="T3" fmla="*/ 50 h 178"/>
                <a:gd name="T4" fmla="*/ 90 w 174"/>
                <a:gd name="T5" fmla="*/ 104 h 178"/>
                <a:gd name="T6" fmla="*/ 127 w 174"/>
                <a:gd name="T7" fmla="*/ 178 h 178"/>
                <a:gd name="T8" fmla="*/ 140 w 174"/>
                <a:gd name="T9" fmla="*/ 39 h 178"/>
              </a:gdLst>
              <a:ahLst/>
              <a:cxnLst>
                <a:cxn ang="0">
                  <a:pos x="T0" y="T1"/>
                </a:cxn>
                <a:cxn ang="0">
                  <a:pos x="T2" y="T3"/>
                </a:cxn>
                <a:cxn ang="0">
                  <a:pos x="T4" y="T5"/>
                </a:cxn>
                <a:cxn ang="0">
                  <a:pos x="T6" y="T7"/>
                </a:cxn>
                <a:cxn ang="0">
                  <a:pos x="T8" y="T9"/>
                </a:cxn>
              </a:cxnLst>
              <a:rect l="0" t="0" r="r" b="b"/>
              <a:pathLst>
                <a:path w="174" h="178">
                  <a:moveTo>
                    <a:pt x="140" y="39"/>
                  </a:moveTo>
                  <a:cubicBezTo>
                    <a:pt x="95" y="0"/>
                    <a:pt x="55" y="19"/>
                    <a:pt x="28" y="50"/>
                  </a:cubicBezTo>
                  <a:cubicBezTo>
                    <a:pt x="0" y="83"/>
                    <a:pt x="38" y="92"/>
                    <a:pt x="90" y="104"/>
                  </a:cubicBezTo>
                  <a:cubicBezTo>
                    <a:pt x="129" y="113"/>
                    <a:pt x="124" y="166"/>
                    <a:pt x="127" y="178"/>
                  </a:cubicBezTo>
                  <a:cubicBezTo>
                    <a:pt x="174" y="103"/>
                    <a:pt x="161" y="56"/>
                    <a:pt x="140"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2" name="Freeform 7">
              <a:extLst>
                <a:ext uri="{FF2B5EF4-FFF2-40B4-BE49-F238E27FC236}">
                  <a16:creationId xmlns:a16="http://schemas.microsoft.com/office/drawing/2014/main" id="{60E2A395-A12B-448A-A324-D090C6E28D04}"/>
                </a:ext>
              </a:extLst>
            </p:cNvPr>
            <p:cNvSpPr>
              <a:spLocks/>
            </p:cNvSpPr>
            <p:nvPr userDrawn="1"/>
          </p:nvSpPr>
          <p:spPr bwMode="auto">
            <a:xfrm>
              <a:off x="4996" y="142"/>
              <a:ext cx="64" cy="61"/>
            </a:xfrm>
            <a:custGeom>
              <a:avLst/>
              <a:gdLst>
                <a:gd name="T0" fmla="*/ 45 w 216"/>
                <a:gd name="T1" fmla="*/ 71 h 206"/>
                <a:gd name="T2" fmla="*/ 54 w 216"/>
                <a:gd name="T3" fmla="*/ 161 h 206"/>
                <a:gd name="T4" fmla="*/ 190 w 216"/>
                <a:gd name="T5" fmla="*/ 168 h 206"/>
                <a:gd name="T6" fmla="*/ 216 w 216"/>
                <a:gd name="T7" fmla="*/ 206 h 206"/>
                <a:gd name="T8" fmla="*/ 50 w 216"/>
                <a:gd name="T9" fmla="*/ 0 h 206"/>
                <a:gd name="T10" fmla="*/ 45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5" y="71"/>
                  </a:moveTo>
                  <a:cubicBezTo>
                    <a:pt x="122" y="131"/>
                    <a:pt x="54" y="161"/>
                    <a:pt x="54" y="161"/>
                  </a:cubicBezTo>
                  <a:cubicBezTo>
                    <a:pt x="98" y="198"/>
                    <a:pt x="142" y="127"/>
                    <a:pt x="190" y="168"/>
                  </a:cubicBezTo>
                  <a:cubicBezTo>
                    <a:pt x="202" y="179"/>
                    <a:pt x="210" y="192"/>
                    <a:pt x="216" y="206"/>
                  </a:cubicBezTo>
                  <a:cubicBezTo>
                    <a:pt x="208" y="108"/>
                    <a:pt x="141" y="28"/>
                    <a:pt x="50" y="0"/>
                  </a:cubicBezTo>
                  <a:cubicBezTo>
                    <a:pt x="15" y="16"/>
                    <a:pt x="0" y="36"/>
                    <a:pt x="45"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3" name="Freeform 8">
              <a:extLst>
                <a:ext uri="{FF2B5EF4-FFF2-40B4-BE49-F238E27FC236}">
                  <a16:creationId xmlns:a16="http://schemas.microsoft.com/office/drawing/2014/main" id="{FDEDF153-6F4A-4660-ACD2-46AB198C6707}"/>
                </a:ext>
              </a:extLst>
            </p:cNvPr>
            <p:cNvSpPr>
              <a:spLocks/>
            </p:cNvSpPr>
            <p:nvPr userDrawn="1"/>
          </p:nvSpPr>
          <p:spPr bwMode="auto">
            <a:xfrm>
              <a:off x="4921" y="139"/>
              <a:ext cx="85" cy="91"/>
            </a:xfrm>
            <a:custGeom>
              <a:avLst/>
              <a:gdLst>
                <a:gd name="T0" fmla="*/ 111 w 288"/>
                <a:gd name="T1" fmla="*/ 287 h 305"/>
                <a:gd name="T2" fmla="*/ 192 w 288"/>
                <a:gd name="T3" fmla="*/ 163 h 305"/>
                <a:gd name="T4" fmla="*/ 199 w 288"/>
                <a:gd name="T5" fmla="*/ 57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4" y="239"/>
                    <a:pt x="116" y="217"/>
                    <a:pt x="192" y="163"/>
                  </a:cubicBezTo>
                  <a:cubicBezTo>
                    <a:pt x="288" y="95"/>
                    <a:pt x="138" y="119"/>
                    <a:pt x="199" y="57"/>
                  </a:cubicBezTo>
                  <a:cubicBezTo>
                    <a:pt x="221" y="36"/>
                    <a:pt x="251" y="19"/>
                    <a:pt x="273" y="3"/>
                  </a:cubicBezTo>
                  <a:cubicBezTo>
                    <a:pt x="261" y="1"/>
                    <a:pt x="248" y="0"/>
                    <a:pt x="235" y="0"/>
                  </a:cubicBezTo>
                  <a:cubicBezTo>
                    <a:pt x="106" y="0"/>
                    <a:pt x="0" y="105"/>
                    <a:pt x="0" y="235"/>
                  </a:cubicBezTo>
                  <a:cubicBezTo>
                    <a:pt x="0" y="240"/>
                    <a:pt x="1" y="246"/>
                    <a:pt x="1" y="251"/>
                  </a:cubicBezTo>
                  <a:cubicBezTo>
                    <a:pt x="36" y="283"/>
                    <a:pt x="80" y="305"/>
                    <a:pt x="111" y="287"/>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4" name="Freeform 9">
              <a:extLst>
                <a:ext uri="{FF2B5EF4-FFF2-40B4-BE49-F238E27FC236}">
                  <a16:creationId xmlns:a16="http://schemas.microsoft.com/office/drawing/2014/main" id="{25553780-D93A-49FA-9B43-C5997B7040A6}"/>
                </a:ext>
              </a:extLst>
            </p:cNvPr>
            <p:cNvSpPr>
              <a:spLocks noEditPoints="1"/>
            </p:cNvSpPr>
            <p:nvPr userDrawn="1"/>
          </p:nvSpPr>
          <p:spPr bwMode="auto">
            <a:xfrm>
              <a:off x="5096" y="170"/>
              <a:ext cx="62" cy="73"/>
            </a:xfrm>
            <a:custGeom>
              <a:avLst/>
              <a:gdLst>
                <a:gd name="T0" fmla="*/ 0 w 209"/>
                <a:gd name="T1" fmla="*/ 0 h 244"/>
                <a:gd name="T2" fmla="*/ 98 w 209"/>
                <a:gd name="T3" fmla="*/ 0 h 244"/>
                <a:gd name="T4" fmla="*/ 195 w 209"/>
                <a:gd name="T5" fmla="*/ 31 h 244"/>
                <a:gd name="T6" fmla="*/ 209 w 209"/>
                <a:gd name="T7" fmla="*/ 81 h 244"/>
                <a:gd name="T8" fmla="*/ 201 w 209"/>
                <a:gd name="T9" fmla="*/ 119 h 244"/>
                <a:gd name="T10" fmla="*/ 102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8 w 209"/>
                <a:gd name="T25" fmla="*/ 119 h 244"/>
                <a:gd name="T26" fmla="*/ 148 w 209"/>
                <a:gd name="T27" fmla="*/ 80 h 244"/>
                <a:gd name="T28" fmla="*/ 100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4" y="0"/>
                    <a:pt x="195" y="31"/>
                  </a:cubicBezTo>
                  <a:cubicBezTo>
                    <a:pt x="205" y="45"/>
                    <a:pt x="209" y="64"/>
                    <a:pt x="209" y="81"/>
                  </a:cubicBezTo>
                  <a:cubicBezTo>
                    <a:pt x="209" y="94"/>
                    <a:pt x="206" y="107"/>
                    <a:pt x="201" y="119"/>
                  </a:cubicBezTo>
                  <a:cubicBezTo>
                    <a:pt x="180" y="162"/>
                    <a:pt x="135" y="163"/>
                    <a:pt x="102"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8" y="119"/>
                    <a:pt x="98" y="119"/>
                    <a:pt x="98" y="119"/>
                  </a:cubicBezTo>
                  <a:cubicBezTo>
                    <a:pt x="121" y="119"/>
                    <a:pt x="148" y="118"/>
                    <a:pt x="148" y="80"/>
                  </a:cubicBezTo>
                  <a:cubicBezTo>
                    <a:pt x="148" y="45"/>
                    <a:pt x="118" y="45"/>
                    <a:pt x="100"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5" name="Freeform 10">
              <a:extLst>
                <a:ext uri="{FF2B5EF4-FFF2-40B4-BE49-F238E27FC236}">
                  <a16:creationId xmlns:a16="http://schemas.microsoft.com/office/drawing/2014/main" id="{E21DB26E-51DD-44CB-B169-36B68163F6DD}"/>
                </a:ext>
              </a:extLst>
            </p:cNvPr>
            <p:cNvSpPr>
              <a:spLocks noEditPoints="1"/>
            </p:cNvSpPr>
            <p:nvPr userDrawn="1"/>
          </p:nvSpPr>
          <p:spPr bwMode="auto">
            <a:xfrm>
              <a:off x="5168" y="170"/>
              <a:ext cx="64" cy="73"/>
            </a:xfrm>
            <a:custGeom>
              <a:avLst/>
              <a:gdLst>
                <a:gd name="T0" fmla="*/ 0 w 215"/>
                <a:gd name="T1" fmla="*/ 0 h 244"/>
                <a:gd name="T2" fmla="*/ 110 w 215"/>
                <a:gd name="T3" fmla="*/ 0 h 244"/>
                <a:gd name="T4" fmla="*/ 190 w 215"/>
                <a:gd name="T5" fmla="*/ 25 h 244"/>
                <a:gd name="T6" fmla="*/ 209 w 215"/>
                <a:gd name="T7" fmla="*/ 79 h 244"/>
                <a:gd name="T8" fmla="*/ 159 w 215"/>
                <a:gd name="T9" fmla="*/ 146 h 244"/>
                <a:gd name="T10" fmla="*/ 215 w 215"/>
                <a:gd name="T11" fmla="*/ 244 h 244"/>
                <a:gd name="T12" fmla="*/ 148 w 215"/>
                <a:gd name="T13" fmla="*/ 244 h 244"/>
                <a:gd name="T14" fmla="*/ 99 w 215"/>
                <a:gd name="T15" fmla="*/ 157 h 244"/>
                <a:gd name="T16" fmla="*/ 61 w 215"/>
                <a:gd name="T17" fmla="*/ 157 h 244"/>
                <a:gd name="T18" fmla="*/ 61 w 215"/>
                <a:gd name="T19" fmla="*/ 244 h 244"/>
                <a:gd name="T20" fmla="*/ 0 w 215"/>
                <a:gd name="T21" fmla="*/ 244 h 244"/>
                <a:gd name="T22" fmla="*/ 0 w 215"/>
                <a:gd name="T23" fmla="*/ 0 h 244"/>
                <a:gd name="T24" fmla="*/ 61 w 215"/>
                <a:gd name="T25" fmla="*/ 45 h 244"/>
                <a:gd name="T26" fmla="*/ 61 w 215"/>
                <a:gd name="T27" fmla="*/ 111 h 244"/>
                <a:gd name="T28" fmla="*/ 111 w 215"/>
                <a:gd name="T29" fmla="*/ 111 h 244"/>
                <a:gd name="T30" fmla="*/ 148 w 215"/>
                <a:gd name="T31" fmla="*/ 78 h 244"/>
                <a:gd name="T32" fmla="*/ 113 w 215"/>
                <a:gd name="T33" fmla="*/ 45 h 244"/>
                <a:gd name="T34" fmla="*/ 61 w 215"/>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44">
                  <a:moveTo>
                    <a:pt x="0" y="0"/>
                  </a:moveTo>
                  <a:cubicBezTo>
                    <a:pt x="110" y="0"/>
                    <a:pt x="110" y="0"/>
                    <a:pt x="110" y="0"/>
                  </a:cubicBezTo>
                  <a:cubicBezTo>
                    <a:pt x="135" y="0"/>
                    <a:pt x="167" y="0"/>
                    <a:pt x="190" y="25"/>
                  </a:cubicBezTo>
                  <a:cubicBezTo>
                    <a:pt x="201" y="37"/>
                    <a:pt x="209" y="57"/>
                    <a:pt x="209" y="79"/>
                  </a:cubicBezTo>
                  <a:cubicBezTo>
                    <a:pt x="209" y="128"/>
                    <a:pt x="175" y="140"/>
                    <a:pt x="159" y="146"/>
                  </a:cubicBezTo>
                  <a:cubicBezTo>
                    <a:pt x="215" y="244"/>
                    <a:pt x="215" y="244"/>
                    <a:pt x="215" y="244"/>
                  </a:cubicBezTo>
                  <a:cubicBezTo>
                    <a:pt x="148" y="244"/>
                    <a:pt x="148" y="244"/>
                    <a:pt x="148" y="244"/>
                  </a:cubicBezTo>
                  <a:cubicBezTo>
                    <a:pt x="99" y="157"/>
                    <a:pt x="99" y="157"/>
                    <a:pt x="99"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1" y="111"/>
                    <a:pt x="111" y="111"/>
                    <a:pt x="111" y="111"/>
                  </a:cubicBezTo>
                  <a:cubicBezTo>
                    <a:pt x="120" y="111"/>
                    <a:pt x="148" y="110"/>
                    <a:pt x="148" y="78"/>
                  </a:cubicBezTo>
                  <a:cubicBezTo>
                    <a:pt x="148" y="47"/>
                    <a:pt x="126" y="46"/>
                    <a:pt x="113"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6" name="Freeform 11">
              <a:extLst>
                <a:ext uri="{FF2B5EF4-FFF2-40B4-BE49-F238E27FC236}">
                  <a16:creationId xmlns:a16="http://schemas.microsoft.com/office/drawing/2014/main" id="{1513B55C-3707-4B4F-B045-B9E9E87C01F7}"/>
                </a:ext>
              </a:extLst>
            </p:cNvPr>
            <p:cNvSpPr>
              <a:spLocks noEditPoints="1"/>
            </p:cNvSpPr>
            <p:nvPr userDrawn="1"/>
          </p:nvSpPr>
          <p:spPr bwMode="auto">
            <a:xfrm>
              <a:off x="5238" y="168"/>
              <a:ext cx="73" cy="77"/>
            </a:xfrm>
            <a:custGeom>
              <a:avLst/>
              <a:gdLst>
                <a:gd name="T0" fmla="*/ 122 w 245"/>
                <a:gd name="T1" fmla="*/ 259 h 259"/>
                <a:gd name="T2" fmla="*/ 0 w 245"/>
                <a:gd name="T3" fmla="*/ 129 h 259"/>
                <a:gd name="T4" fmla="*/ 120 w 245"/>
                <a:gd name="T5" fmla="*/ 0 h 259"/>
                <a:gd name="T6" fmla="*/ 165 w 245"/>
                <a:gd name="T7" fmla="*/ 8 h 259"/>
                <a:gd name="T8" fmla="*/ 245 w 245"/>
                <a:gd name="T9" fmla="*/ 131 h 259"/>
                <a:gd name="T10" fmla="*/ 198 w 245"/>
                <a:gd name="T11" fmla="*/ 233 h 259"/>
                <a:gd name="T12" fmla="*/ 122 w 245"/>
                <a:gd name="T13" fmla="*/ 259 h 259"/>
                <a:gd name="T14" fmla="*/ 164 w 245"/>
                <a:gd name="T15" fmla="*/ 69 h 259"/>
                <a:gd name="T16" fmla="*/ 121 w 245"/>
                <a:gd name="T17" fmla="*/ 51 h 259"/>
                <a:gd name="T18" fmla="*/ 60 w 245"/>
                <a:gd name="T19" fmla="*/ 128 h 259"/>
                <a:gd name="T20" fmla="*/ 122 w 245"/>
                <a:gd name="T21" fmla="*/ 207 h 259"/>
                <a:gd name="T22" fmla="*/ 183 w 245"/>
                <a:gd name="T23" fmla="*/ 135 h 259"/>
                <a:gd name="T24" fmla="*/ 164 w 245"/>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59">
                  <a:moveTo>
                    <a:pt x="122" y="259"/>
                  </a:moveTo>
                  <a:cubicBezTo>
                    <a:pt x="44" y="259"/>
                    <a:pt x="0" y="199"/>
                    <a:pt x="0" y="129"/>
                  </a:cubicBezTo>
                  <a:cubicBezTo>
                    <a:pt x="0" y="63"/>
                    <a:pt x="42" y="0"/>
                    <a:pt x="120" y="0"/>
                  </a:cubicBezTo>
                  <a:cubicBezTo>
                    <a:pt x="135" y="0"/>
                    <a:pt x="150" y="2"/>
                    <a:pt x="165" y="8"/>
                  </a:cubicBezTo>
                  <a:cubicBezTo>
                    <a:pt x="240" y="34"/>
                    <a:pt x="245" y="115"/>
                    <a:pt x="245" y="131"/>
                  </a:cubicBezTo>
                  <a:cubicBezTo>
                    <a:pt x="245" y="174"/>
                    <a:pt x="225" y="212"/>
                    <a:pt x="198" y="233"/>
                  </a:cubicBezTo>
                  <a:cubicBezTo>
                    <a:pt x="174" y="253"/>
                    <a:pt x="147" y="259"/>
                    <a:pt x="122" y="259"/>
                  </a:cubicBezTo>
                  <a:close/>
                  <a:moveTo>
                    <a:pt x="164" y="69"/>
                  </a:moveTo>
                  <a:cubicBezTo>
                    <a:pt x="153" y="58"/>
                    <a:pt x="137" y="51"/>
                    <a:pt x="121" y="51"/>
                  </a:cubicBezTo>
                  <a:cubicBezTo>
                    <a:pt x="84" y="51"/>
                    <a:pt x="60" y="84"/>
                    <a:pt x="60" y="128"/>
                  </a:cubicBezTo>
                  <a:cubicBezTo>
                    <a:pt x="60" y="186"/>
                    <a:pt x="93" y="207"/>
                    <a:pt x="122" y="207"/>
                  </a:cubicBezTo>
                  <a:cubicBezTo>
                    <a:pt x="151" y="207"/>
                    <a:pt x="182" y="187"/>
                    <a:pt x="183" y="135"/>
                  </a:cubicBezTo>
                  <a:cubicBezTo>
                    <a:pt x="184" y="110"/>
                    <a:pt x="178" y="84"/>
                    <a:pt x="164" y="69"/>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7" name="Freeform 12">
              <a:extLst>
                <a:ext uri="{FF2B5EF4-FFF2-40B4-BE49-F238E27FC236}">
                  <a16:creationId xmlns:a16="http://schemas.microsoft.com/office/drawing/2014/main" id="{7F290394-DC7E-487A-8480-55E542FC9290}"/>
                </a:ext>
              </a:extLst>
            </p:cNvPr>
            <p:cNvSpPr>
              <a:spLocks noEditPoints="1"/>
            </p:cNvSpPr>
            <p:nvPr userDrawn="1"/>
          </p:nvSpPr>
          <p:spPr bwMode="auto">
            <a:xfrm>
              <a:off x="5372" y="169"/>
              <a:ext cx="73" cy="76"/>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6 w 246"/>
                <a:gd name="T13" fmla="*/ 128 h 256"/>
                <a:gd name="T14" fmla="*/ 124 w 246"/>
                <a:gd name="T15" fmla="*/ 231 h 256"/>
                <a:gd name="T16" fmla="*/ 211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8" y="256"/>
                    <a:pt x="0" y="204"/>
                    <a:pt x="0" y="128"/>
                  </a:cubicBezTo>
                  <a:cubicBezTo>
                    <a:pt x="0" y="37"/>
                    <a:pt x="63" y="0"/>
                    <a:pt x="123" y="0"/>
                  </a:cubicBezTo>
                  <a:cubicBezTo>
                    <a:pt x="192" y="0"/>
                    <a:pt x="246" y="46"/>
                    <a:pt x="246" y="126"/>
                  </a:cubicBezTo>
                  <a:cubicBezTo>
                    <a:pt x="246" y="199"/>
                    <a:pt x="203" y="256"/>
                    <a:pt x="122" y="256"/>
                  </a:cubicBezTo>
                  <a:close/>
                  <a:moveTo>
                    <a:pt x="123" y="26"/>
                  </a:moveTo>
                  <a:cubicBezTo>
                    <a:pt x="62" y="26"/>
                    <a:pt x="36" y="73"/>
                    <a:pt x="36" y="128"/>
                  </a:cubicBezTo>
                  <a:cubicBezTo>
                    <a:pt x="36" y="179"/>
                    <a:pt x="61" y="231"/>
                    <a:pt x="124" y="231"/>
                  </a:cubicBezTo>
                  <a:cubicBezTo>
                    <a:pt x="189" y="231"/>
                    <a:pt x="211" y="176"/>
                    <a:pt x="211" y="126"/>
                  </a:cubicBezTo>
                  <a:cubicBezTo>
                    <a:pt x="210" y="67"/>
                    <a:pt x="180" y="26"/>
                    <a:pt x="123" y="26"/>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8" name="Freeform 13">
              <a:extLst>
                <a:ext uri="{FF2B5EF4-FFF2-40B4-BE49-F238E27FC236}">
                  <a16:creationId xmlns:a16="http://schemas.microsoft.com/office/drawing/2014/main" id="{EE200443-3978-4790-BCD7-B4CBD29F7ABF}"/>
                </a:ext>
              </a:extLst>
            </p:cNvPr>
            <p:cNvSpPr>
              <a:spLocks/>
            </p:cNvSpPr>
            <p:nvPr userDrawn="1"/>
          </p:nvSpPr>
          <p:spPr bwMode="auto">
            <a:xfrm>
              <a:off x="5537" y="170"/>
              <a:ext cx="9" cy="73"/>
            </a:xfrm>
            <a:custGeom>
              <a:avLst/>
              <a:gdLst>
                <a:gd name="T0" fmla="*/ 9 w 9"/>
                <a:gd name="T1" fmla="*/ 0 h 73"/>
                <a:gd name="T2" fmla="*/ 9 w 9"/>
                <a:gd name="T3" fmla="*/ 37 h 73"/>
                <a:gd name="T4" fmla="*/ 9 w 9"/>
                <a:gd name="T5" fmla="*/ 73 h 73"/>
                <a:gd name="T6" fmla="*/ 5 w 9"/>
                <a:gd name="T7" fmla="*/ 73 h 73"/>
                <a:gd name="T8" fmla="*/ 0 w 9"/>
                <a:gd name="T9" fmla="*/ 73 h 73"/>
                <a:gd name="T10" fmla="*/ 0 w 9"/>
                <a:gd name="T11" fmla="*/ 37 h 73"/>
                <a:gd name="T12" fmla="*/ 0 w 9"/>
                <a:gd name="T13" fmla="*/ 0 h 73"/>
                <a:gd name="T14" fmla="*/ 5 w 9"/>
                <a:gd name="T15" fmla="*/ 0 h 73"/>
                <a:gd name="T16" fmla="*/ 9 w 9"/>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3">
                  <a:moveTo>
                    <a:pt x="9" y="0"/>
                  </a:moveTo>
                  <a:lnTo>
                    <a:pt x="9" y="37"/>
                  </a:lnTo>
                  <a:lnTo>
                    <a:pt x="9" y="73"/>
                  </a:lnTo>
                  <a:lnTo>
                    <a:pt x="5" y="73"/>
                  </a:lnTo>
                  <a:lnTo>
                    <a:pt x="0" y="73"/>
                  </a:lnTo>
                  <a:lnTo>
                    <a:pt x="0" y="37"/>
                  </a:lnTo>
                  <a:lnTo>
                    <a:pt x="0" y="0"/>
                  </a:lnTo>
                  <a:lnTo>
                    <a:pt x="5" y="0"/>
                  </a:lnTo>
                  <a:lnTo>
                    <a:pt x="9" y="0"/>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19" name="Freeform 14">
              <a:extLst>
                <a:ext uri="{FF2B5EF4-FFF2-40B4-BE49-F238E27FC236}">
                  <a16:creationId xmlns:a16="http://schemas.microsoft.com/office/drawing/2014/main" id="{BD2448FB-5343-4373-9E8B-E48C7774D602}"/>
                </a:ext>
              </a:extLst>
            </p:cNvPr>
            <p:cNvSpPr>
              <a:spLocks/>
            </p:cNvSpPr>
            <p:nvPr userDrawn="1"/>
          </p:nvSpPr>
          <p:spPr bwMode="auto">
            <a:xfrm>
              <a:off x="5558" y="169"/>
              <a:ext cx="59" cy="76"/>
            </a:xfrm>
            <a:custGeom>
              <a:avLst/>
              <a:gdLst>
                <a:gd name="T0" fmla="*/ 99 w 201"/>
                <a:gd name="T1" fmla="*/ 138 h 257"/>
                <a:gd name="T2" fmla="*/ 12 w 201"/>
                <a:gd name="T3" fmla="*/ 68 h 257"/>
                <a:gd name="T4" fmla="*/ 35 w 201"/>
                <a:gd name="T5" fmla="*/ 21 h 257"/>
                <a:gd name="T6" fmla="*/ 100 w 201"/>
                <a:gd name="T7" fmla="*/ 0 h 257"/>
                <a:gd name="T8" fmla="*/ 166 w 201"/>
                <a:gd name="T9" fmla="*/ 18 h 257"/>
                <a:gd name="T10" fmla="*/ 197 w 201"/>
                <a:gd name="T11" fmla="*/ 76 h 257"/>
                <a:gd name="T12" fmla="*/ 164 w 201"/>
                <a:gd name="T13" fmla="*/ 78 h 257"/>
                <a:gd name="T14" fmla="*/ 144 w 201"/>
                <a:gd name="T15" fmla="*/ 37 h 257"/>
                <a:gd name="T16" fmla="*/ 101 w 201"/>
                <a:gd name="T17" fmla="*/ 25 h 257"/>
                <a:gd name="T18" fmla="*/ 46 w 201"/>
                <a:gd name="T19" fmla="*/ 64 h 257"/>
                <a:gd name="T20" fmla="*/ 94 w 201"/>
                <a:gd name="T21" fmla="*/ 102 h 257"/>
                <a:gd name="T22" fmla="*/ 121 w 201"/>
                <a:gd name="T23" fmla="*/ 109 h 257"/>
                <a:gd name="T24" fmla="*/ 159 w 201"/>
                <a:gd name="T25" fmla="*/ 119 h 257"/>
                <a:gd name="T26" fmla="*/ 201 w 201"/>
                <a:gd name="T27" fmla="*/ 180 h 257"/>
                <a:gd name="T28" fmla="*/ 170 w 201"/>
                <a:gd name="T29" fmla="*/ 239 h 257"/>
                <a:gd name="T30" fmla="*/ 104 w 201"/>
                <a:gd name="T31" fmla="*/ 257 h 257"/>
                <a:gd name="T32" fmla="*/ 0 w 201"/>
                <a:gd name="T33" fmla="*/ 173 h 257"/>
                <a:gd name="T34" fmla="*/ 35 w 201"/>
                <a:gd name="T35" fmla="*/ 168 h 257"/>
                <a:gd name="T36" fmla="*/ 55 w 201"/>
                <a:gd name="T37" fmla="*/ 215 h 257"/>
                <a:gd name="T38" fmla="*/ 105 w 201"/>
                <a:gd name="T39" fmla="*/ 231 h 257"/>
                <a:gd name="T40" fmla="*/ 166 w 201"/>
                <a:gd name="T41" fmla="*/ 183 h 257"/>
                <a:gd name="T42" fmla="*/ 120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4" y="131"/>
                    <a:pt x="12" y="119"/>
                    <a:pt x="12" y="68"/>
                  </a:cubicBezTo>
                  <a:cubicBezTo>
                    <a:pt x="12" y="44"/>
                    <a:pt x="25" y="29"/>
                    <a:pt x="35" y="21"/>
                  </a:cubicBezTo>
                  <a:cubicBezTo>
                    <a:pt x="56" y="2"/>
                    <a:pt x="83" y="0"/>
                    <a:pt x="100" y="0"/>
                  </a:cubicBezTo>
                  <a:cubicBezTo>
                    <a:pt x="117" y="0"/>
                    <a:pt x="143" y="2"/>
                    <a:pt x="166" y="18"/>
                  </a:cubicBezTo>
                  <a:cubicBezTo>
                    <a:pt x="190" y="36"/>
                    <a:pt x="195" y="61"/>
                    <a:pt x="197" y="76"/>
                  </a:cubicBezTo>
                  <a:cubicBezTo>
                    <a:pt x="164" y="78"/>
                    <a:pt x="164" y="78"/>
                    <a:pt x="164" y="78"/>
                  </a:cubicBezTo>
                  <a:cubicBezTo>
                    <a:pt x="164" y="70"/>
                    <a:pt x="163" y="51"/>
                    <a:pt x="144" y="37"/>
                  </a:cubicBezTo>
                  <a:cubicBezTo>
                    <a:pt x="132" y="28"/>
                    <a:pt x="116" y="25"/>
                    <a:pt x="101" y="25"/>
                  </a:cubicBezTo>
                  <a:cubicBezTo>
                    <a:pt x="72" y="25"/>
                    <a:pt x="46" y="38"/>
                    <a:pt x="46" y="64"/>
                  </a:cubicBezTo>
                  <a:cubicBezTo>
                    <a:pt x="46" y="91"/>
                    <a:pt x="73" y="97"/>
                    <a:pt x="94" y="102"/>
                  </a:cubicBezTo>
                  <a:cubicBezTo>
                    <a:pt x="121" y="109"/>
                    <a:pt x="121" y="109"/>
                    <a:pt x="121" y="109"/>
                  </a:cubicBezTo>
                  <a:cubicBezTo>
                    <a:pt x="139" y="113"/>
                    <a:pt x="149" y="115"/>
                    <a:pt x="159" y="119"/>
                  </a:cubicBezTo>
                  <a:cubicBezTo>
                    <a:pt x="196" y="135"/>
                    <a:pt x="201" y="164"/>
                    <a:pt x="201" y="180"/>
                  </a:cubicBezTo>
                  <a:cubicBezTo>
                    <a:pt x="201" y="203"/>
                    <a:pt x="192" y="225"/>
                    <a:pt x="170" y="239"/>
                  </a:cubicBezTo>
                  <a:cubicBezTo>
                    <a:pt x="147" y="255"/>
                    <a:pt x="119" y="257"/>
                    <a:pt x="104" y="257"/>
                  </a:cubicBezTo>
                  <a:cubicBezTo>
                    <a:pt x="82" y="257"/>
                    <a:pt x="6" y="253"/>
                    <a:pt x="0" y="173"/>
                  </a:cubicBezTo>
                  <a:cubicBezTo>
                    <a:pt x="35" y="168"/>
                    <a:pt x="35" y="168"/>
                    <a:pt x="35" y="168"/>
                  </a:cubicBezTo>
                  <a:cubicBezTo>
                    <a:pt x="36" y="178"/>
                    <a:pt x="37" y="199"/>
                    <a:pt x="55" y="215"/>
                  </a:cubicBezTo>
                  <a:cubicBezTo>
                    <a:pt x="69" y="227"/>
                    <a:pt x="87" y="231"/>
                    <a:pt x="105" y="231"/>
                  </a:cubicBezTo>
                  <a:cubicBezTo>
                    <a:pt x="140" y="231"/>
                    <a:pt x="166" y="215"/>
                    <a:pt x="166" y="183"/>
                  </a:cubicBezTo>
                  <a:cubicBezTo>
                    <a:pt x="166" y="154"/>
                    <a:pt x="143" y="147"/>
                    <a:pt x="120" y="142"/>
                  </a:cubicBezTo>
                  <a:lnTo>
                    <a:pt x="99" y="138"/>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20" name="Freeform 15">
              <a:extLst>
                <a:ext uri="{FF2B5EF4-FFF2-40B4-BE49-F238E27FC236}">
                  <a16:creationId xmlns:a16="http://schemas.microsoft.com/office/drawing/2014/main" id="{61273ADD-DF16-448C-8705-393DF5DAAC33}"/>
                </a:ext>
              </a:extLst>
            </p:cNvPr>
            <p:cNvSpPr>
              <a:spLocks/>
            </p:cNvSpPr>
            <p:nvPr userDrawn="1"/>
          </p:nvSpPr>
          <p:spPr bwMode="auto">
            <a:xfrm>
              <a:off x="5455" y="169"/>
              <a:ext cx="67" cy="76"/>
            </a:xfrm>
            <a:custGeom>
              <a:avLst/>
              <a:gdLst>
                <a:gd name="T0" fmla="*/ 0 w 225"/>
                <a:gd name="T1" fmla="*/ 128 h 256"/>
                <a:gd name="T2" fmla="*/ 127 w 225"/>
                <a:gd name="T3" fmla="*/ 0 h 256"/>
                <a:gd name="T4" fmla="*/ 223 w 225"/>
                <a:gd name="T5" fmla="*/ 46 h 256"/>
                <a:gd name="T6" fmla="*/ 199 w 225"/>
                <a:gd name="T7" fmla="*/ 61 h 256"/>
                <a:gd name="T8" fmla="*/ 127 w 225"/>
                <a:gd name="T9" fmla="*/ 27 h 256"/>
                <a:gd name="T10" fmla="*/ 32 w 225"/>
                <a:gd name="T11" fmla="*/ 128 h 256"/>
                <a:gd name="T12" fmla="*/ 127 w 225"/>
                <a:gd name="T13" fmla="*/ 228 h 256"/>
                <a:gd name="T14" fmla="*/ 194 w 225"/>
                <a:gd name="T15" fmla="*/ 202 h 256"/>
                <a:gd name="T16" fmla="*/ 194 w 225"/>
                <a:gd name="T17" fmla="*/ 148 h 256"/>
                <a:gd name="T18" fmla="*/ 124 w 225"/>
                <a:gd name="T19" fmla="*/ 148 h 256"/>
                <a:gd name="T20" fmla="*/ 124 w 225"/>
                <a:gd name="T21" fmla="*/ 121 h 256"/>
                <a:gd name="T22" fmla="*/ 225 w 225"/>
                <a:gd name="T23" fmla="*/ 121 h 256"/>
                <a:gd name="T24" fmla="*/ 225 w 225"/>
                <a:gd name="T25" fmla="*/ 213 h 256"/>
                <a:gd name="T26" fmla="*/ 127 w 225"/>
                <a:gd name="T27" fmla="*/ 256 h 256"/>
                <a:gd name="T28" fmla="*/ 0 w 225"/>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56">
                  <a:moveTo>
                    <a:pt x="0" y="128"/>
                  </a:moveTo>
                  <a:cubicBezTo>
                    <a:pt x="0" y="51"/>
                    <a:pt x="57" y="0"/>
                    <a:pt x="127" y="0"/>
                  </a:cubicBezTo>
                  <a:cubicBezTo>
                    <a:pt x="172" y="0"/>
                    <a:pt x="202" y="19"/>
                    <a:pt x="223" y="46"/>
                  </a:cubicBezTo>
                  <a:cubicBezTo>
                    <a:pt x="199" y="61"/>
                    <a:pt x="199" y="61"/>
                    <a:pt x="199" y="61"/>
                  </a:cubicBezTo>
                  <a:cubicBezTo>
                    <a:pt x="183" y="41"/>
                    <a:pt x="157" y="27"/>
                    <a:pt x="127" y="27"/>
                  </a:cubicBezTo>
                  <a:cubicBezTo>
                    <a:pt x="73" y="27"/>
                    <a:pt x="32" y="68"/>
                    <a:pt x="32" y="128"/>
                  </a:cubicBezTo>
                  <a:cubicBezTo>
                    <a:pt x="32" y="186"/>
                    <a:pt x="73" y="228"/>
                    <a:pt x="127" y="228"/>
                  </a:cubicBezTo>
                  <a:cubicBezTo>
                    <a:pt x="157" y="228"/>
                    <a:pt x="182" y="214"/>
                    <a:pt x="194" y="202"/>
                  </a:cubicBezTo>
                  <a:cubicBezTo>
                    <a:pt x="194" y="148"/>
                    <a:pt x="194" y="148"/>
                    <a:pt x="194" y="148"/>
                  </a:cubicBezTo>
                  <a:cubicBezTo>
                    <a:pt x="124" y="148"/>
                    <a:pt x="124" y="148"/>
                    <a:pt x="124" y="148"/>
                  </a:cubicBezTo>
                  <a:cubicBezTo>
                    <a:pt x="124" y="121"/>
                    <a:pt x="124" y="121"/>
                    <a:pt x="124" y="121"/>
                  </a:cubicBezTo>
                  <a:cubicBezTo>
                    <a:pt x="225" y="121"/>
                    <a:pt x="225" y="121"/>
                    <a:pt x="225" y="121"/>
                  </a:cubicBezTo>
                  <a:cubicBezTo>
                    <a:pt x="225" y="213"/>
                    <a:pt x="225" y="213"/>
                    <a:pt x="225" y="213"/>
                  </a:cubicBezTo>
                  <a:cubicBezTo>
                    <a:pt x="202" y="239"/>
                    <a:pt x="168" y="256"/>
                    <a:pt x="127" y="256"/>
                  </a:cubicBezTo>
                  <a:cubicBezTo>
                    <a:pt x="57" y="256"/>
                    <a:pt x="0" y="205"/>
                    <a:pt x="0" y="128"/>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21" name="Freeform 16">
              <a:extLst>
                <a:ext uri="{FF2B5EF4-FFF2-40B4-BE49-F238E27FC236}">
                  <a16:creationId xmlns:a16="http://schemas.microsoft.com/office/drawing/2014/main" id="{C37C8415-6329-46FE-890F-4B4D89C5F2B2}"/>
                </a:ext>
              </a:extLst>
            </p:cNvPr>
            <p:cNvSpPr>
              <a:spLocks/>
            </p:cNvSpPr>
            <p:nvPr userDrawn="1"/>
          </p:nvSpPr>
          <p:spPr bwMode="auto">
            <a:xfrm>
              <a:off x="5322" y="170"/>
              <a:ext cx="47" cy="73"/>
            </a:xfrm>
            <a:custGeom>
              <a:avLst/>
              <a:gdLst>
                <a:gd name="T0" fmla="*/ 9 w 47"/>
                <a:gd name="T1" fmla="*/ 64 h 73"/>
                <a:gd name="T2" fmla="*/ 47 w 47"/>
                <a:gd name="T3" fmla="*/ 64 h 73"/>
                <a:gd name="T4" fmla="*/ 47 w 47"/>
                <a:gd name="T5" fmla="*/ 73 h 73"/>
                <a:gd name="T6" fmla="*/ 0 w 47"/>
                <a:gd name="T7" fmla="*/ 73 h 73"/>
                <a:gd name="T8" fmla="*/ 0 w 47"/>
                <a:gd name="T9" fmla="*/ 0 h 73"/>
                <a:gd name="T10" fmla="*/ 9 w 47"/>
                <a:gd name="T11" fmla="*/ 0 h 73"/>
                <a:gd name="T12" fmla="*/ 9 w 47"/>
                <a:gd name="T13" fmla="*/ 64 h 73"/>
              </a:gdLst>
              <a:ahLst/>
              <a:cxnLst>
                <a:cxn ang="0">
                  <a:pos x="T0" y="T1"/>
                </a:cxn>
                <a:cxn ang="0">
                  <a:pos x="T2" y="T3"/>
                </a:cxn>
                <a:cxn ang="0">
                  <a:pos x="T4" y="T5"/>
                </a:cxn>
                <a:cxn ang="0">
                  <a:pos x="T6" y="T7"/>
                </a:cxn>
                <a:cxn ang="0">
                  <a:pos x="T8" y="T9"/>
                </a:cxn>
                <a:cxn ang="0">
                  <a:pos x="T10" y="T11"/>
                </a:cxn>
                <a:cxn ang="0">
                  <a:pos x="T12" y="T13"/>
                </a:cxn>
              </a:cxnLst>
              <a:rect l="0" t="0" r="r" b="b"/>
              <a:pathLst>
                <a:path w="47" h="73">
                  <a:moveTo>
                    <a:pt x="9" y="64"/>
                  </a:moveTo>
                  <a:lnTo>
                    <a:pt x="47" y="64"/>
                  </a:lnTo>
                  <a:lnTo>
                    <a:pt x="47" y="73"/>
                  </a:lnTo>
                  <a:lnTo>
                    <a:pt x="0" y="73"/>
                  </a:lnTo>
                  <a:lnTo>
                    <a:pt x="0" y="0"/>
                  </a:lnTo>
                  <a:lnTo>
                    <a:pt x="9" y="0"/>
                  </a:lnTo>
                  <a:lnTo>
                    <a:pt x="9" y="64"/>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22" name="Freeform 17">
              <a:extLst>
                <a:ext uri="{FF2B5EF4-FFF2-40B4-BE49-F238E27FC236}">
                  <a16:creationId xmlns:a16="http://schemas.microsoft.com/office/drawing/2014/main" id="{4382031B-951B-4F8F-A758-F2291E6A7CA4}"/>
                </a:ext>
              </a:extLst>
            </p:cNvPr>
            <p:cNvSpPr>
              <a:spLocks noEditPoints="1"/>
            </p:cNvSpPr>
            <p:nvPr userDrawn="1"/>
          </p:nvSpPr>
          <p:spPr bwMode="auto">
            <a:xfrm>
              <a:off x="5628" y="169"/>
              <a:ext cx="18" cy="18"/>
            </a:xfrm>
            <a:custGeom>
              <a:avLst/>
              <a:gdLst>
                <a:gd name="T0" fmla="*/ 30 w 61"/>
                <a:gd name="T1" fmla="*/ 60 h 60"/>
                <a:gd name="T2" fmla="*/ 0 w 61"/>
                <a:gd name="T3" fmla="*/ 30 h 60"/>
                <a:gd name="T4" fmla="*/ 31 w 61"/>
                <a:gd name="T5" fmla="*/ 0 h 60"/>
                <a:gd name="T6" fmla="*/ 60 w 61"/>
                <a:gd name="T7" fmla="*/ 30 h 60"/>
                <a:gd name="T8" fmla="*/ 30 w 61"/>
                <a:gd name="T9" fmla="*/ 60 h 60"/>
                <a:gd name="T10" fmla="*/ 30 w 61"/>
                <a:gd name="T11" fmla="*/ 5 h 60"/>
                <a:gd name="T12" fmla="*/ 5 w 61"/>
                <a:gd name="T13" fmla="*/ 30 h 60"/>
                <a:gd name="T14" fmla="*/ 30 w 61"/>
                <a:gd name="T15" fmla="*/ 55 h 60"/>
                <a:gd name="T16" fmla="*/ 56 w 61"/>
                <a:gd name="T17" fmla="*/ 30 h 60"/>
                <a:gd name="T18" fmla="*/ 30 w 61"/>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60"/>
                  </a:moveTo>
                  <a:cubicBezTo>
                    <a:pt x="14" y="60"/>
                    <a:pt x="0" y="46"/>
                    <a:pt x="0" y="30"/>
                  </a:cubicBezTo>
                  <a:cubicBezTo>
                    <a:pt x="0" y="13"/>
                    <a:pt x="14" y="0"/>
                    <a:pt x="31" y="0"/>
                  </a:cubicBezTo>
                  <a:cubicBezTo>
                    <a:pt x="47" y="0"/>
                    <a:pt x="61" y="13"/>
                    <a:pt x="60" y="30"/>
                  </a:cubicBezTo>
                  <a:cubicBezTo>
                    <a:pt x="60" y="47"/>
                    <a:pt x="47" y="60"/>
                    <a:pt x="30" y="60"/>
                  </a:cubicBezTo>
                  <a:close/>
                  <a:moveTo>
                    <a:pt x="30" y="5"/>
                  </a:moveTo>
                  <a:cubicBezTo>
                    <a:pt x="16" y="5"/>
                    <a:pt x="5" y="16"/>
                    <a:pt x="5" y="30"/>
                  </a:cubicBezTo>
                  <a:cubicBezTo>
                    <a:pt x="5" y="44"/>
                    <a:pt x="16" y="55"/>
                    <a:pt x="30" y="55"/>
                  </a:cubicBezTo>
                  <a:cubicBezTo>
                    <a:pt x="44" y="55"/>
                    <a:pt x="56" y="44"/>
                    <a:pt x="56" y="30"/>
                  </a:cubicBezTo>
                  <a:cubicBezTo>
                    <a:pt x="56" y="16"/>
                    <a:pt x="44" y="5"/>
                    <a:pt x="30" y="5"/>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sp>
          <p:nvSpPr>
            <p:cNvPr id="23" name="Freeform 18">
              <a:extLst>
                <a:ext uri="{FF2B5EF4-FFF2-40B4-BE49-F238E27FC236}">
                  <a16:creationId xmlns:a16="http://schemas.microsoft.com/office/drawing/2014/main" id="{43AAA8AD-647C-48AB-BDD5-4D512DFF3D4B}"/>
                </a:ext>
              </a:extLst>
            </p:cNvPr>
            <p:cNvSpPr>
              <a:spLocks noEditPoints="1"/>
            </p:cNvSpPr>
            <p:nvPr userDrawn="1"/>
          </p:nvSpPr>
          <p:spPr bwMode="auto">
            <a:xfrm>
              <a:off x="5633" y="173"/>
              <a:ext cx="8" cy="10"/>
            </a:xfrm>
            <a:custGeom>
              <a:avLst/>
              <a:gdLst>
                <a:gd name="T0" fmla="*/ 0 w 26"/>
                <a:gd name="T1" fmla="*/ 0 h 33"/>
                <a:gd name="T2" fmla="*/ 11 w 26"/>
                <a:gd name="T3" fmla="*/ 0 h 33"/>
                <a:gd name="T4" fmla="*/ 21 w 26"/>
                <a:gd name="T5" fmla="*/ 2 h 33"/>
                <a:gd name="T6" fmla="*/ 25 w 26"/>
                <a:gd name="T7" fmla="*/ 11 h 33"/>
                <a:gd name="T8" fmla="*/ 18 w 26"/>
                <a:gd name="T9" fmla="*/ 20 h 33"/>
                <a:gd name="T10" fmla="*/ 26 w 26"/>
                <a:gd name="T11" fmla="*/ 33 h 33"/>
                <a:gd name="T12" fmla="*/ 18 w 26"/>
                <a:gd name="T13" fmla="*/ 33 h 33"/>
                <a:gd name="T14" fmla="*/ 12 w 26"/>
                <a:gd name="T15" fmla="*/ 21 h 33"/>
                <a:gd name="T16" fmla="*/ 6 w 26"/>
                <a:gd name="T17" fmla="*/ 21 h 33"/>
                <a:gd name="T18" fmla="*/ 6 w 26"/>
                <a:gd name="T19" fmla="*/ 33 h 33"/>
                <a:gd name="T20" fmla="*/ 0 w 26"/>
                <a:gd name="T21" fmla="*/ 33 h 33"/>
                <a:gd name="T22" fmla="*/ 0 w 26"/>
                <a:gd name="T23" fmla="*/ 0 h 33"/>
                <a:gd name="T24" fmla="*/ 6 w 26"/>
                <a:gd name="T25" fmla="*/ 5 h 33"/>
                <a:gd name="T26" fmla="*/ 6 w 26"/>
                <a:gd name="T27" fmla="*/ 16 h 33"/>
                <a:gd name="T28" fmla="*/ 8 w 26"/>
                <a:gd name="T29" fmla="*/ 16 h 33"/>
                <a:gd name="T30" fmla="*/ 12 w 26"/>
                <a:gd name="T31" fmla="*/ 16 h 33"/>
                <a:gd name="T32" fmla="*/ 18 w 26"/>
                <a:gd name="T33" fmla="*/ 10 h 33"/>
                <a:gd name="T34" fmla="*/ 16 w 26"/>
                <a:gd name="T35" fmla="*/ 6 h 33"/>
                <a:gd name="T36" fmla="*/ 9 w 26"/>
                <a:gd name="T37" fmla="*/ 5 h 33"/>
                <a:gd name="T38" fmla="*/ 6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5" y="0"/>
                    <a:pt x="18" y="0"/>
                    <a:pt x="21" y="2"/>
                  </a:cubicBezTo>
                  <a:cubicBezTo>
                    <a:pt x="23" y="4"/>
                    <a:pt x="25" y="7"/>
                    <a:pt x="25" y="11"/>
                  </a:cubicBezTo>
                  <a:cubicBezTo>
                    <a:pt x="25" y="17"/>
                    <a:pt x="20" y="19"/>
                    <a:pt x="18" y="20"/>
                  </a:cubicBezTo>
                  <a:cubicBezTo>
                    <a:pt x="26" y="33"/>
                    <a:pt x="26" y="33"/>
                    <a:pt x="26" y="33"/>
                  </a:cubicBezTo>
                  <a:cubicBezTo>
                    <a:pt x="18" y="33"/>
                    <a:pt x="18" y="33"/>
                    <a:pt x="18" y="33"/>
                  </a:cubicBezTo>
                  <a:cubicBezTo>
                    <a:pt x="12" y="21"/>
                    <a:pt x="12" y="21"/>
                    <a:pt x="12" y="21"/>
                  </a:cubicBezTo>
                  <a:cubicBezTo>
                    <a:pt x="6" y="21"/>
                    <a:pt x="6" y="21"/>
                    <a:pt x="6" y="21"/>
                  </a:cubicBezTo>
                  <a:cubicBezTo>
                    <a:pt x="6" y="33"/>
                    <a:pt x="6" y="33"/>
                    <a:pt x="6" y="33"/>
                  </a:cubicBezTo>
                  <a:cubicBezTo>
                    <a:pt x="0" y="33"/>
                    <a:pt x="0" y="33"/>
                    <a:pt x="0" y="33"/>
                  </a:cubicBezTo>
                  <a:lnTo>
                    <a:pt x="0" y="0"/>
                  </a:lnTo>
                  <a:close/>
                  <a:moveTo>
                    <a:pt x="6" y="5"/>
                  </a:moveTo>
                  <a:cubicBezTo>
                    <a:pt x="6" y="16"/>
                    <a:pt x="6" y="16"/>
                    <a:pt x="6" y="16"/>
                  </a:cubicBezTo>
                  <a:cubicBezTo>
                    <a:pt x="8" y="16"/>
                    <a:pt x="8" y="16"/>
                    <a:pt x="8" y="16"/>
                  </a:cubicBezTo>
                  <a:cubicBezTo>
                    <a:pt x="10" y="16"/>
                    <a:pt x="11" y="16"/>
                    <a:pt x="12" y="16"/>
                  </a:cubicBezTo>
                  <a:cubicBezTo>
                    <a:pt x="14" y="16"/>
                    <a:pt x="18" y="15"/>
                    <a:pt x="18" y="10"/>
                  </a:cubicBezTo>
                  <a:cubicBezTo>
                    <a:pt x="18" y="10"/>
                    <a:pt x="18" y="7"/>
                    <a:pt x="16" y="6"/>
                  </a:cubicBezTo>
                  <a:cubicBezTo>
                    <a:pt x="14" y="5"/>
                    <a:pt x="13" y="5"/>
                    <a:pt x="9" y="5"/>
                  </a:cubicBezTo>
                  <a:lnTo>
                    <a:pt x="6" y="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Gotham Bold" pitchFamily="2" charset="0"/>
              </a:endParaRPr>
            </a:p>
          </p:txBody>
        </p:sp>
      </p:grpSp>
    </p:spTree>
    <p:extLst>
      <p:ext uri="{BB962C8B-B14F-4D97-AF65-F5344CB8AC3E}">
        <p14:creationId xmlns:p14="http://schemas.microsoft.com/office/powerpoint/2010/main" val="502308342"/>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Segoe UI" panose="020B0502040204020203" pitchFamily="34" charset="0"/>
      <a:buChar char="​"/>
      <a:defRPr sz="1200" b="1" i="0" kern="1200">
        <a:solidFill>
          <a:schemeClr val="tx2"/>
        </a:solidFill>
        <a:latin typeface="Gotham Bold" pitchFamily="2" charset="0"/>
        <a:ea typeface="+mn-ea"/>
        <a:cs typeface="+mn-cs"/>
      </a:defRPr>
    </a:lvl1pPr>
    <a:lvl2pPr marL="284163" indent="-171450" algn="l" defTabSz="914400" rtl="0" eaLnBrk="1" latinLnBrk="0" hangingPunct="1">
      <a:buFont typeface="Arial" panose="020B0604020202020204" pitchFamily="34" charset="0"/>
      <a:buChar char="•"/>
      <a:defRPr sz="1200" b="1" i="0" kern="1200">
        <a:solidFill>
          <a:schemeClr val="tx2"/>
        </a:solidFill>
        <a:latin typeface="Gotham Bold" pitchFamily="2" charset="0"/>
        <a:ea typeface="+mn-ea"/>
        <a:cs typeface="+mn-cs"/>
      </a:defRPr>
    </a:lvl2pPr>
    <a:lvl3pPr marL="569913" indent="-171450" algn="l" defTabSz="914400" rtl="0" eaLnBrk="1" latinLnBrk="0" hangingPunct="1">
      <a:buFont typeface="Arial" panose="020B0604020202020204" pitchFamily="34" charset="0"/>
      <a:buChar char="•"/>
      <a:defRPr sz="1200" b="1" i="0" kern="1200">
        <a:solidFill>
          <a:schemeClr val="tx2"/>
        </a:solidFill>
        <a:latin typeface="Gotham Bold" pitchFamily="2" charset="0"/>
        <a:ea typeface="+mn-ea"/>
        <a:cs typeface="+mn-cs"/>
      </a:defRPr>
    </a:lvl3pPr>
    <a:lvl4pPr marL="860425" indent="-171450" algn="l" defTabSz="914400" rtl="0" eaLnBrk="1" latinLnBrk="0" hangingPunct="1">
      <a:buFont typeface="Arial" panose="020B0604020202020204" pitchFamily="34" charset="0"/>
      <a:buChar char="•"/>
      <a:defRPr sz="1200" b="1" i="0" kern="1200">
        <a:solidFill>
          <a:schemeClr val="tx2"/>
        </a:solidFill>
        <a:latin typeface="Gotham Bold" pitchFamily="2" charset="0"/>
        <a:ea typeface="+mn-ea"/>
        <a:cs typeface="+mn-cs"/>
      </a:defRPr>
    </a:lvl4pPr>
    <a:lvl5pPr marL="1198563" indent="-171450" algn="l" defTabSz="914400" rtl="0" eaLnBrk="1" latinLnBrk="0" hangingPunct="1">
      <a:buFont typeface="Arial" panose="020B0604020202020204" pitchFamily="34" charset="0"/>
      <a:buChar char="•"/>
      <a:defRPr sz="1200" b="1" i="0" kern="1200">
        <a:solidFill>
          <a:schemeClr val="tx2"/>
        </a:solidFill>
        <a:latin typeface="Gotham Bold"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 Id="rId5" Type="http://schemas.openxmlformats.org/officeDocument/2006/relationships/image" Target="../media/image22.jpeg"/><Relationship Id="rId4" Type="http://schemas.microsoft.com/office/2007/relationships/hdphoto" Target="../media/hdphoto1.wdp"/></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25.pn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1.xml"/><Relationship Id="rId5" Type="http://schemas.openxmlformats.org/officeDocument/2006/relationships/image" Target="../media/image22.jpeg"/><Relationship Id="rId4" Type="http://schemas.microsoft.com/office/2007/relationships/hdphoto" Target="../media/hdphoto1.wdp"/></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Master" Target="../slideMasters/slideMaster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Master" Target="../slideMasters/slideMaster1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Master" Target="../slideMasters/slideMaster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5.xml"/><Relationship Id="rId4" Type="http://schemas.openxmlformats.org/officeDocument/2006/relationships/image" Target="../media/image45.jpeg"/></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3">
            <a:extLst>
              <a:ext uri="{FF2B5EF4-FFF2-40B4-BE49-F238E27FC236}">
                <a16:creationId xmlns:a16="http://schemas.microsoft.com/office/drawing/2014/main" id="{E424F72B-216A-97CC-EB10-A6A252D4C260}"/>
              </a:ext>
            </a:extLst>
          </p:cNvPr>
          <p:cNvSpPr>
            <a:spLocks noGrp="1"/>
          </p:cNvSpPr>
          <p:nvPr>
            <p:ph type="title"/>
          </p:nvPr>
        </p:nvSpPr>
        <p:spPr>
          <a:xfrm>
            <a:off x="687157" y="1090520"/>
            <a:ext cx="3635461" cy="1325563"/>
          </a:xfrm>
          <a:prstGeom prst="rect">
            <a:avLst/>
          </a:prstGeom>
        </p:spPr>
        <p:txBody>
          <a:bodyPr vert="horz" lIns="0" tIns="0" rIns="0" bIns="0" rtlCol="0" anchor="t">
            <a:noAutofit/>
          </a:bodyPr>
          <a:lstStyle/>
          <a:p>
            <a:r>
              <a:rPr lang="en-US"/>
              <a:t>Click to edit Master title style</a:t>
            </a:r>
          </a:p>
        </p:txBody>
      </p:sp>
      <p:sp>
        <p:nvSpPr>
          <p:cNvPr id="9" name="Rectangle 8">
            <a:extLst>
              <a:ext uri="{FF2B5EF4-FFF2-40B4-BE49-F238E27FC236}">
                <a16:creationId xmlns:a16="http://schemas.microsoft.com/office/drawing/2014/main" id="{19E93E93-3B3F-F074-EF8D-453967666B60}"/>
              </a:ext>
            </a:extLst>
          </p:cNvPr>
          <p:cNvSpPr/>
          <p:nvPr userDrawn="1"/>
        </p:nvSpPr>
        <p:spPr>
          <a:xfrm>
            <a:off x="687157" y="0"/>
            <a:ext cx="974395" cy="242415"/>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446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1756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sky with white clouds&#10;&#10;Description automatically generated with medium confidence">
            <a:extLst>
              <a:ext uri="{FF2B5EF4-FFF2-40B4-BE49-F238E27FC236}">
                <a16:creationId xmlns:a16="http://schemas.microsoft.com/office/drawing/2014/main" id="{D56CA298-BB2E-BB59-BDCA-CC8B931DC7E1}"/>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b="-55151"/>
          <a:stretch/>
        </p:blipFill>
        <p:spPr>
          <a:xfrm>
            <a:off x="3429000" y="4242867"/>
            <a:ext cx="6526944" cy="1210423"/>
          </a:xfrm>
          <a:prstGeom prst="rect">
            <a:avLst/>
          </a:prstGeom>
        </p:spPr>
      </p:pic>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9955944" y="631730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CAD841-D461-EA55-6BE3-05191B7547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74830" y="4242867"/>
            <a:ext cx="7781114" cy="2074434"/>
          </a:xfrm>
          <a:prstGeom prst="rect">
            <a:avLst/>
          </a:prstGeom>
        </p:spPr>
      </p:pic>
    </p:spTree>
    <p:extLst>
      <p:ext uri="{BB962C8B-B14F-4D97-AF65-F5344CB8AC3E}">
        <p14:creationId xmlns:p14="http://schemas.microsoft.com/office/powerpoint/2010/main" val="184367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0215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3">
            <a:extLst>
              <a:ext uri="{FF2B5EF4-FFF2-40B4-BE49-F238E27FC236}">
                <a16:creationId xmlns:a16="http://schemas.microsoft.com/office/drawing/2014/main" id="{E424F72B-216A-97CC-EB10-A6A252D4C260}"/>
              </a:ext>
            </a:extLst>
          </p:cNvPr>
          <p:cNvSpPr>
            <a:spLocks noGrp="1"/>
          </p:cNvSpPr>
          <p:nvPr>
            <p:ph type="title"/>
          </p:nvPr>
        </p:nvSpPr>
        <p:spPr>
          <a:xfrm>
            <a:off x="687157" y="1090520"/>
            <a:ext cx="3635461" cy="1325563"/>
          </a:xfrm>
          <a:prstGeom prst="rect">
            <a:avLst/>
          </a:prstGeom>
        </p:spPr>
        <p:txBody>
          <a:bodyPr vert="horz" lIns="0" tIns="0" rIns="0" bIns="0" rtlCol="0" anchor="t">
            <a:noAutofit/>
          </a:bodyPr>
          <a:lstStyle/>
          <a:p>
            <a:r>
              <a:rPr lang="en-US"/>
              <a:t>Click to edit Master title style</a:t>
            </a:r>
          </a:p>
        </p:txBody>
      </p:sp>
      <p:sp>
        <p:nvSpPr>
          <p:cNvPr id="9" name="Rectangle 8">
            <a:extLst>
              <a:ext uri="{FF2B5EF4-FFF2-40B4-BE49-F238E27FC236}">
                <a16:creationId xmlns:a16="http://schemas.microsoft.com/office/drawing/2014/main" id="{19E93E93-3B3F-F074-EF8D-453967666B60}"/>
              </a:ext>
            </a:extLst>
          </p:cNvPr>
          <p:cNvSpPr/>
          <p:nvPr userDrawn="1"/>
        </p:nvSpPr>
        <p:spPr>
          <a:xfrm>
            <a:off x="687157" y="0"/>
            <a:ext cx="974395" cy="242415"/>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76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8E68DB2-29AC-1257-7E0E-295D1F7863E8}"/>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565C0EAE-0FBA-5D50-7BD6-D7F82E36A89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12" name="Title 13">
            <a:extLst>
              <a:ext uri="{FF2B5EF4-FFF2-40B4-BE49-F238E27FC236}">
                <a16:creationId xmlns:a16="http://schemas.microsoft.com/office/drawing/2014/main" id="{F45722A3-CCC5-5738-64D8-9C51B0D01E4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5" name="Page Number">
            <a:extLst>
              <a:ext uri="{FF2B5EF4-FFF2-40B4-BE49-F238E27FC236}">
                <a16:creationId xmlns:a16="http://schemas.microsoft.com/office/drawing/2014/main" id="{F0A3723B-5483-EB8F-55C5-B31CB5A8FA7F}"/>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42903760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A410B8AF-9F04-0BCD-A4C4-4E2987F1E46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8" name="Title 13">
            <a:extLst>
              <a:ext uri="{FF2B5EF4-FFF2-40B4-BE49-F238E27FC236}">
                <a16:creationId xmlns:a16="http://schemas.microsoft.com/office/drawing/2014/main" id="{AFA72A43-A5C1-FDD0-30E1-07F9B874BDDA}"/>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A98D8378-9660-77ED-79B1-08E03D63E784}"/>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0978440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3">
            <a:extLst>
              <a:ext uri="{FF2B5EF4-FFF2-40B4-BE49-F238E27FC236}">
                <a16:creationId xmlns:a16="http://schemas.microsoft.com/office/drawing/2014/main" id="{31B79F28-8108-3558-68DC-9A9BE6445351}"/>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3989739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682F1795-6DC3-EBDA-A4BE-A0761EA38A17}"/>
              </a:ext>
            </a:extLst>
          </p:cNvPr>
          <p:cNvSpPr>
            <a:spLocks noGrp="1"/>
          </p:cNvSpPr>
          <p:nvPr>
            <p:ph type="pic" sz="quarter" idx="10"/>
          </p:nvPr>
        </p:nvSpPr>
        <p:spPr>
          <a:xfrm>
            <a:off x="-4" y="0"/>
            <a:ext cx="12192003"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4" y="230063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pyright">
            <a:extLst>
              <a:ext uri="{FF2B5EF4-FFF2-40B4-BE49-F238E27FC236}">
                <a16:creationId xmlns:a16="http://schemas.microsoft.com/office/drawing/2014/main" id="{98932CE9-E228-4A61-DA4B-29FAA433D53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b="0" i="0">
                <a:solidFill>
                  <a:schemeClr val="bg1"/>
                </a:solidFill>
                <a:latin typeface="Metropolis" pitchFamily="2" charset="77"/>
              </a:rPr>
              <a:t>Prologis Essentials | Sustainability</a:t>
            </a:r>
          </a:p>
        </p:txBody>
      </p:sp>
      <p:sp>
        <p:nvSpPr>
          <p:cNvPr id="11" name="Title 13">
            <a:extLst>
              <a:ext uri="{FF2B5EF4-FFF2-40B4-BE49-F238E27FC236}">
                <a16:creationId xmlns:a16="http://schemas.microsoft.com/office/drawing/2014/main" id="{DC1A8DD8-A44B-B182-7C49-0ADB3F738E02}"/>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31093220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F39FF870-7F92-9D4D-73B1-93CBD997AE65}"/>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
        <p:nvSpPr>
          <p:cNvPr id="8" name="Title 13">
            <a:extLst>
              <a:ext uri="{FF2B5EF4-FFF2-40B4-BE49-F238E27FC236}">
                <a16:creationId xmlns:a16="http://schemas.microsoft.com/office/drawing/2014/main" id="{0990A4A4-3AAD-7B55-BE6B-61C3E3669F7E}"/>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E282D6D3-6368-8748-83F9-FD0A72A953B3}"/>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36850101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470E0D5-89CE-BC35-E54D-693C14B253E3}"/>
              </a:ext>
            </a:extLst>
          </p:cNvPr>
          <p:cNvSpPr>
            <a:spLocks noGrp="1"/>
          </p:cNvSpPr>
          <p:nvPr>
            <p:ph type="pic" sz="quarter" idx="10"/>
          </p:nvPr>
        </p:nvSpPr>
        <p:spPr>
          <a:xfrm>
            <a:off x="6400802" y="0"/>
            <a:ext cx="5791197"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15DC4AD2-4727-ED41-11BE-75A2242B01AC}"/>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457D62CA-475B-D842-DE46-22281D454BD9}"/>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2413243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B70B3-7D57-D049-D0D6-10820B90FB59}"/>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897F53C7-520E-D200-16FA-26623886A14F}"/>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14" name="Title 13">
            <a:extLst>
              <a:ext uri="{FF2B5EF4-FFF2-40B4-BE49-F238E27FC236}">
                <a16:creationId xmlns:a16="http://schemas.microsoft.com/office/drawing/2014/main" id="{D9D1F49B-D7F1-DE96-7AF7-6C441514053F}"/>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D778364E-C2F7-01A3-07BA-5DBE40D8AD17}"/>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etropolis" pitchFamily="2" charset="77"/>
                <a:ea typeface="+mn-ea"/>
                <a:cs typeface="+mn-cs"/>
              </a:rPr>
              <a:pPr marL="0" algn="r" defTabSz="914400" rtl="0" eaLnBrk="1" latinLnBrk="0" hangingPunct="1"/>
              <a:t>‹#›</a:t>
            </a:fld>
            <a:endParaRPr lang="en-US" sz="9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3867831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5D18E-36B3-56F3-7546-06DE5E427647}"/>
              </a:ext>
            </a:extLst>
          </p:cNvPr>
          <p:cNvSpPr/>
          <p:nvPr userDrawn="1"/>
        </p:nvSpPr>
        <p:spPr>
          <a:xfrm>
            <a:off x="0" y="3596640"/>
            <a:ext cx="12192000" cy="32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88797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49757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34287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430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ge Number">
            <a:extLst>
              <a:ext uri="{FF2B5EF4-FFF2-40B4-BE49-F238E27FC236}">
                <a16:creationId xmlns:a16="http://schemas.microsoft.com/office/drawing/2014/main" id="{88ED8EDC-69D8-17AF-C23E-CF71B29A8796}"/>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1" name="Copyright">
            <a:extLst>
              <a:ext uri="{FF2B5EF4-FFF2-40B4-BE49-F238E27FC236}">
                <a16:creationId xmlns:a16="http://schemas.microsoft.com/office/drawing/2014/main" id="{0083D7D4-D557-303A-9815-C0E234E428A0}"/>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10043878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DE25A1C2-7BE3-BC1B-599F-907A661EC7FB}"/>
              </a:ext>
            </a:extLst>
          </p:cNvPr>
          <p:cNvSpPr>
            <a:spLocks noGrp="1"/>
          </p:cNvSpPr>
          <p:nvPr>
            <p:ph type="pic" sz="quarter" idx="10"/>
          </p:nvPr>
        </p:nvSpPr>
        <p:spPr>
          <a:xfrm>
            <a:off x="614688" y="4568551"/>
            <a:ext cx="7316077" cy="1823991"/>
          </a:xfrm>
          <a:solidFill>
            <a:srgbClr val="BFBFBF"/>
          </a:solidFill>
        </p:spPr>
        <p:txBody>
          <a:bodyPr/>
          <a:lstStyle>
            <a:lvl1pPr>
              <a:defRPr sz="800">
                <a:solidFill>
                  <a:srgbClr val="BFBFBF"/>
                </a:solidFill>
              </a:defRPr>
            </a:lvl1pPr>
          </a:lstStyle>
          <a:p>
            <a:endParaRPr lang="en-US"/>
          </a:p>
        </p:txBody>
      </p:sp>
      <p:sp>
        <p:nvSpPr>
          <p:cNvPr id="3" name="Title 13">
            <a:extLst>
              <a:ext uri="{FF2B5EF4-FFF2-40B4-BE49-F238E27FC236}">
                <a16:creationId xmlns:a16="http://schemas.microsoft.com/office/drawing/2014/main" id="{A6FE30F6-6B8E-1D8B-76D4-EB4E6221A815}"/>
              </a:ext>
            </a:extLst>
          </p:cNvPr>
          <p:cNvSpPr>
            <a:spLocks noGrp="1"/>
          </p:cNvSpPr>
          <p:nvPr>
            <p:ph type="title"/>
          </p:nvPr>
        </p:nvSpPr>
        <p:spPr>
          <a:xfrm>
            <a:off x="614688" y="1596074"/>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4" name="Page Number">
            <a:extLst>
              <a:ext uri="{FF2B5EF4-FFF2-40B4-BE49-F238E27FC236}">
                <a16:creationId xmlns:a16="http://schemas.microsoft.com/office/drawing/2014/main" id="{D4E8ADFF-BF77-E6A5-4E8E-9F794756EEBE}"/>
              </a:ext>
            </a:extLst>
          </p:cNvPr>
          <p:cNvSpPr txBox="1"/>
          <p:nvPr userDrawn="1"/>
        </p:nvSpPr>
        <p:spPr>
          <a:xfrm>
            <a:off x="11660197" y="6509668"/>
            <a:ext cx="531803" cy="323165"/>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9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40546222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027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5D18E-36B3-56F3-7546-06DE5E427647}"/>
              </a:ext>
            </a:extLst>
          </p:cNvPr>
          <p:cNvSpPr/>
          <p:nvPr userDrawn="1"/>
        </p:nvSpPr>
        <p:spPr>
          <a:xfrm>
            <a:off x="0" y="3596640"/>
            <a:ext cx="12192000" cy="32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88797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49757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34287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430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ge Number">
            <a:extLst>
              <a:ext uri="{FF2B5EF4-FFF2-40B4-BE49-F238E27FC236}">
                <a16:creationId xmlns:a16="http://schemas.microsoft.com/office/drawing/2014/main" id="{9106487F-AB2B-EC39-0CDC-308D2ABAC99B}"/>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
        <p:nvSpPr>
          <p:cNvPr id="11" name="Copyright">
            <a:extLst>
              <a:ext uri="{FF2B5EF4-FFF2-40B4-BE49-F238E27FC236}">
                <a16:creationId xmlns:a16="http://schemas.microsoft.com/office/drawing/2014/main" id="{961BFF7A-1BDC-0F15-8319-0F329924BCF1}"/>
              </a:ext>
            </a:extLst>
          </p:cNvPr>
          <p:cNvSpPr txBox="1"/>
          <p:nvPr userDrawn="1"/>
        </p:nvSpPr>
        <p:spPr>
          <a:xfrm>
            <a:off x="621805"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9273458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right">
            <a:extLst>
              <a:ext uri="{FF2B5EF4-FFF2-40B4-BE49-F238E27FC236}">
                <a16:creationId xmlns:a16="http://schemas.microsoft.com/office/drawing/2014/main" id="{333B27A4-A8E7-7646-0192-FAA88A14E916}"/>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8938389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B5A04655-E5AA-6E0F-9F3D-2C84A09CBC65}"/>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35802361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40997579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19667" y="3520896"/>
            <a:ext cx="6664325" cy="3337104"/>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Metropolis" pitchFamily="2"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Metropolis" pitchFamily="2"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B75A7619-F2EA-ABDD-586C-31AC4983009D}"/>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8458227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0948388" y="366898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624839" y="339410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ge Number">
            <a:extLst>
              <a:ext uri="{FF2B5EF4-FFF2-40B4-BE49-F238E27FC236}">
                <a16:creationId xmlns:a16="http://schemas.microsoft.com/office/drawing/2014/main" id="{50EE75E8-B533-A851-C10E-161868BF81F8}"/>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
        <p:nvSpPr>
          <p:cNvPr id="9" name="Copyright">
            <a:extLst>
              <a:ext uri="{FF2B5EF4-FFF2-40B4-BE49-F238E27FC236}">
                <a16:creationId xmlns:a16="http://schemas.microsoft.com/office/drawing/2014/main" id="{AE8AD732-6445-3DE9-4E71-F7C2192DEC34}"/>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28876858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24439146" y="574250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25044655" y="60588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13477495" y="32743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4686535" y="38839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5308340" y="37292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7124935" y="281710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26BE6064-55D5-5A06-7B08-9B57F5FF23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48483E9A-9359-C323-49AF-3CF30812D536}"/>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1472053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3914557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6661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0" y="204207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310640"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932445"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6096474" y="27822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29514290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
        <p:nvSpPr>
          <p:cNvPr id="3" name="Page Number">
            <a:extLst>
              <a:ext uri="{FF2B5EF4-FFF2-40B4-BE49-F238E27FC236}">
                <a16:creationId xmlns:a16="http://schemas.microsoft.com/office/drawing/2014/main" id="{56222735-2A5B-3462-D78F-D981233F5D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
        <p:nvSpPr>
          <p:cNvPr id="4" name="Copyright">
            <a:extLst>
              <a:ext uri="{FF2B5EF4-FFF2-40B4-BE49-F238E27FC236}">
                <a16:creationId xmlns:a16="http://schemas.microsoft.com/office/drawing/2014/main" id="{4E3FF0BF-FF90-99A3-5088-E2D3785B7BE8}"/>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19351486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8" name="Copyright">
            <a:extLst>
              <a:ext uri="{FF2B5EF4-FFF2-40B4-BE49-F238E27FC236}">
                <a16:creationId xmlns:a16="http://schemas.microsoft.com/office/drawing/2014/main" id="{4E105106-8698-EE03-30E1-90DE53BD9C4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37000578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6" name="Copyright">
            <a:extLst>
              <a:ext uri="{FF2B5EF4-FFF2-40B4-BE49-F238E27FC236}">
                <a16:creationId xmlns:a16="http://schemas.microsoft.com/office/drawing/2014/main" id="{D42CB6BC-5998-F736-EE62-D7E789985B1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32021740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4491E0D1-1CB2-D4C2-51A9-5A3E569691AE}"/>
              </a:ext>
            </a:extLst>
          </p:cNvPr>
          <p:cNvSpPr>
            <a:spLocks noGrp="1"/>
          </p:cNvSpPr>
          <p:nvPr>
            <p:ph type="pic" sz="quarter" idx="10"/>
          </p:nvPr>
        </p:nvSpPr>
        <p:spPr>
          <a:xfrm>
            <a:off x="6351218" y="0"/>
            <a:ext cx="5840781"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4D71F24-92E1-2682-35BF-7A5E9B4DC076}"/>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7" name="Page Number">
            <a:extLst>
              <a:ext uri="{FF2B5EF4-FFF2-40B4-BE49-F238E27FC236}">
                <a16:creationId xmlns:a16="http://schemas.microsoft.com/office/drawing/2014/main" id="{8A46C90F-CE08-E9B6-2DD4-8CA6C3004BA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EBBCE2D8-141C-8968-9DDA-70AFA7FBADD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736306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a:extLst>
              <a:ext uri="{FF2B5EF4-FFF2-40B4-BE49-F238E27FC236}">
                <a16:creationId xmlns:a16="http://schemas.microsoft.com/office/drawing/2014/main" id="{064517AA-F921-F786-B7C1-ECDC5D449DC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37387343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2B9A3-BAB6-C70E-D0D6-EB6375FB613E}"/>
              </a:ext>
            </a:extLst>
          </p:cNvPr>
          <p:cNvSpPr>
            <a:spLocks noGrp="1"/>
          </p:cNvSpPr>
          <p:nvPr>
            <p:ph type="pic" sz="quarter" idx="10"/>
          </p:nvPr>
        </p:nvSpPr>
        <p:spPr>
          <a:xfrm>
            <a:off x="2154238" y="4248150"/>
            <a:ext cx="7891462" cy="2068513"/>
          </a:xfrm>
          <a:solidFill>
            <a:srgbClr val="BFBFBF"/>
          </a:solidFill>
        </p:spPr>
        <p:txBody>
          <a:bodyPr/>
          <a:lstStyle>
            <a:lvl1pPr>
              <a:defRPr sz="800">
                <a:solidFill>
                  <a:srgbClr val="BFBFBF"/>
                </a:solidFill>
              </a:defRPr>
            </a:lvl1pPr>
          </a:lstStyle>
          <a:p>
            <a:endParaRPr lang="en-US"/>
          </a:p>
        </p:txBody>
      </p:sp>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9955944" y="631730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DDD267A5-1A0C-4610-2F2A-474B5838E36F}"/>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tx1"/>
                </a:solidFill>
                <a:latin typeface="Metropolis Semi Bold"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31586620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141747" y="3014556"/>
            <a:ext cx="8243271" cy="1231106"/>
            <a:chOff x="3929327" y="675806"/>
            <a:chExt cx="2821521" cy="421385"/>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5" y="675806"/>
              <a:ext cx="1250623" cy="421385"/>
            </a:xfrm>
            <a:prstGeom prst="rect">
              <a:avLst/>
            </a:prstGeom>
            <a:noFill/>
          </p:spPr>
          <p:txBody>
            <a:bodyPr wrap="square" lIns="0" tIns="0" rIns="0" bIns="0" rtlCol="0" anchor="ctr" anchorCtr="0">
              <a:spAutoFit/>
            </a:bodyPr>
            <a:lstStyle/>
            <a:p>
              <a:pPr algn="l">
                <a:lnSpc>
                  <a:spcPct val="100000"/>
                </a:lnSpc>
                <a:spcAft>
                  <a:spcPts val="0"/>
                </a:spcAft>
              </a:pPr>
              <a:r>
                <a:rPr lang="en-US" sz="4000" b="0" i="0" kern="100" spc="300" baseline="0">
                  <a:solidFill>
                    <a:schemeClr val="tx1"/>
                  </a:solidFill>
                  <a:latin typeface="Metropolis" pitchFamily="2" charset="77"/>
                </a:rPr>
                <a:t>Energy +</a:t>
              </a:r>
            </a:p>
            <a:p>
              <a:pPr algn="l">
                <a:lnSpc>
                  <a:spcPct val="100000"/>
                </a:lnSpc>
                <a:spcAft>
                  <a:spcPts val="0"/>
                </a:spcAft>
              </a:pPr>
              <a:r>
                <a:rPr lang="en-US" sz="4000" b="0" i="0" kern="100" spc="300" baseline="0">
                  <a:solidFill>
                    <a:schemeClr val="tx1"/>
                  </a:solidFill>
                  <a:latin typeface="Metropolis" pitchFamily="2" charset="77"/>
                </a:rPr>
                <a:t>Sustainability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8697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849463"/>
          </a:xfrm>
        </p:spPr>
        <p:txBody>
          <a:bodyPr>
            <a:spAutoFit/>
          </a:bodyPr>
          <a:lstStyle>
            <a:lvl1pPr marL="0" indent="0">
              <a:lnSpc>
                <a:spcPct val="80000"/>
              </a:lnSpc>
              <a:defRPr sz="4400" b="1" i="0">
                <a:solidFill>
                  <a:schemeClr val="bg1"/>
                </a:solidFill>
                <a:latin typeface="Gotham Bold" pitchFamily="2" charset="0"/>
              </a:defRPr>
            </a:lvl1pPr>
            <a:lvl2pPr>
              <a:defRPr sz="2000" b="0" i="0">
                <a:solidFill>
                  <a:schemeClr val="bg1"/>
                </a:solidFill>
                <a:latin typeface="Gotham-Light" pitchFamily="2"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24998875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Blank gradient bg">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76266-16D7-ED3C-1318-8268F4793DE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805638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B5A04655-E5AA-6E0F-9F3D-2C84A09CBC65}"/>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504020202020204"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3155872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ustom Content">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1810DCBD-83C2-4074-84C8-8918322B443B}"/>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0" name="Text Placeholder 3">
            <a:extLst>
              <a:ext uri="{FF2B5EF4-FFF2-40B4-BE49-F238E27FC236}">
                <a16:creationId xmlns:a16="http://schemas.microsoft.com/office/drawing/2014/main" id="{602F315B-D41A-4B55-8186-11895E004B29}"/>
              </a:ext>
            </a:extLst>
          </p:cNvPr>
          <p:cNvSpPr>
            <a:spLocks noGrp="1"/>
          </p:cNvSpPr>
          <p:nvPr>
            <p:ph type="body" sz="quarter" idx="19" hasCustomPrompt="1"/>
          </p:nvPr>
        </p:nvSpPr>
        <p:spPr>
          <a:xfrm>
            <a:off x="419098" y="187473"/>
            <a:ext cx="5486401" cy="321061"/>
          </a:xfrm>
        </p:spPr>
        <p:txBody>
          <a:bodyPr wrap="square" tIns="0" anchor="ctr" anchorCtr="0">
            <a:noAutofit/>
          </a:bodyPr>
          <a:lstStyle>
            <a:lvl1pPr algn="l">
              <a:buNone/>
              <a:defRPr sz="1200" b="1" i="0" cap="all" baseline="0">
                <a:solidFill>
                  <a:schemeClr val="accent1"/>
                </a:solidFill>
                <a:latin typeface="Source Sans Pro" panose="020B0503030403020204" pitchFamily="34" charset="0"/>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8" name="Footer Placeholder 4">
            <a:extLst>
              <a:ext uri="{FF2B5EF4-FFF2-40B4-BE49-F238E27FC236}">
                <a16:creationId xmlns:a16="http://schemas.microsoft.com/office/drawing/2014/main" id="{D9309C1A-84CE-1646-983B-4E97CDB0B25D}"/>
              </a:ext>
            </a:extLst>
          </p:cNvPr>
          <p:cNvSpPr>
            <a:spLocks noGrp="1"/>
          </p:cNvSpPr>
          <p:nvPr>
            <p:ph type="ftr" sz="quarter" idx="3"/>
          </p:nvPr>
        </p:nvSpPr>
        <p:spPr>
          <a:xfrm>
            <a:off x="419099" y="6172200"/>
            <a:ext cx="9913480" cy="435361"/>
          </a:xfrm>
          <a:prstGeom prst="rect">
            <a:avLst/>
          </a:prstGeom>
        </p:spPr>
        <p:txBody>
          <a:bodyPr vert="horz" wrap="square" lIns="0" tIns="0" rIns="0" bIns="0" rtlCol="0" anchor="b">
            <a:noAutofit/>
          </a:bodyPr>
          <a:lstStyle>
            <a:lvl1pPr>
              <a:defRPr lang="en-US" sz="1000" smtClean="0">
                <a:solidFill>
                  <a:schemeClr val="bg2">
                    <a:lumMod val="50000"/>
                  </a:schemeClr>
                </a:solidFill>
              </a:defRPr>
            </a:lvl1pPr>
          </a:lstStyle>
          <a:p>
            <a:pPr marL="114300" indent="-114300" defTabSz="457200">
              <a:buFont typeface="+mj-lt"/>
              <a:buAutoNum type="arabicPeriod"/>
            </a:pPr>
            <a:endParaRPr lang="en-US"/>
          </a:p>
        </p:txBody>
      </p:sp>
      <p:sp>
        <p:nvSpPr>
          <p:cNvPr id="12" name="Title Placeholder 1">
            <a:extLst>
              <a:ext uri="{FF2B5EF4-FFF2-40B4-BE49-F238E27FC236}">
                <a16:creationId xmlns:a16="http://schemas.microsoft.com/office/drawing/2014/main" id="{8FBA8A26-3A4E-B14D-941D-2CF8C90555D3}"/>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lvl1pPr>
              <a:defRPr>
                <a:solidFill>
                  <a:schemeClr val="accent3"/>
                </a:solidFill>
              </a:defRPr>
            </a:lvl1pPr>
          </a:lstStyle>
          <a:p>
            <a:r>
              <a:rPr lang="en-US"/>
              <a:t>Click to add headline</a:t>
            </a:r>
            <a:endParaRPr lang="de-DE"/>
          </a:p>
        </p:txBody>
      </p:sp>
    </p:spTree>
    <p:extLst>
      <p:ext uri="{BB962C8B-B14F-4D97-AF65-F5344CB8AC3E}">
        <p14:creationId xmlns:p14="http://schemas.microsoft.com/office/powerpoint/2010/main" val="772037117"/>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3">
            <a:extLst>
              <a:ext uri="{FF2B5EF4-FFF2-40B4-BE49-F238E27FC236}">
                <a16:creationId xmlns:a16="http://schemas.microsoft.com/office/drawing/2014/main" id="{E424F72B-216A-97CC-EB10-A6A252D4C260}"/>
              </a:ext>
            </a:extLst>
          </p:cNvPr>
          <p:cNvSpPr>
            <a:spLocks noGrp="1"/>
          </p:cNvSpPr>
          <p:nvPr>
            <p:ph type="title"/>
          </p:nvPr>
        </p:nvSpPr>
        <p:spPr>
          <a:xfrm>
            <a:off x="687157" y="1090520"/>
            <a:ext cx="3635461" cy="1325563"/>
          </a:xfrm>
          <a:prstGeom prst="rect">
            <a:avLst/>
          </a:prstGeom>
        </p:spPr>
        <p:txBody>
          <a:bodyPr vert="horz" lIns="0" tIns="0" rIns="0" bIns="0" rtlCol="0" anchor="t">
            <a:noAutofit/>
          </a:bodyPr>
          <a:lstStyle/>
          <a:p>
            <a:r>
              <a:rPr lang="en-US"/>
              <a:t>Click to edit Master title style</a:t>
            </a:r>
          </a:p>
        </p:txBody>
      </p:sp>
      <p:sp>
        <p:nvSpPr>
          <p:cNvPr id="9" name="Rectangle 8">
            <a:extLst>
              <a:ext uri="{FF2B5EF4-FFF2-40B4-BE49-F238E27FC236}">
                <a16:creationId xmlns:a16="http://schemas.microsoft.com/office/drawing/2014/main" id="{19E93E93-3B3F-F074-EF8D-453967666B60}"/>
              </a:ext>
            </a:extLst>
          </p:cNvPr>
          <p:cNvSpPr/>
          <p:nvPr userDrawn="1"/>
        </p:nvSpPr>
        <p:spPr>
          <a:xfrm>
            <a:off x="687157" y="0"/>
            <a:ext cx="974395" cy="242415"/>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487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8E68DB2-29AC-1257-7E0E-295D1F7863E8}"/>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3">
            <a:extLst>
              <a:ext uri="{FF2B5EF4-FFF2-40B4-BE49-F238E27FC236}">
                <a16:creationId xmlns:a16="http://schemas.microsoft.com/office/drawing/2014/main" id="{F45722A3-CCC5-5738-64D8-9C51B0D01E4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3524FD07-E634-DC5E-617D-3EE26CE2F61B}"/>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5" name="Copyright">
            <a:extLst>
              <a:ext uri="{FF2B5EF4-FFF2-40B4-BE49-F238E27FC236}">
                <a16:creationId xmlns:a16="http://schemas.microsoft.com/office/drawing/2014/main" id="{3973A4AD-B167-DEE8-88E7-D8EED56D7694}"/>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41913345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AFA72A43-A5C1-FDD0-30E1-07F9B874BDDA}"/>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2" name="Page Number">
            <a:extLst>
              <a:ext uri="{FF2B5EF4-FFF2-40B4-BE49-F238E27FC236}">
                <a16:creationId xmlns:a16="http://schemas.microsoft.com/office/drawing/2014/main" id="{D53CD8DD-1DF7-47AD-3EE9-FA40ED41D16C}"/>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bg1"/>
                </a:solidFill>
                <a:latin typeface="Metropolis Medium" pitchFamily="2" charset="77"/>
                <a:ea typeface="+mn-ea"/>
                <a:cs typeface="+mn-cs"/>
              </a:rPr>
              <a:pPr marL="0" algn="r" defTabSz="914400" rtl="0" eaLnBrk="1" latinLnBrk="0" hangingPunct="1"/>
              <a:t>‹#›</a:t>
            </a:fld>
            <a:endParaRPr lang="en-US" sz="900" b="0" i="0" kern="1200" cap="none" baseline="0">
              <a:solidFill>
                <a:schemeClr val="bg1"/>
              </a:solidFill>
              <a:latin typeface="Metropolis Medium" pitchFamily="2" charset="77"/>
              <a:ea typeface="+mn-ea"/>
              <a:cs typeface="+mn-cs"/>
            </a:endParaRPr>
          </a:p>
        </p:txBody>
      </p:sp>
      <p:sp>
        <p:nvSpPr>
          <p:cNvPr id="11" name="Copyright">
            <a:extLst>
              <a:ext uri="{FF2B5EF4-FFF2-40B4-BE49-F238E27FC236}">
                <a16:creationId xmlns:a16="http://schemas.microsoft.com/office/drawing/2014/main" id="{EB6CF555-13DB-9E23-91CD-FBA5203FD0FC}"/>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bg1"/>
                </a:solidFill>
                <a:latin typeface="Metropolis Medium" pitchFamily="2" charset="77"/>
              </a:rPr>
              <a:t>PROLOGIS ENERGY + SUSTAINABILITY</a:t>
            </a:r>
          </a:p>
        </p:txBody>
      </p:sp>
    </p:spTree>
    <p:extLst>
      <p:ext uri="{BB962C8B-B14F-4D97-AF65-F5344CB8AC3E}">
        <p14:creationId xmlns:p14="http://schemas.microsoft.com/office/powerpoint/2010/main" val="4302936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3">
            <a:extLst>
              <a:ext uri="{FF2B5EF4-FFF2-40B4-BE49-F238E27FC236}">
                <a16:creationId xmlns:a16="http://schemas.microsoft.com/office/drawing/2014/main" id="{31B79F28-8108-3558-68DC-9A9BE6445351}"/>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9855039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682F1795-6DC3-EBDA-A4BE-A0761EA38A17}"/>
              </a:ext>
            </a:extLst>
          </p:cNvPr>
          <p:cNvSpPr>
            <a:spLocks noGrp="1"/>
          </p:cNvSpPr>
          <p:nvPr>
            <p:ph type="pic" sz="quarter" idx="10"/>
          </p:nvPr>
        </p:nvSpPr>
        <p:spPr>
          <a:xfrm>
            <a:off x="-4" y="0"/>
            <a:ext cx="7004961"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4" y="230063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3">
            <a:extLst>
              <a:ext uri="{FF2B5EF4-FFF2-40B4-BE49-F238E27FC236}">
                <a16:creationId xmlns:a16="http://schemas.microsoft.com/office/drawing/2014/main" id="{DC1A8DD8-A44B-B182-7C49-0ADB3F738E02}"/>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34446449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0990A4A4-3AAD-7B55-BE6B-61C3E3669F7E}"/>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2" name="Page Number">
            <a:extLst>
              <a:ext uri="{FF2B5EF4-FFF2-40B4-BE49-F238E27FC236}">
                <a16:creationId xmlns:a16="http://schemas.microsoft.com/office/drawing/2014/main" id="{4E5EE3AF-C156-99D6-A3BA-8AB6071FA796}"/>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1" name="Copyright">
            <a:extLst>
              <a:ext uri="{FF2B5EF4-FFF2-40B4-BE49-F238E27FC236}">
                <a16:creationId xmlns:a16="http://schemas.microsoft.com/office/drawing/2014/main" id="{1DC2FBFC-D640-E18D-C8E0-717B6B8D7BB1}"/>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15382788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470E0D5-89CE-BC35-E54D-693C14B253E3}"/>
              </a:ext>
            </a:extLst>
          </p:cNvPr>
          <p:cNvSpPr>
            <a:spLocks noGrp="1"/>
          </p:cNvSpPr>
          <p:nvPr>
            <p:ph type="pic" sz="quarter" idx="10"/>
          </p:nvPr>
        </p:nvSpPr>
        <p:spPr>
          <a:xfrm>
            <a:off x="6400802" y="0"/>
            <a:ext cx="5791197"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15DC4AD2-4727-ED41-11BE-75A2242B01AC}"/>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84A1B971-9AC7-79A0-6A99-BB254FF20AA2}"/>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4" name="Copyright">
            <a:extLst>
              <a:ext uri="{FF2B5EF4-FFF2-40B4-BE49-F238E27FC236}">
                <a16:creationId xmlns:a16="http://schemas.microsoft.com/office/drawing/2014/main" id="{A16F4401-43EA-6E72-1CF7-D4112EDB3F72}"/>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19140277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B70B3-7D57-D049-D0D6-10820B90FB59}"/>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D9D1F49B-D7F1-DE96-7AF7-6C441514053F}"/>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C839E099-5988-4425-2BC3-F7904E5BCECC}"/>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2" name="Copyright">
            <a:extLst>
              <a:ext uri="{FF2B5EF4-FFF2-40B4-BE49-F238E27FC236}">
                <a16:creationId xmlns:a16="http://schemas.microsoft.com/office/drawing/2014/main" id="{DEFF3568-13C6-6E5E-62E5-1F9FE8C106D5}"/>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3872386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DE25A1C2-7BE3-BC1B-599F-907A661EC7FB}"/>
              </a:ext>
            </a:extLst>
          </p:cNvPr>
          <p:cNvSpPr>
            <a:spLocks noGrp="1"/>
          </p:cNvSpPr>
          <p:nvPr>
            <p:ph type="pic" sz="quarter" idx="10"/>
          </p:nvPr>
        </p:nvSpPr>
        <p:spPr>
          <a:xfrm>
            <a:off x="614688" y="4568551"/>
            <a:ext cx="7316077" cy="1823991"/>
          </a:xfrm>
          <a:solidFill>
            <a:srgbClr val="BFBFBF"/>
          </a:solidFill>
        </p:spPr>
        <p:txBody>
          <a:bodyPr/>
          <a:lstStyle>
            <a:lvl1pPr>
              <a:defRPr sz="800">
                <a:solidFill>
                  <a:srgbClr val="BFBFBF"/>
                </a:solidFill>
              </a:defRPr>
            </a:lvl1pPr>
          </a:lstStyle>
          <a:p>
            <a:endParaRPr lang="en-US"/>
          </a:p>
        </p:txBody>
      </p:sp>
      <p:sp>
        <p:nvSpPr>
          <p:cNvPr id="3" name="Title 13">
            <a:extLst>
              <a:ext uri="{FF2B5EF4-FFF2-40B4-BE49-F238E27FC236}">
                <a16:creationId xmlns:a16="http://schemas.microsoft.com/office/drawing/2014/main" id="{A6FE30F6-6B8E-1D8B-76D4-EB4E6221A815}"/>
              </a:ext>
            </a:extLst>
          </p:cNvPr>
          <p:cNvSpPr>
            <a:spLocks noGrp="1"/>
          </p:cNvSpPr>
          <p:nvPr>
            <p:ph type="title"/>
          </p:nvPr>
        </p:nvSpPr>
        <p:spPr>
          <a:xfrm>
            <a:off x="614688" y="1596074"/>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4" name="Page Number">
            <a:extLst>
              <a:ext uri="{FF2B5EF4-FFF2-40B4-BE49-F238E27FC236}">
                <a16:creationId xmlns:a16="http://schemas.microsoft.com/office/drawing/2014/main" id="{69CB0B24-31F3-EB21-53F9-B04563F44FE9}"/>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0" name="Copyright">
            <a:extLst>
              <a:ext uri="{FF2B5EF4-FFF2-40B4-BE49-F238E27FC236}">
                <a16:creationId xmlns:a16="http://schemas.microsoft.com/office/drawing/2014/main" id="{5AD21E05-3159-84C9-5EA8-B62C4C0C6B55}"/>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1925628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i="0" kern="1200" dirty="0" smtClean="0">
                <a:solidFill>
                  <a:schemeClr val="bg1"/>
                </a:solidFill>
                <a:latin typeface="Avenir Next LT Pro Demi" panose="020B0504020202020204" pitchFamily="34"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513626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8676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5D18E-36B3-56F3-7546-06DE5E427647}"/>
              </a:ext>
            </a:extLst>
          </p:cNvPr>
          <p:cNvSpPr/>
          <p:nvPr userDrawn="1"/>
        </p:nvSpPr>
        <p:spPr>
          <a:xfrm>
            <a:off x="0" y="3596640"/>
            <a:ext cx="12192000" cy="32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88797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49757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34287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430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ge Number">
            <a:extLst>
              <a:ext uri="{FF2B5EF4-FFF2-40B4-BE49-F238E27FC236}">
                <a16:creationId xmlns:a16="http://schemas.microsoft.com/office/drawing/2014/main" id="{88ED8EDC-69D8-17AF-C23E-CF71B29A8796}"/>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1" name="Copyright">
            <a:extLst>
              <a:ext uri="{FF2B5EF4-FFF2-40B4-BE49-F238E27FC236}">
                <a16:creationId xmlns:a16="http://schemas.microsoft.com/office/drawing/2014/main" id="{0083D7D4-D557-303A-9815-C0E234E428A0}"/>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17085161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3308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B5A04655-E5AA-6E0F-9F3D-2C84A09CBC65}"/>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4370595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15267984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19667" y="3520896"/>
            <a:ext cx="6664325" cy="3337104"/>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Metropolis" pitchFamily="2"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Metropolis" pitchFamily="2"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6A75C2A1-515F-E0F8-2DAE-D12DFB79840E}"/>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3" name="Copyright">
            <a:extLst>
              <a:ext uri="{FF2B5EF4-FFF2-40B4-BE49-F238E27FC236}">
                <a16:creationId xmlns:a16="http://schemas.microsoft.com/office/drawing/2014/main" id="{9DC61421-7145-07F6-3E2A-8F2E1877DA6E}"/>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39127323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0948388" y="366898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624839" y="339410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5CFFC6E9-E6BF-63F6-860D-44D11229F747}"/>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0" name="Copyright">
            <a:extLst>
              <a:ext uri="{FF2B5EF4-FFF2-40B4-BE49-F238E27FC236}">
                <a16:creationId xmlns:a16="http://schemas.microsoft.com/office/drawing/2014/main" id="{38E97E57-751E-E6CC-966B-2CE97E9A0BE2}"/>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32204235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24439146" y="574250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25044655" y="60588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13477495" y="32743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4686535" y="38839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5308340" y="37292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7124935" y="281710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DD9B1B20-DB6F-6A9A-4701-E1ED093F9F3D}"/>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0" name="Copyright">
            <a:extLst>
              <a:ext uri="{FF2B5EF4-FFF2-40B4-BE49-F238E27FC236}">
                <a16:creationId xmlns:a16="http://schemas.microsoft.com/office/drawing/2014/main" id="{5B57B74A-D523-84A4-3588-ABCBF6924765}"/>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10311615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4296913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0" y="204207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310640"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932445"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6096474" y="27822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766960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19667" y="3520896"/>
            <a:ext cx="6664325" cy="3337104"/>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i="0" kern="1200" dirty="0" smtClean="0">
                <a:solidFill>
                  <a:schemeClr val="bg1"/>
                </a:solidFill>
                <a:latin typeface="Avenir Next LT Pro Demi" panose="020B0504020202020204" pitchFamily="34"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b="0" i="0" kern="1200" dirty="0" smtClean="0">
                <a:solidFill>
                  <a:schemeClr val="accent2"/>
                </a:solidFill>
                <a:latin typeface="Avenir Next LT Pro" panose="020B0504020202020204" pitchFamily="34"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b="0" i="0" kern="1200" spc="30" dirty="0">
                <a:solidFill>
                  <a:schemeClr val="tx1"/>
                </a:solidFill>
                <a:latin typeface="Avenir Next LT Pro" panose="020B0504020202020204" pitchFamily="34"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6A75C2A1-515F-E0F8-2DAE-D12DFB79840E}"/>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3" name="Copyright">
            <a:extLst>
              <a:ext uri="{FF2B5EF4-FFF2-40B4-BE49-F238E27FC236}">
                <a16:creationId xmlns:a16="http://schemas.microsoft.com/office/drawing/2014/main" id="{9DC61421-7145-07F6-3E2A-8F2E1877DA6E}"/>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15108865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
        <p:nvSpPr>
          <p:cNvPr id="3" name="Page Number">
            <a:extLst>
              <a:ext uri="{FF2B5EF4-FFF2-40B4-BE49-F238E27FC236}">
                <a16:creationId xmlns:a16="http://schemas.microsoft.com/office/drawing/2014/main" id="{1D115D7F-7213-DC01-93D0-8F9E213AE1F2}"/>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4" name="Copyright">
            <a:extLst>
              <a:ext uri="{FF2B5EF4-FFF2-40B4-BE49-F238E27FC236}">
                <a16:creationId xmlns:a16="http://schemas.microsoft.com/office/drawing/2014/main" id="{EBE0D643-0C18-3D4F-E3C0-82D3EB3087CD}"/>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36715821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26080153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4491E0D1-1CB2-D4C2-51A9-5A3E569691AE}"/>
              </a:ext>
            </a:extLst>
          </p:cNvPr>
          <p:cNvSpPr>
            <a:spLocks noGrp="1"/>
          </p:cNvSpPr>
          <p:nvPr>
            <p:ph type="pic" sz="quarter" idx="10"/>
          </p:nvPr>
        </p:nvSpPr>
        <p:spPr>
          <a:xfrm>
            <a:off x="6351218" y="0"/>
            <a:ext cx="5840781"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4D71F24-92E1-2682-35BF-7A5E9B4DC076}"/>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7" name="Page Number">
            <a:extLst>
              <a:ext uri="{FF2B5EF4-FFF2-40B4-BE49-F238E27FC236}">
                <a16:creationId xmlns:a16="http://schemas.microsoft.com/office/drawing/2014/main" id="{561B7B50-55C6-E6BA-9332-0D34D1AE3A25}"/>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0" name="Copyright">
            <a:extLst>
              <a:ext uri="{FF2B5EF4-FFF2-40B4-BE49-F238E27FC236}">
                <a16:creationId xmlns:a16="http://schemas.microsoft.com/office/drawing/2014/main" id="{EC063181-0519-7B17-619F-1479F3100766}"/>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4970116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7558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2B9A3-BAB6-C70E-D0D6-EB6375FB613E}"/>
              </a:ext>
            </a:extLst>
          </p:cNvPr>
          <p:cNvSpPr>
            <a:spLocks noGrp="1"/>
          </p:cNvSpPr>
          <p:nvPr>
            <p:ph type="pic" sz="quarter" idx="10"/>
          </p:nvPr>
        </p:nvSpPr>
        <p:spPr>
          <a:xfrm>
            <a:off x="2154238" y="4248150"/>
            <a:ext cx="7891462" cy="2068513"/>
          </a:xfrm>
          <a:solidFill>
            <a:srgbClr val="BFBFBF"/>
          </a:solidFill>
        </p:spPr>
        <p:txBody>
          <a:bodyPr/>
          <a:lstStyle>
            <a:lvl1pPr>
              <a:defRPr sz="800">
                <a:solidFill>
                  <a:srgbClr val="BFBFBF"/>
                </a:solidFill>
              </a:defRPr>
            </a:lvl1pPr>
          </a:lstStyle>
          <a:p>
            <a:endParaRPr lang="en-US"/>
          </a:p>
        </p:txBody>
      </p:sp>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10023552" y="6161967"/>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DDD267A5-1A0C-4610-2F2A-474B5838E36F}"/>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tx1"/>
                </a:solidFill>
                <a:latin typeface="Metropolis Semi Bold"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11091183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141747" y="3014556"/>
            <a:ext cx="8243271" cy="1231106"/>
            <a:chOff x="3929327" y="675806"/>
            <a:chExt cx="2821521" cy="421385"/>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5" y="675806"/>
              <a:ext cx="1250623" cy="421385"/>
            </a:xfrm>
            <a:prstGeom prst="rect">
              <a:avLst/>
            </a:prstGeom>
            <a:noFill/>
          </p:spPr>
          <p:txBody>
            <a:bodyPr wrap="square" lIns="0" tIns="0" rIns="0" bIns="0" rtlCol="0" anchor="ctr" anchorCtr="0">
              <a:spAutoFit/>
            </a:bodyPr>
            <a:lstStyle/>
            <a:p>
              <a:pPr algn="l">
                <a:lnSpc>
                  <a:spcPct val="100000"/>
                </a:lnSpc>
                <a:spcAft>
                  <a:spcPts val="0"/>
                </a:spcAft>
              </a:pPr>
              <a:r>
                <a:rPr lang="en-US" sz="4000" b="0" i="0" kern="100" spc="300" baseline="0">
                  <a:solidFill>
                    <a:schemeClr val="tx1"/>
                  </a:solidFill>
                  <a:latin typeface="Metropolis" pitchFamily="2" charset="77"/>
                </a:rPr>
                <a:t>Energy</a:t>
              </a:r>
            </a:p>
            <a:p>
              <a:pPr algn="l">
                <a:lnSpc>
                  <a:spcPct val="100000"/>
                </a:lnSpc>
                <a:spcAft>
                  <a:spcPts val="0"/>
                </a:spcAft>
              </a:pPr>
              <a:r>
                <a:rPr lang="en-US" sz="4000" b="0" i="0" kern="100" spc="300" baseline="0">
                  <a:solidFill>
                    <a:schemeClr val="tx1"/>
                  </a:solidFill>
                  <a:latin typeface="Metropolis" pitchFamily="2" charset="77"/>
                </a:rPr>
                <a:t>Sustainability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3348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849463"/>
          </a:xfrm>
        </p:spPr>
        <p:txBody>
          <a:bodyPr>
            <a:spAutoFit/>
          </a:bodyPr>
          <a:lstStyle>
            <a:lvl1pPr marL="0" indent="0">
              <a:lnSpc>
                <a:spcPct val="80000"/>
              </a:lnSpc>
              <a:defRPr sz="4400" b="1" i="0">
                <a:solidFill>
                  <a:schemeClr val="bg1"/>
                </a:solidFill>
                <a:latin typeface="Gotham Bold" pitchFamily="2" charset="0"/>
              </a:defRPr>
            </a:lvl1pPr>
            <a:lvl2pPr>
              <a:defRPr sz="2000" b="0" i="0">
                <a:solidFill>
                  <a:schemeClr val="bg1"/>
                </a:solidFill>
                <a:latin typeface="Gotham-Light" pitchFamily="2"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20280708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0AE1013-4C19-B7E5-9F7B-5E710BC0A904}"/>
              </a:ext>
            </a:extLst>
          </p:cNvPr>
          <p:cNvSpPr>
            <a:spLocks noGrp="1"/>
          </p:cNvSpPr>
          <p:nvPr>
            <p:ph type="pic" sz="quarter" idx="11"/>
          </p:nvPr>
        </p:nvSpPr>
        <p:spPr>
          <a:xfrm>
            <a:off x="0" y="0"/>
            <a:ext cx="12192000" cy="6858000"/>
          </a:xfrm>
          <a:solidFill>
            <a:srgbClr val="C8CACA"/>
          </a:solidFill>
        </p:spPr>
        <p:txBody>
          <a:bodyPr anchor="t" anchorCtr="0"/>
          <a:lstStyle>
            <a:lvl1pPr algn="ctr">
              <a:defRPr>
                <a:solidFill>
                  <a:schemeClr val="bg1"/>
                </a:solidFill>
              </a:defRPr>
            </a:lvl1pPr>
          </a:lstStyle>
          <a:p>
            <a:endParaRPr lang="en-US"/>
          </a:p>
          <a:p>
            <a:endParaRPr lang="en-US"/>
          </a:p>
          <a:p>
            <a:r>
              <a:rPr lang="en-US"/>
              <a:t>Click to enter image</a:t>
            </a:r>
          </a:p>
        </p:txBody>
      </p:sp>
      <p:sp>
        <p:nvSpPr>
          <p:cNvPr id="12" name="Text Placeholder 11">
            <a:extLst>
              <a:ext uri="{FF2B5EF4-FFF2-40B4-BE49-F238E27FC236}">
                <a16:creationId xmlns:a16="http://schemas.microsoft.com/office/drawing/2014/main" id="{DA6B6DC0-416B-5D9C-B508-BE2F6131D79F}"/>
              </a:ext>
            </a:extLst>
          </p:cNvPr>
          <p:cNvSpPr>
            <a:spLocks noGrp="1"/>
          </p:cNvSpPr>
          <p:nvPr>
            <p:ph type="body" sz="quarter" idx="12" hasCustomPrompt="1"/>
          </p:nvPr>
        </p:nvSpPr>
        <p:spPr>
          <a:xfrm>
            <a:off x="838200" y="5029200"/>
            <a:ext cx="8648700" cy="914400"/>
          </a:xfrm>
        </p:spPr>
        <p:txBody>
          <a:bodyPr/>
          <a:lstStyle>
            <a:lvl1pPr>
              <a:lnSpc>
                <a:spcPct val="100000"/>
              </a:lnSpc>
              <a:spcAft>
                <a:spcPts val="300"/>
              </a:spcAft>
              <a:defRPr sz="2400" b="0" i="0">
                <a:solidFill>
                  <a:schemeClr val="bg1"/>
                </a:solidFill>
                <a:latin typeface="Avenir Next LT Pro Light" panose="020B0304020202020204" pitchFamily="34" charset="0"/>
                <a:ea typeface="Source Sans Pro Light" panose="020B0403030403020204" pitchFamily="34" charset="0"/>
              </a:defRPr>
            </a:lvl1pPr>
            <a:lvl2pPr>
              <a:lnSpc>
                <a:spcPct val="100000"/>
              </a:lnSpc>
              <a:defRPr sz="2400" b="0" i="0">
                <a:solidFill>
                  <a:schemeClr val="bg1"/>
                </a:solidFill>
                <a:latin typeface="Avenir Next LT Pro Light" panose="020B0304020202020204" pitchFamily="34" charset="0"/>
                <a:ea typeface="Source Sans Pro Light" panose="020B0403030403020204" pitchFamily="34" charset="0"/>
              </a:defRPr>
            </a:lvl2pPr>
          </a:lstStyle>
          <a:p>
            <a:pPr lvl="0"/>
            <a:r>
              <a:rPr lang="en-US"/>
              <a:t>Presenter Name</a:t>
            </a:r>
          </a:p>
          <a:p>
            <a:pPr lvl="1"/>
            <a:r>
              <a:rPr lang="en-US"/>
              <a:t>Date</a:t>
            </a:r>
          </a:p>
        </p:txBody>
      </p:sp>
      <p:sp>
        <p:nvSpPr>
          <p:cNvPr id="7" name="Text Placeholder 6">
            <a:extLst>
              <a:ext uri="{FF2B5EF4-FFF2-40B4-BE49-F238E27FC236}">
                <a16:creationId xmlns:a16="http://schemas.microsoft.com/office/drawing/2014/main" id="{62489288-E561-3706-7F33-1CFD1D010751}"/>
              </a:ext>
            </a:extLst>
          </p:cNvPr>
          <p:cNvSpPr>
            <a:spLocks noGrp="1"/>
          </p:cNvSpPr>
          <p:nvPr>
            <p:ph type="body" sz="quarter" idx="10" hasCustomPrompt="1"/>
          </p:nvPr>
        </p:nvSpPr>
        <p:spPr>
          <a:xfrm>
            <a:off x="838200" y="2247900"/>
            <a:ext cx="8648700" cy="2324100"/>
          </a:xfrm>
        </p:spPr>
        <p:txBody>
          <a:bodyPr/>
          <a:lstStyle>
            <a:lvl1pPr marL="0" indent="0">
              <a:lnSpc>
                <a:spcPct val="80000"/>
              </a:lnSpc>
              <a:defRPr sz="8900" b="1" i="0">
                <a:solidFill>
                  <a:schemeClr val="bg1"/>
                </a:solidFill>
                <a:latin typeface="Avenir Next LT Pro Demi" panose="020B0704020202020204" pitchFamily="34" charset="0"/>
              </a:defRPr>
            </a:lvl1pPr>
          </a:lstStyle>
          <a:p>
            <a:pPr lvl="0"/>
            <a:r>
              <a:rPr lang="en-US"/>
              <a:t>Click to enter slide title</a:t>
            </a:r>
          </a:p>
        </p:txBody>
      </p:sp>
    </p:spTree>
    <p:extLst>
      <p:ext uri="{BB962C8B-B14F-4D97-AF65-F5344CB8AC3E}">
        <p14:creationId xmlns:p14="http://schemas.microsoft.com/office/powerpoint/2010/main" val="4226020765"/>
      </p:ext>
    </p:extLst>
  </p:cSld>
  <p:clrMapOvr>
    <a:masterClrMapping/>
  </p:clrMapOvr>
  <p:extLst>
    <p:ext uri="{DCECCB84-F9BA-43D5-87BE-67443E8EF086}">
      <p15:sldGuideLst xmlns:p15="http://schemas.microsoft.com/office/powerpoint/2012/main">
        <p15:guide id="1" orient="horz" pos="141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1194173"/>
          </a:xfrm>
        </p:spPr>
        <p:txBody>
          <a:bodyPr>
            <a:spAutoFit/>
          </a:bodyPr>
          <a:lstStyle>
            <a:lvl1pPr marL="0" indent="0">
              <a:lnSpc>
                <a:spcPct val="80000"/>
              </a:lnSpc>
              <a:defRPr sz="7200" b="1" i="0">
                <a:solidFill>
                  <a:schemeClr val="bg1"/>
                </a:solidFill>
                <a:latin typeface="Avenir Next LT Pro Demi" panose="020B0704020202020204" pitchFamily="34" charset="0"/>
              </a:defRPr>
            </a:lvl1pPr>
            <a:lvl2pPr>
              <a:defRPr sz="2000" b="0" i="0">
                <a:solidFill>
                  <a:schemeClr val="bg1"/>
                </a:solidFill>
                <a:latin typeface="Avenir Next LT Pro Light" panose="020B0304020202020204" pitchFamily="34"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36485980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9677400" cy="2057399"/>
          </a:xfrm>
        </p:spPr>
        <p:txBody>
          <a:bodyPr/>
          <a:lstStyle>
            <a:lvl1pPr>
              <a:lnSpc>
                <a:spcPct val="85000"/>
              </a:lnSpc>
              <a:spcAft>
                <a:spcPts val="1500"/>
              </a:spcAft>
              <a:defRPr sz="4000" b="1" i="0">
                <a:solidFill>
                  <a:srgbClr val="202020"/>
                </a:solidFill>
                <a:latin typeface="Avenir Next LT Pro Demi" panose="020B0704020202020204" pitchFamily="34" charset="0"/>
              </a:defRPr>
            </a:lvl1pPr>
            <a:lvl2pPr>
              <a:lnSpc>
                <a:spcPct val="100000"/>
              </a:lnSpc>
              <a:spcAft>
                <a:spcPts val="1800"/>
              </a:spcAft>
              <a:defRPr sz="1700" b="1" i="0" spc="30" baseline="0">
                <a:solidFill>
                  <a:srgbClr val="187770"/>
                </a:solidFill>
                <a:latin typeface="Avenir Next LT Pro Demi" panose="020B0704020202020204" pitchFamily="34" charset="0"/>
              </a:defRPr>
            </a:lvl2pPr>
            <a:lvl3pPr>
              <a:lnSpc>
                <a:spcPct val="110000"/>
              </a:lnSpc>
              <a:defRPr sz="1500" b="0" i="0">
                <a:solidFill>
                  <a:srgbClr val="202020"/>
                </a:solidFill>
                <a:latin typeface="Avenir Next LT Pro Light" panose="020B0304020202020204" pitchFamily="34" charset="0"/>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3323836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0948388" y="366898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624839" y="339410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5CFFC6E9-E6BF-63F6-860D-44D11229F747}"/>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0" name="Copyright">
            <a:extLst>
              <a:ext uri="{FF2B5EF4-FFF2-40B4-BE49-F238E27FC236}">
                <a16:creationId xmlns:a16="http://schemas.microsoft.com/office/drawing/2014/main" id="{38E97E57-751E-E6CC-966B-2CE97E9A0BE2}"/>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3773185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Narrow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4838700" cy="2133599"/>
          </a:xfrm>
        </p:spPr>
        <p:txBody>
          <a:bodyPr rIns="182880"/>
          <a:lstStyle>
            <a:lvl1pPr>
              <a:lnSpc>
                <a:spcPct val="85000"/>
              </a:lnSpc>
              <a:defRPr sz="4000" b="1" i="0">
                <a:solidFill>
                  <a:srgbClr val="202020"/>
                </a:solidFill>
                <a:latin typeface="Avenir Next LT Pro Demi" panose="020B0704020202020204" pitchFamily="34" charset="0"/>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8" name="Text Placeholder 5">
            <a:extLst>
              <a:ext uri="{FF2B5EF4-FFF2-40B4-BE49-F238E27FC236}">
                <a16:creationId xmlns:a16="http://schemas.microsoft.com/office/drawing/2014/main" id="{FB31DA3A-C533-F01D-E0F9-48BD2444487B}"/>
              </a:ext>
            </a:extLst>
          </p:cNvPr>
          <p:cNvSpPr>
            <a:spLocks noGrp="1"/>
          </p:cNvSpPr>
          <p:nvPr>
            <p:ph type="body" sz="quarter" idx="11" hasCustomPrompt="1"/>
          </p:nvPr>
        </p:nvSpPr>
        <p:spPr>
          <a:xfrm>
            <a:off x="6096000" y="1333500"/>
            <a:ext cx="4838699" cy="2133599"/>
          </a:xfrm>
        </p:spPr>
        <p:txBody>
          <a:bodyPr/>
          <a:lstStyle>
            <a:lvl1pPr marL="685800" indent="-685800">
              <a:lnSpc>
                <a:spcPct val="80000"/>
              </a:lnSpc>
              <a:defRPr sz="5400" b="1" i="0">
                <a:solidFill>
                  <a:srgbClr val="002722"/>
                </a:solidFill>
                <a:latin typeface="Metropolis" pitchFamily="2" charset="77"/>
              </a:defRPr>
            </a:lvl1pPr>
            <a:lvl2pPr marL="285750" indent="-285750">
              <a:lnSpc>
                <a:spcPct val="80000"/>
              </a:lnSpc>
              <a:spcAft>
                <a:spcPts val="1800"/>
              </a:spcAft>
              <a:defRPr lang="en-US" sz="1700" b="1" i="0" kern="1200" cap="none" spc="30" baseline="0" dirty="0" smtClean="0">
                <a:solidFill>
                  <a:srgbClr val="187770"/>
                </a:solidFill>
                <a:latin typeface="Avenir Next LT Pro Demi" panose="020B0704020202020204" pitchFamily="34" charset="0"/>
                <a:ea typeface="Source Sans Pro" panose="020B0503030403020204" pitchFamily="34" charset="0"/>
                <a:cs typeface="+mn-cs"/>
              </a:defRPr>
            </a:lvl2pPr>
            <a:lvl3pPr>
              <a:lnSpc>
                <a:spcPct val="110000"/>
              </a:lnSpc>
              <a:spcAft>
                <a:spcPts val="1400"/>
              </a:spcAft>
              <a:defRPr lang="en-US" sz="1500" b="0" i="0" kern="100" spc="0" baseline="0" dirty="0" smtClean="0">
                <a:solidFill>
                  <a:srgbClr val="202020"/>
                </a:solidFill>
                <a:latin typeface="Avenir Next LT Pro Light" panose="020B0304020202020204" pitchFamily="34" charset="0"/>
                <a:ea typeface="Source Sans Pro Light" panose="020B0403030403020204" pitchFamily="34" charset="0"/>
                <a:cs typeface="+mn-cs"/>
              </a:defRPr>
            </a:lvl3pPr>
          </a:lstStyle>
          <a:p>
            <a:pPr marL="0" lvl="1" indent="0" algn="l" defTabSz="914400" rtl="0" eaLnBrk="1" latinLnBrk="0" hangingPunct="1">
              <a:lnSpc>
                <a:spcPct val="80000"/>
              </a:lnSpc>
              <a:spcBef>
                <a:spcPts val="0"/>
              </a:spcBef>
              <a:spcAft>
                <a:spcPts val="1200"/>
              </a:spcAft>
              <a:buFont typeface="CiscoSansTT ExtraLight" panose="020B0303020201020303" pitchFamily="34" charset="0"/>
              <a:buChar char="​"/>
              <a:tabLst/>
            </a:pPr>
            <a:r>
              <a:rPr lang="en-US" err="1"/>
              <a:t>Subheadline</a:t>
            </a:r>
            <a:endParaRPr lang="en-US"/>
          </a:p>
          <a:p>
            <a:pPr marL="0" lvl="2" indent="0" algn="l" defTabSz="914400" rtl="0" eaLnBrk="1" latinLnBrk="0" hangingPunct="1">
              <a:lnSpc>
                <a:spcPct val="120000"/>
              </a:lnSpc>
              <a:spcBef>
                <a:spcPts val="0"/>
              </a:spcBef>
              <a:spcAft>
                <a:spcPts val="800"/>
              </a:spcAft>
              <a:buSzPct val="100000"/>
              <a:buFont typeface="Arial" panose="020B0604020202020204" pitchFamily="34" charset="0"/>
              <a:buChar char="​"/>
              <a:tabLst/>
            </a:pPr>
            <a:r>
              <a:rPr lang="en-US"/>
              <a:t>Body</a:t>
            </a:r>
          </a:p>
        </p:txBody>
      </p:sp>
    </p:spTree>
    <p:extLst>
      <p:ext uri="{BB962C8B-B14F-4D97-AF65-F5344CB8AC3E}">
        <p14:creationId xmlns:p14="http://schemas.microsoft.com/office/powerpoint/2010/main" val="32444098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Narrow-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9677400" cy="2133599"/>
          </a:xfrm>
        </p:spPr>
        <p:txBody>
          <a:bodyPr rIns="182880"/>
          <a:lstStyle>
            <a:lvl1pPr>
              <a:lnSpc>
                <a:spcPct val="85000"/>
              </a:lnSpc>
              <a:defRPr sz="4000" b="1" i="0">
                <a:solidFill>
                  <a:schemeClr val="bg1"/>
                </a:solidFill>
                <a:latin typeface="Avenir Next LT Pro Demi" panose="020B0704020202020204" pitchFamily="34" charset="0"/>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Tree>
    <p:extLst>
      <p:ext uri="{BB962C8B-B14F-4D97-AF65-F5344CB8AC3E}">
        <p14:creationId xmlns:p14="http://schemas.microsoft.com/office/powerpoint/2010/main" val="241711692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Narrow-Image2">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4838700" cy="2133599"/>
          </a:xfrm>
        </p:spPr>
        <p:txBody>
          <a:bodyPr rIns="182880"/>
          <a:lstStyle>
            <a:lvl1pPr>
              <a:lnSpc>
                <a:spcPct val="85000"/>
              </a:lnSpc>
              <a:defRPr sz="4000" b="1" i="0">
                <a:solidFill>
                  <a:schemeClr val="bg1"/>
                </a:solidFill>
                <a:latin typeface="Avenir Next LT Pro Demi" panose="020B0704020202020204" pitchFamily="34" charset="0"/>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4" name="Text Placeholder 3">
            <a:extLst>
              <a:ext uri="{FF2B5EF4-FFF2-40B4-BE49-F238E27FC236}">
                <a16:creationId xmlns:a16="http://schemas.microsoft.com/office/drawing/2014/main" id="{EA14FE3C-0E3B-5D23-4CEB-E704368D9AFD}"/>
              </a:ext>
            </a:extLst>
          </p:cNvPr>
          <p:cNvSpPr>
            <a:spLocks noGrp="1"/>
          </p:cNvSpPr>
          <p:nvPr>
            <p:ph type="body" sz="quarter" idx="13" hasCustomPrompt="1"/>
          </p:nvPr>
        </p:nvSpPr>
        <p:spPr>
          <a:xfrm>
            <a:off x="6096000" y="1333500"/>
            <a:ext cx="4838700" cy="2133600"/>
          </a:xfrm>
        </p:spPr>
        <p:txBody>
          <a:bodyPr/>
          <a:lstStyle>
            <a:lvl1pPr>
              <a:lnSpc>
                <a:spcPct val="100000"/>
              </a:lnSpc>
              <a:spcAft>
                <a:spcPts val="1800"/>
              </a:spcAft>
              <a:defRPr sz="1700" b="1" i="0" spc="30" baseline="0">
                <a:solidFill>
                  <a:schemeClr val="bg1"/>
                </a:solidFill>
                <a:latin typeface="Avenir Next LT Pro Demi" panose="020B0704020202020204" pitchFamily="34" charset="0"/>
              </a:defRPr>
            </a:lvl1pPr>
            <a:lvl2pPr>
              <a:lnSpc>
                <a:spcPct val="110000"/>
              </a:lnSpc>
              <a:defRPr sz="1500" b="0" i="0">
                <a:solidFill>
                  <a:schemeClr val="bg1"/>
                </a:solidFill>
                <a:latin typeface="Avenir Next LT Pro Light" panose="020B0304020202020204" pitchFamily="34" charset="0"/>
                <a:ea typeface="Source Sans Pro Light" panose="020B0403030403020204" pitchFamily="34" charset="0"/>
              </a:defRPr>
            </a:lvl2pPr>
          </a:lstStyle>
          <a:p>
            <a:pPr lvl="0"/>
            <a:r>
              <a:rPr lang="en-US" err="1"/>
              <a:t>Subheadline</a:t>
            </a:r>
            <a:endParaRPr lang="en-US"/>
          </a:p>
          <a:p>
            <a:pPr lvl="1"/>
            <a:r>
              <a:rPr lang="en-US"/>
              <a:t>Body</a:t>
            </a:r>
          </a:p>
        </p:txBody>
      </p:sp>
    </p:spTree>
    <p:extLst>
      <p:ext uri="{BB962C8B-B14F-4D97-AF65-F5344CB8AC3E}">
        <p14:creationId xmlns:p14="http://schemas.microsoft.com/office/powerpoint/2010/main" val="113525510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W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rgbClr val="202020"/>
                </a:solidFill>
                <a:latin typeface="Avenir Next LT Pro Demi" panose="020B0704020202020204" pitchFamily="34" charset="0"/>
              </a:defRPr>
            </a:lvl1pPr>
            <a:lvl2pPr>
              <a:lnSpc>
                <a:spcPct val="100000"/>
              </a:lnSpc>
              <a:spcAft>
                <a:spcPts val="1800"/>
              </a:spcAft>
              <a:defRPr sz="1700" b="1" i="0" spc="30" baseline="0">
                <a:solidFill>
                  <a:srgbClr val="187770"/>
                </a:solidFill>
                <a:latin typeface="Avenir Next LT Pro Demi" panose="020B0704020202020204" pitchFamily="34" charset="0"/>
              </a:defRPr>
            </a:lvl2pPr>
            <a:lvl3pPr>
              <a:lnSpc>
                <a:spcPct val="110000"/>
              </a:lnSpc>
              <a:defRPr sz="1500" b="0" i="0">
                <a:solidFill>
                  <a:srgbClr val="202020"/>
                </a:solidFill>
                <a:latin typeface="Avenir Next LT Pro Light" panose="020B0304020202020204" pitchFamily="34" charset="0"/>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3050998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roduct_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18B3-B7FA-EC76-2C1C-A0C9BEB1846E}"/>
              </a:ext>
            </a:extLst>
          </p:cNvPr>
          <p:cNvSpPr>
            <a:spLocks noGrp="1"/>
          </p:cNvSpPr>
          <p:nvPr>
            <p:ph type="title" hasCustomPrompt="1"/>
          </p:nvPr>
        </p:nvSpPr>
        <p:spPr>
          <a:xfrm>
            <a:off x="838200" y="1333500"/>
            <a:ext cx="10515600" cy="5524500"/>
          </a:xfrm>
          <a:noFill/>
          <a:effectLst>
            <a:outerShdw blurRad="127000" dir="5400000" sx="101000" sy="101000" algn="ctr" rotWithShape="0">
              <a:srgbClr val="000000">
                <a:alpha val="8309"/>
              </a:srgbClr>
            </a:outerShdw>
          </a:effectLst>
        </p:spPr>
        <p:txBody>
          <a:bodyPr lIns="0" tIns="0" rIns="0" bIns="0">
            <a:noAutofit/>
          </a:bodyPr>
          <a:lstStyle>
            <a:lvl1pPr>
              <a:lnSpc>
                <a:spcPct val="85000"/>
              </a:lnSpc>
              <a:spcAft>
                <a:spcPts val="1500"/>
              </a:spcAft>
              <a:defRPr sz="4000" b="1" i="0">
                <a:latin typeface="Avenir Next LT Pro Demi" panose="020B0704020202020204" pitchFamily="34" charset="0"/>
              </a:defRPr>
            </a:lvl1pPr>
          </a:lstStyle>
          <a:p>
            <a:r>
              <a:rPr lang="en-US"/>
              <a:t>Click to add title</a:t>
            </a:r>
          </a:p>
        </p:txBody>
      </p:sp>
      <p:sp>
        <p:nvSpPr>
          <p:cNvPr id="7" name="Text Placeholder 6">
            <a:extLst>
              <a:ext uri="{FF2B5EF4-FFF2-40B4-BE49-F238E27FC236}">
                <a16:creationId xmlns:a16="http://schemas.microsoft.com/office/drawing/2014/main" id="{A3ADCF73-A262-9BEC-7538-1A29B0377CA5}"/>
              </a:ext>
            </a:extLst>
          </p:cNvPr>
          <p:cNvSpPr>
            <a:spLocks noGrp="1"/>
          </p:cNvSpPr>
          <p:nvPr>
            <p:ph type="body" sz="quarter" idx="11" hasCustomPrompt="1"/>
          </p:nvPr>
        </p:nvSpPr>
        <p:spPr>
          <a:xfrm>
            <a:off x="838200" y="4000500"/>
            <a:ext cx="10515600" cy="2171700"/>
          </a:xfrm>
          <a:solidFill>
            <a:schemeClr val="bg1"/>
          </a:solidFill>
          <a:effectLst>
            <a:outerShdw blurRad="127000" dir="5400000" sx="101000" sy="101000" algn="ctr" rotWithShape="0">
              <a:srgbClr val="000000">
                <a:alpha val="8309"/>
              </a:srgbClr>
            </a:outerShdw>
          </a:effectLst>
        </p:spPr>
        <p:txBody>
          <a:bodyPr lIns="411480" tIns="274320" rIns="411480" bIns="182880"/>
          <a:lstStyle>
            <a:lvl1pPr marL="0" indent="0">
              <a:defRPr sz="2000" b="0" i="1">
                <a:solidFill>
                  <a:srgbClr val="202020"/>
                </a:solidFill>
                <a:latin typeface="Avenir Next LT Pro" panose="020B0504020202020204" pitchFamily="34" charset="0"/>
              </a:defRPr>
            </a:lvl1pPr>
            <a:lvl2pPr algn="l">
              <a:lnSpc>
                <a:spcPct val="100000"/>
              </a:lnSpc>
              <a:spcAft>
                <a:spcPts val="1200"/>
              </a:spcAft>
              <a:defRPr sz="1100" b="0" i="1">
                <a:solidFill>
                  <a:srgbClr val="202020"/>
                </a:solidFill>
                <a:latin typeface="Avenir Next LT Pro" panose="020B0504020202020204" pitchFamily="34" charset="0"/>
                <a:ea typeface="Source Sans Pro Light" panose="020B0403030403020204" pitchFamily="34" charset="0"/>
              </a:defRPr>
            </a:lvl2pPr>
            <a:lvl3pPr marL="177800" indent="-177800">
              <a:lnSpc>
                <a:spcPct val="100000"/>
              </a:lnSpc>
              <a:spcBef>
                <a:spcPts val="300"/>
              </a:spcBef>
              <a:spcAft>
                <a:spcPts val="300"/>
              </a:spcAft>
              <a:buFont typeface="Arial" panose="020B0604020202020204" pitchFamily="34" charset="0"/>
              <a:buChar char="•"/>
              <a:tabLst/>
              <a:defRPr sz="1200" b="1" i="0">
                <a:solidFill>
                  <a:srgbClr val="187770"/>
                </a:solidFill>
                <a:latin typeface="Metropolis Semi Bold" pitchFamily="2" charset="77"/>
                <a:ea typeface="Source Sans Pro SemiBold" panose="020B0503030403020204" pitchFamily="34" charset="0"/>
              </a:defRPr>
            </a:lvl3pPr>
            <a:lvl4pPr>
              <a:lnSpc>
                <a:spcPct val="100000"/>
              </a:lnSpc>
              <a:spcBef>
                <a:spcPts val="300"/>
              </a:spcBef>
              <a:spcAft>
                <a:spcPts val="300"/>
              </a:spcAft>
              <a:defRPr sz="1200" b="0" i="0">
                <a:latin typeface="Source Sans Pro Light" panose="020B0403030403020204" pitchFamily="34" charset="0"/>
              </a:defRPr>
            </a:lvl4pPr>
            <a:lvl5pPr marL="347663" indent="-160338">
              <a:lnSpc>
                <a:spcPct val="100000"/>
              </a:lnSpc>
              <a:spcBef>
                <a:spcPts val="300"/>
              </a:spcBef>
              <a:spcAft>
                <a:spcPts val="300"/>
              </a:spcAft>
              <a:tabLst/>
              <a:defRPr sz="1200" b="0" i="0">
                <a:solidFill>
                  <a:srgbClr val="202020"/>
                </a:solidFill>
                <a:latin typeface="Source Sans Pro Light" panose="020B0403030403020204" pitchFamily="34" charset="0"/>
              </a:defRPr>
            </a:lvl5pPr>
          </a:lstStyle>
          <a:p>
            <a:pPr lvl="0"/>
            <a:r>
              <a:rPr lang="en-US"/>
              <a:t>XXX</a:t>
            </a:r>
          </a:p>
          <a:p>
            <a:pPr lvl="1"/>
            <a:r>
              <a:rPr lang="en-US"/>
              <a:t>Factoid copy</a:t>
            </a:r>
          </a:p>
        </p:txBody>
      </p:sp>
      <p:sp>
        <p:nvSpPr>
          <p:cNvPr id="4" name="Text Placeholder 3">
            <a:extLst>
              <a:ext uri="{FF2B5EF4-FFF2-40B4-BE49-F238E27FC236}">
                <a16:creationId xmlns:a16="http://schemas.microsoft.com/office/drawing/2014/main" id="{45DC5D4A-B04D-A5B4-CF8E-1722E5569DEF}"/>
              </a:ext>
            </a:extLst>
          </p:cNvPr>
          <p:cNvSpPr>
            <a:spLocks noGrp="1"/>
          </p:cNvSpPr>
          <p:nvPr>
            <p:ph type="body" sz="quarter" idx="13"/>
          </p:nvPr>
        </p:nvSpPr>
        <p:spPr>
          <a:xfrm>
            <a:off x="838200" y="2040814"/>
            <a:ext cx="7010400" cy="2743201"/>
          </a:xfrm>
        </p:spPr>
        <p:txBody>
          <a:bodyPr/>
          <a:lstStyle>
            <a:lvl1pPr>
              <a:spcBef>
                <a:spcPts val="1200"/>
              </a:spcBef>
              <a:spcAft>
                <a:spcPts val="1500"/>
              </a:spcAft>
              <a:defRPr sz="1700" b="1" i="0" spc="30" baseline="0">
                <a:solidFill>
                  <a:srgbClr val="187770"/>
                </a:solidFill>
                <a:latin typeface="Avenir Next LT Pro Demi" panose="020B0704020202020204" pitchFamily="34" charset="0"/>
              </a:defRPr>
            </a:lvl1pPr>
            <a:lvl2pPr>
              <a:spcAft>
                <a:spcPts val="900"/>
              </a:spcAft>
              <a:defRPr sz="1500" b="0" i="0">
                <a:latin typeface="Avenir Next LT Pro Light" panose="020B0304020202020204" pitchFamily="34" charset="0"/>
                <a:ea typeface="Source Sans Pro Light" panose="020B0403030403020204" pitchFamily="34" charset="0"/>
              </a:defRPr>
            </a:lvl2pPr>
            <a:lvl3pPr marL="174625" indent="-174625">
              <a:buFont typeface="Arial" panose="020B0604020202020204" pitchFamily="34" charset="0"/>
              <a:buChar char="•"/>
              <a:tabLst/>
              <a:defRPr sz="1200" b="0" i="1">
                <a:solidFill>
                  <a:srgbClr val="187770"/>
                </a:solidFill>
                <a:latin typeface="Avenir Next LT Pro" panose="020B0504020202020204" pitchFamily="34" charset="0"/>
              </a:defRPr>
            </a:lvl3pPr>
            <a:lvl4pPr>
              <a:defRPr sz="1200" b="0" i="0">
                <a:latin typeface="Avenir Next LT Pro Light" panose="020B0304020202020204" pitchFamily="34" charset="0"/>
                <a:ea typeface="Source Sans Pro Light" panose="020B0403030403020204" pitchFamily="34" charset="0"/>
              </a:defRPr>
            </a:lvl4pPr>
            <a:lvl5pPr marL="342900" indent="-161925">
              <a:tabLst/>
              <a:defRPr sz="1200" b="0" i="0">
                <a:solidFill>
                  <a:srgbClr val="202020"/>
                </a:solidFill>
                <a:latin typeface="Avenir Next LT Pro Light" panose="020B0304020202020204" pitchFamily="34" charset="0"/>
                <a:ea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5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Wide_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648E92-5FF7-9EBE-0264-E78E191ECE9A}"/>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chemeClr val="bg1"/>
                </a:solidFill>
                <a:latin typeface="Avenir Next LT Pro Demi" panose="020B0704020202020204" pitchFamily="34" charset="0"/>
              </a:defRPr>
            </a:lvl1pPr>
            <a:lvl2pPr>
              <a:lnSpc>
                <a:spcPct val="100000"/>
              </a:lnSpc>
              <a:spcAft>
                <a:spcPts val="1800"/>
              </a:spcAft>
              <a:defRPr sz="1700" b="1" i="0" spc="30" baseline="0">
                <a:solidFill>
                  <a:schemeClr val="bg1"/>
                </a:solidFill>
                <a:latin typeface="Avenir Next LT Pro Demi" panose="020B0704020202020204" pitchFamily="34" charset="0"/>
              </a:defRPr>
            </a:lvl2pPr>
            <a:lvl3pPr>
              <a:lnSpc>
                <a:spcPct val="110000"/>
              </a:lnSpc>
              <a:defRPr sz="1500" b="0" i="0">
                <a:solidFill>
                  <a:schemeClr val="bg1"/>
                </a:solidFill>
                <a:latin typeface="Avenir Next LT Pro Light" panose="020B0304020202020204" pitchFamily="34" charset="0"/>
                <a:ea typeface="Avenir Next LT Pro Light" panose="020B0304020202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10827308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A52AA8-FB69-CBB8-5D54-14030055A440}"/>
              </a:ext>
            </a:extLst>
          </p:cNvPr>
          <p:cNvGrpSpPr/>
          <p:nvPr userDrawn="1"/>
        </p:nvGrpSpPr>
        <p:grpSpPr>
          <a:xfrm>
            <a:off x="2405447" y="2636188"/>
            <a:ext cx="7565826" cy="1189518"/>
            <a:chOff x="3929327" y="692367"/>
            <a:chExt cx="2231621" cy="350861"/>
          </a:xfrm>
        </p:grpSpPr>
        <p:grpSp>
          <p:nvGrpSpPr>
            <p:cNvPr id="3" name="Graphic 2">
              <a:extLst>
                <a:ext uri="{FF2B5EF4-FFF2-40B4-BE49-F238E27FC236}">
                  <a16:creationId xmlns:a16="http://schemas.microsoft.com/office/drawing/2014/main" id="{0378009A-87A6-5A42-F3DB-FC3BA110ECC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73F921B0-B056-A427-BD9C-F751D6B9A6F3}"/>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57D3D5B9-E936-514C-193A-0A8F6FB2349A}"/>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046CB5-66EC-1570-2ECB-C35057B45DFC}"/>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6E0ECD1-CDA4-928A-A7E8-9D37CBC30637}"/>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BA9E40-F4B3-6028-8C87-622FE6F6145A}"/>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0DD4F33-F4EC-84C7-621D-63466EE1AD3E}"/>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3C01CA8-B771-E83F-682A-88CE4F1ECFF8}"/>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FB42AD-4D85-E395-71FA-7033B688FC50}"/>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3E80800-45B9-7839-E8B8-E586619DDBD2}"/>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D0687F-8760-2F42-5680-21ECAEFC9652}"/>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4F828B9-564C-57D3-8B30-0732F4E69254}"/>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C4C43D9-0FA4-E935-D040-97327024F940}"/>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9FBD07B-500E-058B-8A49-EFDB39AD04A9}"/>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6930837-1A58-312C-99E1-7AD8739A8BE8}"/>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9701664-9D65-9827-4380-9AC86CC63B00}"/>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841BB66B-7B5D-5689-562D-E1E838E94417}"/>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88C427B5-4E43-97E2-21CB-EF6395F50E1A}"/>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9B24B15-89B7-D980-8FF3-1F41CA121B5B}"/>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82BF2F-9816-75D7-EEF1-BFE536A01988}"/>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33A41CF-6974-5566-34D7-75DE25E1653F}"/>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E5DB2E9-56CD-8F31-DCD2-D07D45BDFA2B}"/>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9CF80DC-3FC1-D110-C1BA-3CDBA21A80A0}"/>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C89D121-CBC2-54D0-E8A7-B5A41071054E}"/>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456DCA0-19F7-46B7-174E-BD7F572686CF}"/>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948B03-FCEA-929E-1066-A6AE568E3A34}"/>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6D6AD87-1441-74D9-CEF4-DF6840136142}"/>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993DF58E-B9F3-9EED-C318-99471AC81301}"/>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BCFFCD-0316-596A-624C-B54838EDD6B1}"/>
                </a:ext>
              </a:extLst>
            </p:cNvPr>
            <p:cNvSpPr txBox="1"/>
            <p:nvPr userDrawn="1"/>
          </p:nvSpPr>
          <p:spPr>
            <a:xfrm>
              <a:off x="5500225" y="786085"/>
              <a:ext cx="660723" cy="200836"/>
            </a:xfrm>
            <a:prstGeom prst="rect">
              <a:avLst/>
            </a:prstGeom>
            <a:noFill/>
          </p:spPr>
          <p:txBody>
            <a:bodyPr wrap="none" lIns="0" tIns="0" rIns="0" bIns="0" rtlCol="0" anchor="ctr" anchorCtr="0">
              <a:spAutoFit/>
            </a:bodyPr>
            <a:lstStyle/>
            <a:p>
              <a:pPr algn="l">
                <a:lnSpc>
                  <a:spcPct val="120000"/>
                </a:lnSpc>
                <a:spcAft>
                  <a:spcPts val="1200"/>
                </a:spcAft>
              </a:pPr>
              <a:r>
                <a:rPr lang="en-US" sz="4000" b="0" i="0" kern="100" spc="360" baseline="0">
                  <a:solidFill>
                    <a:srgbClr val="202020"/>
                  </a:solidFill>
                  <a:latin typeface="Avenir Next LT Pro Light" panose="020B0304020202020204" pitchFamily="34" charset="0"/>
                </a:rPr>
                <a:t>Mobility</a:t>
              </a:r>
            </a:p>
          </p:txBody>
        </p:sp>
      </p:grpSp>
    </p:spTree>
    <p:extLst>
      <p:ext uri="{BB962C8B-B14F-4D97-AF65-F5344CB8AC3E}">
        <p14:creationId xmlns:p14="http://schemas.microsoft.com/office/powerpoint/2010/main" val="40301449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Blank gradient bg">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76266-16D7-ED3C-1318-8268F4793DE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480408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85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77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24439146" y="574250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25044655" y="60588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13477495" y="32743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4686535" y="38839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5308340" y="37292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7124935" y="281710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DD9B1B20-DB6F-6A9A-4701-E1ED093F9F3D}"/>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0" name="Copyright">
            <a:extLst>
              <a:ext uri="{FF2B5EF4-FFF2-40B4-BE49-F238E27FC236}">
                <a16:creationId xmlns:a16="http://schemas.microsoft.com/office/drawing/2014/main" id="{5B57B74A-D523-84A4-3588-ABCBF6924765}"/>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40382422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0" y="3527542"/>
            <a:ext cx="6664325" cy="3330458"/>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Avenir Next LT Pro Demi" panose="020B0704020202020204" pitchFamily="34" charset="0"/>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Avenir Next LT Pro Demi" panose="020B0704020202020204" pitchFamily="34" charset="0"/>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Avenir Next LT Pro Demi" panose="020B0704020202020204" pitchFamily="34" charset="0"/>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28" name="Page Number">
            <a:extLst>
              <a:ext uri="{FF2B5EF4-FFF2-40B4-BE49-F238E27FC236}">
                <a16:creationId xmlns:a16="http://schemas.microsoft.com/office/drawing/2014/main" id="{649B4C85-8FB5-CB0F-1125-3C2649974D4E}"/>
              </a:ext>
            </a:extLst>
          </p:cNvPr>
          <p:cNvSpPr txBox="1"/>
          <p:nvPr userDrawn="1"/>
        </p:nvSpPr>
        <p:spPr>
          <a:xfrm>
            <a:off x="9234403" y="6479922"/>
            <a:ext cx="2448000" cy="153888"/>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14166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17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92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212074"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833879"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3650474" y="2782209"/>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12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950" y="1"/>
            <a:ext cx="12182049" cy="6858000"/>
          </a:xfrm>
          <a:prstGeom prst="rect">
            <a:avLst/>
          </a:prstGeom>
        </p:spPr>
      </p:pic>
    </p:spTree>
    <p:extLst>
      <p:ext uri="{BB962C8B-B14F-4D97-AF65-F5344CB8AC3E}">
        <p14:creationId xmlns:p14="http://schemas.microsoft.com/office/powerpoint/2010/main" val="8356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ge Number">
            <a:extLst>
              <a:ext uri="{FF2B5EF4-FFF2-40B4-BE49-F238E27FC236}">
                <a16:creationId xmlns:a16="http://schemas.microsoft.com/office/drawing/2014/main" id="{06D6490F-34D9-CC28-6C5E-550E2D6CB14E}"/>
              </a:ext>
            </a:extLst>
          </p:cNvPr>
          <p:cNvSpPr txBox="1"/>
          <p:nvPr userDrawn="1"/>
        </p:nvSpPr>
        <p:spPr>
          <a:xfrm>
            <a:off x="9234403" y="6479922"/>
            <a:ext cx="2448000" cy="153888"/>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15163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69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78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sky with white clouds&#10;&#10;Description automatically generated with medium confidence">
            <a:extLst>
              <a:ext uri="{FF2B5EF4-FFF2-40B4-BE49-F238E27FC236}">
                <a16:creationId xmlns:a16="http://schemas.microsoft.com/office/drawing/2014/main" id="{D56CA298-BB2E-BB59-BDCA-CC8B931DC7E1}"/>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b="-55151"/>
          <a:stretch/>
        </p:blipFill>
        <p:spPr>
          <a:xfrm>
            <a:off x="3429000" y="4242867"/>
            <a:ext cx="6526944" cy="1210423"/>
          </a:xfrm>
          <a:prstGeom prst="rect">
            <a:avLst/>
          </a:prstGeom>
        </p:spPr>
      </p:pic>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9955944" y="631730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CAD841-D461-EA55-6BE3-05191B7547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74830" y="4242867"/>
            <a:ext cx="7781114" cy="2074434"/>
          </a:xfrm>
          <a:prstGeom prst="rect">
            <a:avLst/>
          </a:prstGeom>
        </p:spPr>
      </p:pic>
    </p:spTree>
    <p:extLst>
      <p:ext uri="{BB962C8B-B14F-4D97-AF65-F5344CB8AC3E}">
        <p14:creationId xmlns:p14="http://schemas.microsoft.com/office/powerpoint/2010/main" val="333891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03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504020202020204"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23037395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3700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7228D3-B6C7-BC25-5D2F-A7276367A04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l">
              <a:lnSpc>
                <a:spcPct val="120000"/>
              </a:lnSpc>
              <a:spcAft>
                <a:spcPts val="1200"/>
              </a:spcAft>
            </a:pPr>
            <a:endParaRPr lang="en-US" sz="1400" kern="100" err="1"/>
          </a:p>
        </p:txBody>
      </p:sp>
      <p:sp>
        <p:nvSpPr>
          <p:cNvPr id="6" name="Title 5">
            <a:extLst>
              <a:ext uri="{FF2B5EF4-FFF2-40B4-BE49-F238E27FC236}">
                <a16:creationId xmlns:a16="http://schemas.microsoft.com/office/drawing/2014/main" id="{976FBDE1-EA11-44F7-8A98-BAA6F2226D61}"/>
              </a:ext>
            </a:extLst>
          </p:cNvPr>
          <p:cNvSpPr>
            <a:spLocks noGrp="1"/>
          </p:cNvSpPr>
          <p:nvPr>
            <p:ph type="title" hasCustomPrompt="1"/>
          </p:nvPr>
        </p:nvSpPr>
        <p:spPr/>
        <p:txBody>
          <a:bodyPr wrap="square">
            <a:noAutofit/>
          </a:bodyPr>
          <a:lstStyle>
            <a:lvl1pPr>
              <a:defRPr/>
            </a:lvl1pPr>
          </a:lstStyle>
          <a:p>
            <a:r>
              <a:rPr lang="en-US"/>
              <a:t>Click to add headline</a:t>
            </a:r>
            <a:endParaRPr lang="en-US" noProof="0"/>
          </a:p>
        </p:txBody>
      </p:sp>
      <p:sp>
        <p:nvSpPr>
          <p:cNvPr id="2" name="Footer Placeholder 1">
            <a:extLst>
              <a:ext uri="{FF2B5EF4-FFF2-40B4-BE49-F238E27FC236}">
                <a16:creationId xmlns:a16="http://schemas.microsoft.com/office/drawing/2014/main" id="{561D3672-BB3B-4A72-A8DF-64EEE1BDFD63}"/>
              </a:ext>
            </a:extLst>
          </p:cNvPr>
          <p:cNvSpPr>
            <a:spLocks noGrp="1"/>
          </p:cNvSpPr>
          <p:nvPr>
            <p:ph type="ftr" sz="quarter" idx="10"/>
          </p:nvPr>
        </p:nvSpPr>
        <p:spPr/>
        <p:txBody>
          <a:bodyPr wrap="square">
            <a:noAutofit/>
          </a:bodyPr>
          <a:lstStyle>
            <a:lvl1pPr marL="0" indent="0">
              <a:buNone/>
              <a:defRPr/>
            </a:lvl1pPr>
          </a:lstStyle>
          <a:p>
            <a:pPr defTabSz="457200"/>
            <a:endParaRPr lang="en-US"/>
          </a:p>
        </p:txBody>
      </p:sp>
      <p:sp>
        <p:nvSpPr>
          <p:cNvPr id="4" name="Content Placeholder 3">
            <a:extLst>
              <a:ext uri="{FF2B5EF4-FFF2-40B4-BE49-F238E27FC236}">
                <a16:creationId xmlns:a16="http://schemas.microsoft.com/office/drawing/2014/main" id="{51F33488-9585-4F16-AB7D-82B2FE7ED704}"/>
              </a:ext>
            </a:extLst>
          </p:cNvPr>
          <p:cNvSpPr>
            <a:spLocks noGrp="1"/>
          </p:cNvSpPr>
          <p:nvPr>
            <p:ph sz="quarter" idx="20"/>
          </p:nvPr>
        </p:nvSpPr>
        <p:spPr>
          <a:xfrm>
            <a:off x="419099" y="1790700"/>
            <a:ext cx="11163302"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ubtitle 2">
            <a:extLst>
              <a:ext uri="{FF2B5EF4-FFF2-40B4-BE49-F238E27FC236}">
                <a16:creationId xmlns:a16="http://schemas.microsoft.com/office/drawing/2014/main" id="{3638EB64-4331-C447-A858-ECEB56782F97}"/>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3" name="Text Placeholder 3">
            <a:extLst>
              <a:ext uri="{FF2B5EF4-FFF2-40B4-BE49-F238E27FC236}">
                <a16:creationId xmlns:a16="http://schemas.microsoft.com/office/drawing/2014/main" id="{B3ED1A7F-D783-BD4D-8AD1-C36B0C35A9EF}"/>
              </a:ext>
            </a:extLst>
          </p:cNvPr>
          <p:cNvSpPr>
            <a:spLocks noGrp="1"/>
          </p:cNvSpPr>
          <p:nvPr>
            <p:ph type="body" sz="quarter" idx="19" hasCustomPrompt="1"/>
          </p:nvPr>
        </p:nvSpPr>
        <p:spPr>
          <a:xfrm>
            <a:off x="419098" y="187473"/>
            <a:ext cx="5486401" cy="321061"/>
          </a:xfrm>
        </p:spPr>
        <p:txBody>
          <a:bodyPr wrap="square" tIns="0" anchor="ctr" anchorCtr="0">
            <a:noAutofit/>
          </a:bodyPr>
          <a:lstStyle>
            <a:lvl1pPr algn="l">
              <a:buNone/>
              <a:defRPr sz="1200" b="1" i="0" cap="all" baseline="0">
                <a:solidFill>
                  <a:schemeClr val="accent1"/>
                </a:solidFill>
                <a:latin typeface="Calibri Light" panose="020F0302020204030204" pitchFamily="34" charset="0"/>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Tree>
    <p:extLst>
      <p:ext uri="{BB962C8B-B14F-4D97-AF65-F5344CB8AC3E}">
        <p14:creationId xmlns:p14="http://schemas.microsoft.com/office/powerpoint/2010/main" val="2073328025"/>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ext 1 Colum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CF353-BAA6-4637-9018-342714672481}"/>
              </a:ext>
            </a:extLst>
          </p:cNvPr>
          <p:cNvSpPr>
            <a:spLocks noGrp="1"/>
          </p:cNvSpPr>
          <p:nvPr>
            <p:ph type="title" hasCustomPrompt="1"/>
          </p:nvPr>
        </p:nvSpPr>
        <p:spPr/>
        <p:txBody>
          <a:bodyPr wrap="square">
            <a:noAutofit/>
          </a:bodyPr>
          <a:lstStyle>
            <a:lvl1pPr>
              <a:defRPr/>
            </a:lvl1pPr>
          </a:lstStyle>
          <a:p>
            <a:r>
              <a:rPr lang="en-US"/>
              <a:t>Click to add headline</a:t>
            </a:r>
            <a:endParaRPr lang="en-US" noProof="0"/>
          </a:p>
        </p:txBody>
      </p:sp>
      <p:sp>
        <p:nvSpPr>
          <p:cNvPr id="5" name="Text Placeholder 4">
            <a:extLst>
              <a:ext uri="{FF2B5EF4-FFF2-40B4-BE49-F238E27FC236}">
                <a16:creationId xmlns:a16="http://schemas.microsoft.com/office/drawing/2014/main" id="{E890BB97-AD60-4838-8831-6AA7160E02BF}"/>
              </a:ext>
            </a:extLst>
          </p:cNvPr>
          <p:cNvSpPr>
            <a:spLocks noGrp="1"/>
          </p:cNvSpPr>
          <p:nvPr>
            <p:ph type="body" sz="quarter" idx="14"/>
          </p:nvPr>
        </p:nvSpPr>
        <p:spPr>
          <a:xfrm>
            <a:off x="419100" y="1790700"/>
            <a:ext cx="11157204"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F21FABA-87D5-445E-ABC9-C167A7A65B71}"/>
              </a:ext>
            </a:extLst>
          </p:cNvPr>
          <p:cNvSpPr>
            <a:spLocks noGrp="1"/>
          </p:cNvSpPr>
          <p:nvPr>
            <p:ph type="ftr" sz="quarter" idx="15"/>
          </p:nvPr>
        </p:nvSpPr>
        <p:spPr/>
        <p:txBody>
          <a:bodyPr wrap="square">
            <a:noAutofit/>
          </a:bodyPr>
          <a:lstStyle/>
          <a:p>
            <a:pPr marL="114300" indent="-114300" defTabSz="457200">
              <a:buFont typeface="+mj-lt"/>
              <a:buAutoNum type="arabicPeriod"/>
            </a:pPr>
            <a:endParaRPr lang="en-US"/>
          </a:p>
        </p:txBody>
      </p:sp>
      <p:sp>
        <p:nvSpPr>
          <p:cNvPr id="9" name="Subtitle 2">
            <a:extLst>
              <a:ext uri="{FF2B5EF4-FFF2-40B4-BE49-F238E27FC236}">
                <a16:creationId xmlns:a16="http://schemas.microsoft.com/office/drawing/2014/main" id="{421D7C3B-BEFA-7A47-823F-7812B89D9400}"/>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0" name="Text Placeholder 3">
            <a:extLst>
              <a:ext uri="{FF2B5EF4-FFF2-40B4-BE49-F238E27FC236}">
                <a16:creationId xmlns:a16="http://schemas.microsoft.com/office/drawing/2014/main" id="{491798F8-E4DD-FA44-8248-0D57805D362B}"/>
              </a:ext>
            </a:extLst>
          </p:cNvPr>
          <p:cNvSpPr>
            <a:spLocks noGrp="1"/>
          </p:cNvSpPr>
          <p:nvPr>
            <p:ph type="body" sz="quarter" idx="19" hasCustomPrompt="1"/>
          </p:nvPr>
        </p:nvSpPr>
        <p:spPr>
          <a:xfrm>
            <a:off x="419098" y="187473"/>
            <a:ext cx="5486401" cy="321061"/>
          </a:xfrm>
        </p:spPr>
        <p:txBody>
          <a:bodyPr wrap="square" tIns="0" anchor="ctr" anchorCtr="0">
            <a:noAutofit/>
          </a:bodyPr>
          <a:lstStyle>
            <a:lvl1pPr algn="l">
              <a:buNone/>
              <a:defRPr sz="1200" b="1" i="0" cap="all" baseline="0">
                <a:solidFill>
                  <a:schemeClr val="accent1"/>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Tree>
    <p:extLst>
      <p:ext uri="{BB962C8B-B14F-4D97-AF65-F5344CB8AC3E}">
        <p14:creationId xmlns:p14="http://schemas.microsoft.com/office/powerpoint/2010/main" val="19274321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8" name="Picture 17" descr="A truck on the road&#10;&#10;Description automatically generated with low confidence">
            <a:extLst>
              <a:ext uri="{FF2B5EF4-FFF2-40B4-BE49-F238E27FC236}">
                <a16:creationId xmlns:a16="http://schemas.microsoft.com/office/drawing/2014/main" id="{2B38CE96-EEED-9AD0-1344-4ABF4BA08A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001"/>
          <a:stretch/>
        </p:blipFill>
        <p:spPr>
          <a:xfrm>
            <a:off x="0" y="0"/>
            <a:ext cx="11454013" cy="6858000"/>
          </a:xfrm>
          <a:prstGeom prst="rect">
            <a:avLst/>
          </a:prstGeom>
        </p:spPr>
      </p:pic>
      <p:sp>
        <p:nvSpPr>
          <p:cNvPr id="11" name="Rectangle 10">
            <a:extLst>
              <a:ext uri="{FF2B5EF4-FFF2-40B4-BE49-F238E27FC236}">
                <a16:creationId xmlns:a16="http://schemas.microsoft.com/office/drawing/2014/main" id="{F7811CFF-DB8D-866D-C429-B02B5442B68D}"/>
              </a:ext>
            </a:extLst>
          </p:cNvPr>
          <p:cNvSpPr/>
          <p:nvPr userDrawn="1"/>
        </p:nvSpPr>
        <p:spPr>
          <a:xfrm>
            <a:off x="7232073" y="0"/>
            <a:ext cx="495992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1552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white semi truck with a black background&#10;&#10;Description automatically generated with medium confidence">
            <a:extLst>
              <a:ext uri="{FF2B5EF4-FFF2-40B4-BE49-F238E27FC236}">
                <a16:creationId xmlns:a16="http://schemas.microsoft.com/office/drawing/2014/main" id="{2582C2F9-DD3F-FD12-D8FD-772699527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390" y="300057"/>
            <a:ext cx="11000545" cy="7526687"/>
          </a:xfrm>
          <a:prstGeom prst="rect">
            <a:avLst/>
          </a:prstGeom>
        </p:spPr>
      </p:pic>
    </p:spTree>
    <p:extLst>
      <p:ext uri="{BB962C8B-B14F-4D97-AF65-F5344CB8AC3E}">
        <p14:creationId xmlns:p14="http://schemas.microsoft.com/office/powerpoint/2010/main" val="7922188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1152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alpha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AC295-C607-980D-A7A1-D3D017B8FB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02" y="0"/>
            <a:ext cx="5791198" cy="6858000"/>
          </a:xfrm>
          <a:prstGeom prst="rect">
            <a:avLst/>
          </a:prstGeom>
        </p:spPr>
      </p:pic>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737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alpha val="50251"/>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8879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6" name="Picture Placeholder 7" descr="A picture containing vehicle, ground, car, land vehicle&#10;&#10;Description automatically generated">
            <a:extLst>
              <a:ext uri="{FF2B5EF4-FFF2-40B4-BE49-F238E27FC236}">
                <a16:creationId xmlns:a16="http://schemas.microsoft.com/office/drawing/2014/main" id="{0A964EA2-3AC7-3D7D-64A9-57A9A7B7B0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351218" y="-1"/>
            <a:ext cx="5840782" cy="6857999"/>
          </a:xfrm>
          <a:prstGeom prst="rect">
            <a:avLst/>
          </a:prstGeom>
        </p:spPr>
      </p:pic>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1555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0" y="3527542"/>
            <a:ext cx="6664325" cy="3330458"/>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36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Metropolis" pitchFamily="2"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Metropolis" pitchFamily="2"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BC8EA698-BDB2-1CA6-4616-1C89BD16DE61}"/>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Tree>
    <p:extLst>
      <p:ext uri="{BB962C8B-B14F-4D97-AF65-F5344CB8AC3E}">
        <p14:creationId xmlns:p14="http://schemas.microsoft.com/office/powerpoint/2010/main" val="822926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0" y="204207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310640"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932445"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6096474" y="27822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504020202020204"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21273068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1432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721402" y="3062940"/>
            <a:ext cx="6749195" cy="1025065"/>
            <a:chOff x="3929327" y="692367"/>
            <a:chExt cx="2310126" cy="350861"/>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5" y="770094"/>
              <a:ext cx="739228" cy="232815"/>
            </a:xfrm>
            <a:prstGeom prst="rect">
              <a:avLst/>
            </a:prstGeom>
            <a:noFill/>
          </p:spPr>
          <p:txBody>
            <a:bodyPr wrap="square" lIns="0" tIns="0" rIns="0" bIns="0" rtlCol="0" anchor="ctr" anchorCtr="0">
              <a:spAutoFit/>
            </a:bodyPr>
            <a:lstStyle/>
            <a:p>
              <a:pPr algn="l">
                <a:lnSpc>
                  <a:spcPct val="120000"/>
                </a:lnSpc>
                <a:spcAft>
                  <a:spcPts val="1200"/>
                </a:spcAft>
              </a:pPr>
              <a:r>
                <a:rPr lang="en-US" sz="4000" b="0" i="0" kern="100" spc="300" baseline="0">
                  <a:solidFill>
                    <a:schemeClr val="tx1"/>
                  </a:solidFill>
                  <a:latin typeface="Metropolis" pitchFamily="2" charset="77"/>
                </a:rPr>
                <a:t>Mobility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744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1194173"/>
          </a:xfrm>
        </p:spPr>
        <p:txBody>
          <a:bodyPr>
            <a:spAutoFit/>
          </a:bodyPr>
          <a:lstStyle>
            <a:lvl1pPr marL="0" indent="0">
              <a:lnSpc>
                <a:spcPct val="80000"/>
              </a:lnSpc>
              <a:defRPr sz="7200" b="1" i="0">
                <a:solidFill>
                  <a:schemeClr val="bg1"/>
                </a:solidFill>
                <a:latin typeface="Metropolis" pitchFamily="2" charset="77"/>
              </a:defRPr>
            </a:lvl1pPr>
            <a:lvl2pPr>
              <a:defRPr sz="2000" b="0" i="0">
                <a:solidFill>
                  <a:schemeClr val="bg1"/>
                </a:solidFill>
                <a:latin typeface="Metropolis Light" pitchFamily="2" charset="77"/>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39783217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W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rgbClr val="202020"/>
                </a:solidFill>
                <a:latin typeface="Metropolis" pitchFamily="2" charset="77"/>
              </a:defRPr>
            </a:lvl1pPr>
            <a:lvl2pPr>
              <a:lnSpc>
                <a:spcPct val="100000"/>
              </a:lnSpc>
              <a:spcAft>
                <a:spcPts val="1800"/>
              </a:spcAft>
              <a:defRPr sz="1700" b="1" i="0" spc="30" baseline="0">
                <a:solidFill>
                  <a:srgbClr val="187770"/>
                </a:solidFill>
                <a:latin typeface="Metropolis" pitchFamily="2" charset="77"/>
              </a:defRPr>
            </a:lvl2pPr>
            <a:lvl3pPr>
              <a:lnSpc>
                <a:spcPct val="110000"/>
              </a:lnSpc>
              <a:defRPr sz="1500" b="0" i="0">
                <a:solidFill>
                  <a:srgbClr val="202020"/>
                </a:solidFill>
                <a:latin typeface="Metropolis Light" pitchFamily="2" charset="77"/>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13561413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Wide_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648E92-5FF7-9EBE-0264-E78E191ECE9A}"/>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chemeClr val="bg1"/>
                </a:solidFill>
                <a:latin typeface="Metropolis" pitchFamily="2" charset="77"/>
              </a:defRPr>
            </a:lvl1pPr>
            <a:lvl2pPr>
              <a:lnSpc>
                <a:spcPct val="100000"/>
              </a:lnSpc>
              <a:spcAft>
                <a:spcPts val="1800"/>
              </a:spcAft>
              <a:defRPr sz="1700" b="1" i="0" spc="30" baseline="0">
                <a:solidFill>
                  <a:schemeClr val="bg1"/>
                </a:solidFill>
                <a:latin typeface="Metropolis" pitchFamily="2" charset="77"/>
              </a:defRPr>
            </a:lvl2pPr>
            <a:lvl3pPr>
              <a:lnSpc>
                <a:spcPct val="110000"/>
              </a:lnSpc>
              <a:defRPr sz="1500" b="0" i="0">
                <a:solidFill>
                  <a:schemeClr val="bg1"/>
                </a:solidFill>
                <a:latin typeface="Metropolis Light" pitchFamily="2" charset="77"/>
                <a:ea typeface="Metropolis Light" pitchFamily="2" charset="77"/>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2043048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Blank gradient bg">
    <p:bg>
      <p:bgPr>
        <a:blipFill>
          <a:blip r:embed="rId2">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76266-16D7-ED3C-1318-8268F4793DE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863EA53-2279-0C15-0C45-2D9B753233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28400016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620123"/>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229723"/>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07502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162923"/>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7636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7CDC24-4844-D613-1061-B925A8054479}"/>
              </a:ext>
            </a:extLst>
          </p:cNvPr>
          <p:cNvSpPr/>
          <p:nvPr userDrawn="1"/>
        </p:nvSpPr>
        <p:spPr>
          <a:xfrm flipH="1" flipV="1">
            <a:off x="10326584" y="503763"/>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2B287E-CEB4-613D-F974-F63DFA2BC16C}"/>
              </a:ext>
            </a:extLst>
          </p:cNvPr>
          <p:cNvSpPr/>
          <p:nvPr userDrawn="1"/>
        </p:nvSpPr>
        <p:spPr>
          <a:xfrm flipH="1" flipV="1">
            <a:off x="10948389" y="34906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69AF7B-7926-85DC-EEF3-1D2AD0CBEC2E}"/>
              </a:ext>
            </a:extLst>
          </p:cNvPr>
          <p:cNvSpPr/>
          <p:nvPr userDrawn="1"/>
        </p:nvSpPr>
        <p:spPr>
          <a:xfrm flipH="1" flipV="1">
            <a:off x="10964685" y="4771508"/>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4" name="Rectangle 13">
            <a:extLst>
              <a:ext uri="{FF2B5EF4-FFF2-40B4-BE49-F238E27FC236}">
                <a16:creationId xmlns:a16="http://schemas.microsoft.com/office/drawing/2014/main" id="{7161F5DB-3B75-FA54-36D1-AA3C395BE4FE}"/>
              </a:ext>
            </a:extLst>
          </p:cNvPr>
          <p:cNvSpPr/>
          <p:nvPr userDrawn="1"/>
        </p:nvSpPr>
        <p:spPr>
          <a:xfrm flipH="1" flipV="1">
            <a:off x="11570194" y="5087812"/>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68C8E-ABA7-1789-2589-394140E4E0E2}"/>
              </a:ext>
            </a:extLst>
          </p:cNvPr>
          <p:cNvSpPr/>
          <p:nvPr userDrawn="1"/>
        </p:nvSpPr>
        <p:spPr>
          <a:xfrm flipH="1" flipV="1">
            <a:off x="9334139" y="61626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6552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0" y="3527542"/>
            <a:ext cx="6664325" cy="3330458"/>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Metropolis" pitchFamily="2"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Metropolis" pitchFamily="2"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12" name="Page Number">
            <a:extLst>
              <a:ext uri="{FF2B5EF4-FFF2-40B4-BE49-F238E27FC236}">
                <a16:creationId xmlns:a16="http://schemas.microsoft.com/office/drawing/2014/main" id="{3FE2B927-E1BD-BA97-310F-CA13CA6F0AB4}"/>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13" name="Copyright">
            <a:extLst>
              <a:ext uri="{FF2B5EF4-FFF2-40B4-BE49-F238E27FC236}">
                <a16:creationId xmlns:a16="http://schemas.microsoft.com/office/drawing/2014/main" id="{61EF7F03-54B2-7B3E-B068-DE9199E199D0}"/>
              </a:ext>
            </a:extLst>
          </p:cNvPr>
          <p:cNvSpPr txBox="1"/>
          <p:nvPr userDrawn="1"/>
        </p:nvSpPr>
        <p:spPr>
          <a:xfrm>
            <a:off x="9323850" y="6497909"/>
            <a:ext cx="2072322" cy="138499"/>
          </a:xfrm>
          <a:prstGeom prst="rect">
            <a:avLst/>
          </a:prstGeom>
          <a:noFill/>
        </p:spPr>
        <p:txBody>
          <a:bodyPr wrap="square" lIns="0" tIns="0" rIns="0" bIns="0">
            <a:spAutoFit/>
          </a:bodyPr>
          <a:lstStyle/>
          <a:p>
            <a:pPr algn="r"/>
            <a:r>
              <a:rPr lang="en-US" sz="900" b="0" i="0">
                <a:solidFill>
                  <a:schemeClr val="tx1"/>
                </a:solidFill>
                <a:latin typeface="Metropolis Medium" pitchFamily="2" charset="77"/>
              </a:rPr>
              <a:t>PROLOGIS ESSENTIALS  |  MOBILITY</a:t>
            </a:r>
          </a:p>
        </p:txBody>
      </p:sp>
    </p:spTree>
    <p:extLst>
      <p:ext uri="{BB962C8B-B14F-4D97-AF65-F5344CB8AC3E}">
        <p14:creationId xmlns:p14="http://schemas.microsoft.com/office/powerpoint/2010/main" val="7681165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85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8E68DB2-29AC-1257-7E0E-295D1F7863E8}"/>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3">
            <a:extLst>
              <a:ext uri="{FF2B5EF4-FFF2-40B4-BE49-F238E27FC236}">
                <a16:creationId xmlns:a16="http://schemas.microsoft.com/office/drawing/2014/main" id="{F45722A3-CCC5-5738-64D8-9C51B0D01E4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504020202020204" pitchFamily="34"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3524FD07-E634-DC5E-617D-3EE26CE2F61B}"/>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5" name="Copyright">
            <a:extLst>
              <a:ext uri="{FF2B5EF4-FFF2-40B4-BE49-F238E27FC236}">
                <a16:creationId xmlns:a16="http://schemas.microsoft.com/office/drawing/2014/main" id="{3973A4AD-B167-DEE8-88E7-D8EED56D7694}"/>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1099853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
        <p:nvSpPr>
          <p:cNvPr id="3" name="Page Number">
            <a:extLst>
              <a:ext uri="{FF2B5EF4-FFF2-40B4-BE49-F238E27FC236}">
                <a16:creationId xmlns:a16="http://schemas.microsoft.com/office/drawing/2014/main" id="{1D115D7F-7213-DC01-93D0-8F9E213AE1F2}"/>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4" name="Copyright">
            <a:extLst>
              <a:ext uri="{FF2B5EF4-FFF2-40B4-BE49-F238E27FC236}">
                <a16:creationId xmlns:a16="http://schemas.microsoft.com/office/drawing/2014/main" id="{EBE0D643-0C18-3D4F-E3C0-82D3EB3087CD}"/>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14563300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1567161" y="582303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0964685" y="3255269"/>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295998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0342880" y="3114682"/>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0023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F0A28-BCF7-3848-6C0E-7463EF489A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9950" y="1"/>
            <a:ext cx="12182049" cy="6858000"/>
          </a:xfrm>
          <a:prstGeom prst="rect">
            <a:avLst/>
          </a:prstGeom>
        </p:spPr>
      </p:pic>
    </p:spTree>
    <p:extLst>
      <p:ext uri="{BB962C8B-B14F-4D97-AF65-F5344CB8AC3E}">
        <p14:creationId xmlns:p14="http://schemas.microsoft.com/office/powerpoint/2010/main" val="23572571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Number">
            <a:extLst>
              <a:ext uri="{FF2B5EF4-FFF2-40B4-BE49-F238E27FC236}">
                <a16:creationId xmlns:a16="http://schemas.microsoft.com/office/drawing/2014/main" id="{1CAD8398-EEC2-C34C-43A6-5A5FE4040947}"/>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3" name="Copyright">
            <a:extLst>
              <a:ext uri="{FF2B5EF4-FFF2-40B4-BE49-F238E27FC236}">
                <a16:creationId xmlns:a16="http://schemas.microsoft.com/office/drawing/2014/main" id="{B93CA2C7-26FE-FFAB-BF00-681598AE8F33}"/>
              </a:ext>
            </a:extLst>
          </p:cNvPr>
          <p:cNvSpPr txBox="1"/>
          <p:nvPr userDrawn="1"/>
        </p:nvSpPr>
        <p:spPr>
          <a:xfrm>
            <a:off x="9323850" y="6497909"/>
            <a:ext cx="2072322" cy="138499"/>
          </a:xfrm>
          <a:prstGeom prst="rect">
            <a:avLst/>
          </a:prstGeom>
          <a:noFill/>
        </p:spPr>
        <p:txBody>
          <a:bodyPr wrap="square" lIns="0" tIns="0" rIns="0" bIns="0">
            <a:spAutoFit/>
          </a:bodyPr>
          <a:lstStyle/>
          <a:p>
            <a:pPr algn="r"/>
            <a:r>
              <a:rPr lang="en-US" sz="900" b="0" i="0">
                <a:solidFill>
                  <a:schemeClr val="tx1"/>
                </a:solidFill>
                <a:latin typeface="Metropolis Medium" pitchFamily="2" charset="77"/>
              </a:rPr>
              <a:t>PROLOGIS ESSENTIALS  |  MOBILITY</a:t>
            </a:r>
          </a:p>
        </p:txBody>
      </p:sp>
    </p:spTree>
    <p:extLst>
      <p:ext uri="{BB962C8B-B14F-4D97-AF65-F5344CB8AC3E}">
        <p14:creationId xmlns:p14="http://schemas.microsoft.com/office/powerpoint/2010/main" val="28042950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9224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5D320F-D856-E37F-12BA-5E82D3C496FB}"/>
              </a:ext>
            </a:extLst>
          </p:cNvPr>
          <p:cNvSpPr/>
          <p:nvPr userDrawn="1"/>
        </p:nvSpPr>
        <p:spPr>
          <a:xfrm flipH="1" flipV="1">
            <a:off x="3883230" y="2168433"/>
            <a:ext cx="8308763" cy="207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sky with white clouds&#10;&#10;Description automatically generated with medium confidence">
            <a:extLst>
              <a:ext uri="{FF2B5EF4-FFF2-40B4-BE49-F238E27FC236}">
                <a16:creationId xmlns:a16="http://schemas.microsoft.com/office/drawing/2014/main" id="{D56CA298-BB2E-BB59-BDCA-CC8B931DC7E1}"/>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b="-55151"/>
          <a:stretch/>
        </p:blipFill>
        <p:spPr>
          <a:xfrm>
            <a:off x="3429000" y="4242867"/>
            <a:ext cx="6526944" cy="1210423"/>
          </a:xfrm>
          <a:prstGeom prst="rect">
            <a:avLst/>
          </a:prstGeom>
        </p:spPr>
      </p:pic>
      <p:pic>
        <p:nvPicPr>
          <p:cNvPr id="3" name="Picture 2" descr="A picture containing vehicle, sky, wheel, land vehicle&#10;&#10;Description automatically generated">
            <a:extLst>
              <a:ext uri="{FF2B5EF4-FFF2-40B4-BE49-F238E27FC236}">
                <a16:creationId xmlns:a16="http://schemas.microsoft.com/office/drawing/2014/main" id="{B3CAD841-D461-EA55-6BE3-05191B7547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74830" y="4242867"/>
            <a:ext cx="7781114" cy="2074434"/>
          </a:xfrm>
          <a:prstGeom prst="rect">
            <a:avLst/>
          </a:prstGeom>
        </p:spPr>
      </p:pic>
      <p:pic>
        <p:nvPicPr>
          <p:cNvPr id="5" name="Picture 4" descr="A picture containing vehicle, sky, wheel, land vehicle&#10;&#10;Description automatically generated">
            <a:extLst>
              <a:ext uri="{FF2B5EF4-FFF2-40B4-BE49-F238E27FC236}">
                <a16:creationId xmlns:a16="http://schemas.microsoft.com/office/drawing/2014/main" id="{1B509E59-6281-808F-4E26-7B7CB18C871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174435" y="3606800"/>
            <a:ext cx="5781509" cy="2710501"/>
          </a:xfrm>
          <a:prstGeom prst="rect">
            <a:avLst/>
          </a:prstGeom>
        </p:spPr>
      </p:pic>
      <p:sp>
        <p:nvSpPr>
          <p:cNvPr id="4" name="Rectangle 3">
            <a:extLst>
              <a:ext uri="{FF2B5EF4-FFF2-40B4-BE49-F238E27FC236}">
                <a16:creationId xmlns:a16="http://schemas.microsoft.com/office/drawing/2014/main" id="{539D1B2A-01A1-1366-1386-8D6EBF95A326}"/>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F1074F-C31A-D158-BE27-180EC086A08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BED44F-4EDE-5B6D-388D-0B7566335713}"/>
              </a:ext>
            </a:extLst>
          </p:cNvPr>
          <p:cNvSpPr/>
          <p:nvPr userDrawn="1"/>
        </p:nvSpPr>
        <p:spPr>
          <a:xfrm flipH="1" flipV="1">
            <a:off x="9955944" y="6304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DD2599-DCCD-C37F-B4F0-7EF61FB5EE9B}"/>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AD6DCE-91F3-C12E-727A-EB4F5A71AE89}"/>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0961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7631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1970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0AE1013-4C19-B7E5-9F7B-5E710BC0A904}"/>
              </a:ext>
            </a:extLst>
          </p:cNvPr>
          <p:cNvSpPr>
            <a:spLocks noGrp="1"/>
          </p:cNvSpPr>
          <p:nvPr>
            <p:ph type="pic" sz="quarter" idx="11"/>
          </p:nvPr>
        </p:nvSpPr>
        <p:spPr>
          <a:xfrm>
            <a:off x="0" y="0"/>
            <a:ext cx="12192000" cy="6858000"/>
          </a:xfrm>
          <a:solidFill>
            <a:srgbClr val="C8CACA"/>
          </a:solidFill>
        </p:spPr>
        <p:txBody>
          <a:bodyPr anchor="t" anchorCtr="0"/>
          <a:lstStyle>
            <a:lvl1pPr algn="ctr">
              <a:defRPr>
                <a:solidFill>
                  <a:schemeClr val="bg1"/>
                </a:solidFill>
              </a:defRPr>
            </a:lvl1pPr>
          </a:lstStyle>
          <a:p>
            <a:endParaRPr lang="en-US"/>
          </a:p>
          <a:p>
            <a:endParaRPr lang="en-US"/>
          </a:p>
          <a:p>
            <a:r>
              <a:rPr lang="en-US"/>
              <a:t>Click to enter image</a:t>
            </a:r>
          </a:p>
        </p:txBody>
      </p:sp>
      <p:sp>
        <p:nvSpPr>
          <p:cNvPr id="12" name="Text Placeholder 11">
            <a:extLst>
              <a:ext uri="{FF2B5EF4-FFF2-40B4-BE49-F238E27FC236}">
                <a16:creationId xmlns:a16="http://schemas.microsoft.com/office/drawing/2014/main" id="{DA6B6DC0-416B-5D9C-B508-BE2F6131D79F}"/>
              </a:ext>
            </a:extLst>
          </p:cNvPr>
          <p:cNvSpPr>
            <a:spLocks noGrp="1"/>
          </p:cNvSpPr>
          <p:nvPr>
            <p:ph type="body" sz="quarter" idx="12" hasCustomPrompt="1"/>
          </p:nvPr>
        </p:nvSpPr>
        <p:spPr>
          <a:xfrm>
            <a:off x="838200" y="5029200"/>
            <a:ext cx="8648700" cy="914400"/>
          </a:xfrm>
        </p:spPr>
        <p:txBody>
          <a:bodyPr/>
          <a:lstStyle>
            <a:lvl1pPr>
              <a:lnSpc>
                <a:spcPct val="100000"/>
              </a:lnSpc>
              <a:spcAft>
                <a:spcPts val="300"/>
              </a:spcAft>
              <a:defRPr sz="2400" b="0" i="0">
                <a:solidFill>
                  <a:schemeClr val="bg1"/>
                </a:solidFill>
                <a:latin typeface="Avenir Next LT Pro Light" panose="020B0304020202020204" pitchFamily="34" charset="0"/>
                <a:ea typeface="Source Sans Pro Light" panose="020B0403030403020204" pitchFamily="34" charset="0"/>
              </a:defRPr>
            </a:lvl1pPr>
            <a:lvl2pPr>
              <a:lnSpc>
                <a:spcPct val="100000"/>
              </a:lnSpc>
              <a:defRPr sz="2400" b="0" i="0">
                <a:solidFill>
                  <a:schemeClr val="bg1"/>
                </a:solidFill>
                <a:latin typeface="Avenir Next LT Pro Light" panose="020B0304020202020204" pitchFamily="34" charset="0"/>
                <a:ea typeface="Source Sans Pro Light" panose="020B0403030403020204" pitchFamily="34" charset="0"/>
              </a:defRPr>
            </a:lvl2pPr>
          </a:lstStyle>
          <a:p>
            <a:pPr lvl="0"/>
            <a:r>
              <a:rPr lang="en-US"/>
              <a:t>Presenter Name</a:t>
            </a:r>
          </a:p>
          <a:p>
            <a:pPr lvl="1"/>
            <a:r>
              <a:rPr lang="en-US"/>
              <a:t>Date</a:t>
            </a:r>
          </a:p>
        </p:txBody>
      </p:sp>
      <p:sp>
        <p:nvSpPr>
          <p:cNvPr id="7" name="Text Placeholder 6">
            <a:extLst>
              <a:ext uri="{FF2B5EF4-FFF2-40B4-BE49-F238E27FC236}">
                <a16:creationId xmlns:a16="http://schemas.microsoft.com/office/drawing/2014/main" id="{62489288-E561-3706-7F33-1CFD1D010751}"/>
              </a:ext>
            </a:extLst>
          </p:cNvPr>
          <p:cNvSpPr>
            <a:spLocks noGrp="1"/>
          </p:cNvSpPr>
          <p:nvPr>
            <p:ph type="body" sz="quarter" idx="10" hasCustomPrompt="1"/>
          </p:nvPr>
        </p:nvSpPr>
        <p:spPr>
          <a:xfrm>
            <a:off x="838200" y="2247900"/>
            <a:ext cx="8648700" cy="2324100"/>
          </a:xfrm>
        </p:spPr>
        <p:txBody>
          <a:bodyPr/>
          <a:lstStyle>
            <a:lvl1pPr marL="0" indent="0">
              <a:lnSpc>
                <a:spcPct val="80000"/>
              </a:lnSpc>
              <a:defRPr sz="8900" b="1" i="0">
                <a:solidFill>
                  <a:schemeClr val="bg1"/>
                </a:solidFill>
                <a:latin typeface="Metropolis" pitchFamily="2" charset="77"/>
              </a:defRPr>
            </a:lvl1pPr>
          </a:lstStyle>
          <a:p>
            <a:pPr lvl="0"/>
            <a:r>
              <a:rPr lang="en-US"/>
              <a:t>Click to enter slide title</a:t>
            </a:r>
          </a:p>
        </p:txBody>
      </p:sp>
    </p:spTree>
    <p:extLst>
      <p:ext uri="{BB962C8B-B14F-4D97-AF65-F5344CB8AC3E}">
        <p14:creationId xmlns:p14="http://schemas.microsoft.com/office/powerpoint/2010/main" val="184239383"/>
      </p:ext>
    </p:extLst>
  </p:cSld>
  <p:clrMapOvr>
    <a:masterClrMapping/>
  </p:clrMapOvr>
  <p:extLst>
    <p:ext uri="{DCECCB84-F9BA-43D5-87BE-67443E8EF086}">
      <p15:sldGuideLst xmlns:p15="http://schemas.microsoft.com/office/powerpoint/2012/main">
        <p15:guide id="1" orient="horz" pos="1416">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1194173"/>
          </a:xfrm>
        </p:spPr>
        <p:txBody>
          <a:bodyPr>
            <a:spAutoFit/>
          </a:bodyPr>
          <a:lstStyle>
            <a:lvl1pPr marL="0" indent="0">
              <a:lnSpc>
                <a:spcPct val="80000"/>
              </a:lnSpc>
              <a:defRPr sz="7200" b="1" i="0">
                <a:solidFill>
                  <a:schemeClr val="bg1"/>
                </a:solidFill>
                <a:latin typeface="Metropolis" pitchFamily="2" charset="77"/>
              </a:defRPr>
            </a:lvl1pPr>
            <a:lvl2pPr>
              <a:defRPr sz="2000" b="0" i="0">
                <a:solidFill>
                  <a:schemeClr val="bg1"/>
                </a:solidFill>
                <a:latin typeface="Avenir Next LT Pro Light" panose="020B0304020202020204" pitchFamily="34"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4626341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9677400" cy="2057399"/>
          </a:xfrm>
        </p:spPr>
        <p:txBody>
          <a:bodyPr/>
          <a:lstStyle>
            <a:lvl1pPr>
              <a:lnSpc>
                <a:spcPct val="85000"/>
              </a:lnSpc>
              <a:spcAft>
                <a:spcPts val="1500"/>
              </a:spcAft>
              <a:defRPr sz="4000" b="1" i="0">
                <a:solidFill>
                  <a:srgbClr val="202020"/>
                </a:solidFill>
                <a:latin typeface="Metropolis" pitchFamily="2" charset="77"/>
              </a:defRPr>
            </a:lvl1pPr>
            <a:lvl2pPr>
              <a:lnSpc>
                <a:spcPct val="100000"/>
              </a:lnSpc>
              <a:spcAft>
                <a:spcPts val="1800"/>
              </a:spcAft>
              <a:defRPr sz="1700" b="1" i="0" spc="30" baseline="0">
                <a:solidFill>
                  <a:srgbClr val="187770"/>
                </a:solidFill>
                <a:latin typeface="Metropolis" pitchFamily="2" charset="77"/>
              </a:defRPr>
            </a:lvl2pPr>
            <a:lvl3pPr>
              <a:lnSpc>
                <a:spcPct val="110000"/>
              </a:lnSpc>
              <a:defRPr sz="1500" b="0" i="0">
                <a:solidFill>
                  <a:srgbClr val="202020"/>
                </a:solidFill>
                <a:latin typeface="Avenir Next LT Pro Light" panose="020B0304020202020204" pitchFamily="34" charset="0"/>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2614687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504020202020204"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19445516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Narrow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4838700" cy="2133599"/>
          </a:xfrm>
        </p:spPr>
        <p:txBody>
          <a:bodyPr rIns="182880"/>
          <a:lstStyle>
            <a:lvl1pPr>
              <a:lnSpc>
                <a:spcPct val="85000"/>
              </a:lnSpc>
              <a:defRPr sz="4000" b="1" i="0">
                <a:solidFill>
                  <a:srgbClr val="202020"/>
                </a:solidFill>
                <a:latin typeface="Metropolis" pitchFamily="2" charset="77"/>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8" name="Text Placeholder 5">
            <a:extLst>
              <a:ext uri="{FF2B5EF4-FFF2-40B4-BE49-F238E27FC236}">
                <a16:creationId xmlns:a16="http://schemas.microsoft.com/office/drawing/2014/main" id="{FB31DA3A-C533-F01D-E0F9-48BD2444487B}"/>
              </a:ext>
            </a:extLst>
          </p:cNvPr>
          <p:cNvSpPr>
            <a:spLocks noGrp="1"/>
          </p:cNvSpPr>
          <p:nvPr>
            <p:ph type="body" sz="quarter" idx="11" hasCustomPrompt="1"/>
          </p:nvPr>
        </p:nvSpPr>
        <p:spPr>
          <a:xfrm>
            <a:off x="6096000" y="1333500"/>
            <a:ext cx="4838699" cy="2133599"/>
          </a:xfrm>
        </p:spPr>
        <p:txBody>
          <a:bodyPr/>
          <a:lstStyle>
            <a:lvl1pPr marL="685800" indent="-685800">
              <a:lnSpc>
                <a:spcPct val="80000"/>
              </a:lnSpc>
              <a:defRPr sz="5400" b="1" i="0">
                <a:solidFill>
                  <a:srgbClr val="002722"/>
                </a:solidFill>
                <a:latin typeface="Metropolis" pitchFamily="2" charset="77"/>
              </a:defRPr>
            </a:lvl1pPr>
            <a:lvl2pPr marL="285750" indent="-285750">
              <a:lnSpc>
                <a:spcPct val="80000"/>
              </a:lnSpc>
              <a:spcAft>
                <a:spcPts val="1800"/>
              </a:spcAft>
              <a:defRPr lang="en-US" sz="1700" b="1" i="0" kern="1200" cap="none" spc="30" baseline="0" dirty="0" smtClean="0">
                <a:solidFill>
                  <a:srgbClr val="187770"/>
                </a:solidFill>
                <a:latin typeface="Metropolis" pitchFamily="2" charset="77"/>
                <a:ea typeface="Source Sans Pro" panose="020B0503030403020204" pitchFamily="34" charset="0"/>
                <a:cs typeface="+mn-cs"/>
              </a:defRPr>
            </a:lvl2pPr>
            <a:lvl3pPr>
              <a:lnSpc>
                <a:spcPct val="110000"/>
              </a:lnSpc>
              <a:spcAft>
                <a:spcPts val="1400"/>
              </a:spcAft>
              <a:defRPr lang="en-US" sz="1500" b="0" i="0" kern="100" spc="0" baseline="0" dirty="0" smtClean="0">
                <a:solidFill>
                  <a:srgbClr val="202020"/>
                </a:solidFill>
                <a:latin typeface="Avenir Next LT Pro Light" panose="020B0304020202020204" pitchFamily="34" charset="0"/>
                <a:ea typeface="Source Sans Pro Light" panose="020B0403030403020204" pitchFamily="34" charset="0"/>
                <a:cs typeface="+mn-cs"/>
              </a:defRPr>
            </a:lvl3pPr>
          </a:lstStyle>
          <a:p>
            <a:pPr marL="0" lvl="1" indent="0" algn="l" defTabSz="914400" rtl="0" eaLnBrk="1" latinLnBrk="0" hangingPunct="1">
              <a:lnSpc>
                <a:spcPct val="80000"/>
              </a:lnSpc>
              <a:spcBef>
                <a:spcPts val="0"/>
              </a:spcBef>
              <a:spcAft>
                <a:spcPts val="1200"/>
              </a:spcAft>
              <a:buFont typeface="CiscoSansTT ExtraLight" panose="020B0303020201020303" pitchFamily="34" charset="0"/>
              <a:buChar char="​"/>
              <a:tabLst/>
            </a:pPr>
            <a:r>
              <a:rPr lang="en-US" err="1"/>
              <a:t>Subheadline</a:t>
            </a:r>
            <a:endParaRPr lang="en-US"/>
          </a:p>
          <a:p>
            <a:pPr marL="0" lvl="2" indent="0" algn="l" defTabSz="914400" rtl="0" eaLnBrk="1" latinLnBrk="0" hangingPunct="1">
              <a:lnSpc>
                <a:spcPct val="120000"/>
              </a:lnSpc>
              <a:spcBef>
                <a:spcPts val="0"/>
              </a:spcBef>
              <a:spcAft>
                <a:spcPts val="800"/>
              </a:spcAft>
              <a:buSzPct val="100000"/>
              <a:buFont typeface="Arial" panose="020B0604020202020204" pitchFamily="34" charset="0"/>
              <a:buChar char="​"/>
              <a:tabLst/>
            </a:pPr>
            <a:r>
              <a:rPr lang="en-US"/>
              <a:t>Body</a:t>
            </a:r>
          </a:p>
        </p:txBody>
      </p:sp>
    </p:spTree>
    <p:extLst>
      <p:ext uri="{BB962C8B-B14F-4D97-AF65-F5344CB8AC3E}">
        <p14:creationId xmlns:p14="http://schemas.microsoft.com/office/powerpoint/2010/main" val="19138035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Narrow-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9677400" cy="2133599"/>
          </a:xfrm>
        </p:spPr>
        <p:txBody>
          <a:bodyPr rIns="182880"/>
          <a:lstStyle>
            <a:lvl1pPr>
              <a:lnSpc>
                <a:spcPct val="85000"/>
              </a:lnSpc>
              <a:defRPr sz="4000" b="1" i="0">
                <a:solidFill>
                  <a:schemeClr val="bg1"/>
                </a:solidFill>
                <a:latin typeface="Metropolis" pitchFamily="2" charset="77"/>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Tree>
    <p:extLst>
      <p:ext uri="{BB962C8B-B14F-4D97-AF65-F5344CB8AC3E}">
        <p14:creationId xmlns:p14="http://schemas.microsoft.com/office/powerpoint/2010/main" val="34188550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Narrow-Image2">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4838700" cy="2133599"/>
          </a:xfrm>
        </p:spPr>
        <p:txBody>
          <a:bodyPr rIns="182880"/>
          <a:lstStyle>
            <a:lvl1pPr>
              <a:lnSpc>
                <a:spcPct val="85000"/>
              </a:lnSpc>
              <a:defRPr sz="4000" b="1" i="0">
                <a:solidFill>
                  <a:schemeClr val="bg1"/>
                </a:solidFill>
                <a:latin typeface="Metropolis" pitchFamily="2" charset="77"/>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4" name="Text Placeholder 3">
            <a:extLst>
              <a:ext uri="{FF2B5EF4-FFF2-40B4-BE49-F238E27FC236}">
                <a16:creationId xmlns:a16="http://schemas.microsoft.com/office/drawing/2014/main" id="{EA14FE3C-0E3B-5D23-4CEB-E704368D9AFD}"/>
              </a:ext>
            </a:extLst>
          </p:cNvPr>
          <p:cNvSpPr>
            <a:spLocks noGrp="1"/>
          </p:cNvSpPr>
          <p:nvPr>
            <p:ph type="body" sz="quarter" idx="13" hasCustomPrompt="1"/>
          </p:nvPr>
        </p:nvSpPr>
        <p:spPr>
          <a:xfrm>
            <a:off x="6096000" y="1333500"/>
            <a:ext cx="4838700" cy="2133600"/>
          </a:xfrm>
        </p:spPr>
        <p:txBody>
          <a:bodyPr/>
          <a:lstStyle>
            <a:lvl1pPr>
              <a:lnSpc>
                <a:spcPct val="100000"/>
              </a:lnSpc>
              <a:spcAft>
                <a:spcPts val="1800"/>
              </a:spcAft>
              <a:defRPr sz="1700" b="1" i="0" spc="30" baseline="0">
                <a:solidFill>
                  <a:schemeClr val="bg1"/>
                </a:solidFill>
                <a:latin typeface="Metropolis" pitchFamily="2" charset="77"/>
              </a:defRPr>
            </a:lvl1pPr>
            <a:lvl2pPr>
              <a:lnSpc>
                <a:spcPct val="110000"/>
              </a:lnSpc>
              <a:defRPr sz="1500" b="0" i="0">
                <a:solidFill>
                  <a:schemeClr val="bg1"/>
                </a:solidFill>
                <a:latin typeface="Avenir Next LT Pro Light" panose="020B0304020202020204" pitchFamily="34" charset="0"/>
                <a:ea typeface="Source Sans Pro Light" panose="020B0403030403020204" pitchFamily="34" charset="0"/>
              </a:defRPr>
            </a:lvl2pPr>
          </a:lstStyle>
          <a:p>
            <a:pPr lvl="0"/>
            <a:r>
              <a:rPr lang="en-US" err="1"/>
              <a:t>Subheadline</a:t>
            </a:r>
            <a:endParaRPr lang="en-US"/>
          </a:p>
          <a:p>
            <a:pPr lvl="1"/>
            <a:r>
              <a:rPr lang="en-US"/>
              <a:t>Body</a:t>
            </a:r>
          </a:p>
        </p:txBody>
      </p:sp>
    </p:spTree>
    <p:extLst>
      <p:ext uri="{BB962C8B-B14F-4D97-AF65-F5344CB8AC3E}">
        <p14:creationId xmlns:p14="http://schemas.microsoft.com/office/powerpoint/2010/main" val="14306838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W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rgbClr val="202020"/>
                </a:solidFill>
                <a:latin typeface="Metropolis" pitchFamily="2" charset="77"/>
              </a:defRPr>
            </a:lvl1pPr>
            <a:lvl2pPr>
              <a:lnSpc>
                <a:spcPct val="100000"/>
              </a:lnSpc>
              <a:spcAft>
                <a:spcPts val="1800"/>
              </a:spcAft>
              <a:defRPr sz="1700" b="1" i="0" spc="30" baseline="0">
                <a:solidFill>
                  <a:srgbClr val="187770"/>
                </a:solidFill>
                <a:latin typeface="Metropolis" pitchFamily="2" charset="77"/>
              </a:defRPr>
            </a:lvl2pPr>
            <a:lvl3pPr>
              <a:lnSpc>
                <a:spcPct val="110000"/>
              </a:lnSpc>
              <a:defRPr sz="1500" b="0" i="0">
                <a:solidFill>
                  <a:srgbClr val="202020"/>
                </a:solidFill>
                <a:latin typeface="Avenir Next LT Pro Light" panose="020B0304020202020204" pitchFamily="34" charset="0"/>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40932143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roduct_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18B3-B7FA-EC76-2C1C-A0C9BEB1846E}"/>
              </a:ext>
            </a:extLst>
          </p:cNvPr>
          <p:cNvSpPr>
            <a:spLocks noGrp="1"/>
          </p:cNvSpPr>
          <p:nvPr>
            <p:ph type="title" hasCustomPrompt="1"/>
          </p:nvPr>
        </p:nvSpPr>
        <p:spPr>
          <a:xfrm>
            <a:off x="838200" y="1333500"/>
            <a:ext cx="10515600" cy="5524500"/>
          </a:xfrm>
          <a:noFill/>
          <a:effectLst>
            <a:outerShdw blurRad="127000" dir="5400000" sx="101000" sy="101000" algn="ctr" rotWithShape="0">
              <a:srgbClr val="000000">
                <a:alpha val="8309"/>
              </a:srgbClr>
            </a:outerShdw>
          </a:effectLst>
        </p:spPr>
        <p:txBody>
          <a:bodyPr lIns="0" tIns="0" rIns="0" bIns="0">
            <a:noAutofit/>
          </a:bodyPr>
          <a:lstStyle>
            <a:lvl1pPr>
              <a:lnSpc>
                <a:spcPct val="85000"/>
              </a:lnSpc>
              <a:spcAft>
                <a:spcPts val="1500"/>
              </a:spcAft>
              <a:defRPr sz="4000" b="1" i="0">
                <a:latin typeface="Metropolis" pitchFamily="2" charset="77"/>
              </a:defRPr>
            </a:lvl1pPr>
          </a:lstStyle>
          <a:p>
            <a:r>
              <a:rPr lang="en-US"/>
              <a:t>Click to add title</a:t>
            </a:r>
          </a:p>
        </p:txBody>
      </p:sp>
      <p:sp>
        <p:nvSpPr>
          <p:cNvPr id="7" name="Text Placeholder 6">
            <a:extLst>
              <a:ext uri="{FF2B5EF4-FFF2-40B4-BE49-F238E27FC236}">
                <a16:creationId xmlns:a16="http://schemas.microsoft.com/office/drawing/2014/main" id="{A3ADCF73-A262-9BEC-7538-1A29B0377CA5}"/>
              </a:ext>
            </a:extLst>
          </p:cNvPr>
          <p:cNvSpPr>
            <a:spLocks noGrp="1"/>
          </p:cNvSpPr>
          <p:nvPr>
            <p:ph type="body" sz="quarter" idx="11" hasCustomPrompt="1"/>
          </p:nvPr>
        </p:nvSpPr>
        <p:spPr>
          <a:xfrm>
            <a:off x="838200" y="4000500"/>
            <a:ext cx="10515600" cy="2171700"/>
          </a:xfrm>
          <a:solidFill>
            <a:schemeClr val="bg1"/>
          </a:solidFill>
          <a:effectLst>
            <a:outerShdw blurRad="127000" dir="5400000" sx="101000" sy="101000" algn="ctr" rotWithShape="0">
              <a:srgbClr val="000000">
                <a:alpha val="8309"/>
              </a:srgbClr>
            </a:outerShdw>
          </a:effectLst>
        </p:spPr>
        <p:txBody>
          <a:bodyPr lIns="411480" tIns="274320" rIns="411480" bIns="182880"/>
          <a:lstStyle>
            <a:lvl1pPr marL="0" indent="0">
              <a:defRPr sz="2000" b="0" i="1">
                <a:solidFill>
                  <a:srgbClr val="202020"/>
                </a:solidFill>
                <a:latin typeface="Avenir Next LT Pro" panose="020B0504020202020204" pitchFamily="34" charset="0"/>
              </a:defRPr>
            </a:lvl1pPr>
            <a:lvl2pPr algn="l">
              <a:lnSpc>
                <a:spcPct val="100000"/>
              </a:lnSpc>
              <a:spcAft>
                <a:spcPts val="1200"/>
              </a:spcAft>
              <a:defRPr sz="1100" b="0" i="1">
                <a:solidFill>
                  <a:srgbClr val="202020"/>
                </a:solidFill>
                <a:latin typeface="Avenir Next LT Pro" panose="020B0504020202020204" pitchFamily="34" charset="0"/>
                <a:ea typeface="Source Sans Pro Light" panose="020B0403030403020204" pitchFamily="34" charset="0"/>
              </a:defRPr>
            </a:lvl2pPr>
            <a:lvl3pPr marL="177800" indent="-177800">
              <a:lnSpc>
                <a:spcPct val="100000"/>
              </a:lnSpc>
              <a:spcBef>
                <a:spcPts val="300"/>
              </a:spcBef>
              <a:spcAft>
                <a:spcPts val="300"/>
              </a:spcAft>
              <a:buFont typeface="Arial" panose="020B0604020202020204" pitchFamily="34" charset="0"/>
              <a:buChar char="•"/>
              <a:tabLst/>
              <a:defRPr sz="1200" b="1" i="0">
                <a:solidFill>
                  <a:srgbClr val="187770"/>
                </a:solidFill>
                <a:latin typeface="Metropolis Semi Bold" pitchFamily="2" charset="77"/>
                <a:ea typeface="Source Sans Pro SemiBold" panose="020B0503030403020204" pitchFamily="34" charset="0"/>
              </a:defRPr>
            </a:lvl3pPr>
            <a:lvl4pPr>
              <a:lnSpc>
                <a:spcPct val="100000"/>
              </a:lnSpc>
              <a:spcBef>
                <a:spcPts val="300"/>
              </a:spcBef>
              <a:spcAft>
                <a:spcPts val="300"/>
              </a:spcAft>
              <a:defRPr sz="1200" b="0" i="0">
                <a:latin typeface="Source Sans Pro Light" panose="020B0403030403020204" pitchFamily="34" charset="0"/>
              </a:defRPr>
            </a:lvl4pPr>
            <a:lvl5pPr marL="347663" indent="-160338">
              <a:lnSpc>
                <a:spcPct val="100000"/>
              </a:lnSpc>
              <a:spcBef>
                <a:spcPts val="300"/>
              </a:spcBef>
              <a:spcAft>
                <a:spcPts val="300"/>
              </a:spcAft>
              <a:tabLst/>
              <a:defRPr sz="1200" b="0" i="0">
                <a:solidFill>
                  <a:srgbClr val="202020"/>
                </a:solidFill>
                <a:latin typeface="Source Sans Pro Light" panose="020B0403030403020204" pitchFamily="34" charset="0"/>
              </a:defRPr>
            </a:lvl5pPr>
          </a:lstStyle>
          <a:p>
            <a:pPr lvl="0"/>
            <a:r>
              <a:rPr lang="en-US"/>
              <a:t>XXX</a:t>
            </a:r>
          </a:p>
          <a:p>
            <a:pPr lvl="1"/>
            <a:r>
              <a:rPr lang="en-US"/>
              <a:t>Factoid copy</a:t>
            </a:r>
          </a:p>
        </p:txBody>
      </p:sp>
      <p:sp>
        <p:nvSpPr>
          <p:cNvPr id="4" name="Text Placeholder 3">
            <a:extLst>
              <a:ext uri="{FF2B5EF4-FFF2-40B4-BE49-F238E27FC236}">
                <a16:creationId xmlns:a16="http://schemas.microsoft.com/office/drawing/2014/main" id="{45DC5D4A-B04D-A5B4-CF8E-1722E5569DEF}"/>
              </a:ext>
            </a:extLst>
          </p:cNvPr>
          <p:cNvSpPr>
            <a:spLocks noGrp="1"/>
          </p:cNvSpPr>
          <p:nvPr>
            <p:ph type="body" sz="quarter" idx="13"/>
          </p:nvPr>
        </p:nvSpPr>
        <p:spPr>
          <a:xfrm>
            <a:off x="838200" y="2040814"/>
            <a:ext cx="7010400" cy="2743201"/>
          </a:xfrm>
        </p:spPr>
        <p:txBody>
          <a:bodyPr/>
          <a:lstStyle>
            <a:lvl1pPr>
              <a:spcBef>
                <a:spcPts val="1200"/>
              </a:spcBef>
              <a:spcAft>
                <a:spcPts val="1500"/>
              </a:spcAft>
              <a:defRPr sz="1700" b="1" i="0" spc="30" baseline="0">
                <a:solidFill>
                  <a:srgbClr val="187770"/>
                </a:solidFill>
                <a:latin typeface="Metropolis" pitchFamily="2" charset="77"/>
              </a:defRPr>
            </a:lvl1pPr>
            <a:lvl2pPr>
              <a:spcAft>
                <a:spcPts val="900"/>
              </a:spcAft>
              <a:defRPr sz="1500" b="0" i="0">
                <a:latin typeface="Avenir Next LT Pro Light" panose="020B0304020202020204" pitchFamily="34" charset="0"/>
                <a:ea typeface="Source Sans Pro Light" panose="020B0403030403020204" pitchFamily="34" charset="0"/>
              </a:defRPr>
            </a:lvl2pPr>
            <a:lvl3pPr marL="174625" indent="-174625">
              <a:buFont typeface="Arial" panose="020B0604020202020204" pitchFamily="34" charset="0"/>
              <a:buChar char="•"/>
              <a:tabLst/>
              <a:defRPr sz="1200" b="0" i="1">
                <a:solidFill>
                  <a:srgbClr val="187770"/>
                </a:solidFill>
                <a:latin typeface="Avenir Next LT Pro" panose="020B0504020202020204" pitchFamily="34" charset="0"/>
              </a:defRPr>
            </a:lvl3pPr>
            <a:lvl4pPr>
              <a:defRPr sz="1200" b="0" i="0">
                <a:latin typeface="Avenir Next LT Pro Light" panose="020B0304020202020204" pitchFamily="34" charset="0"/>
                <a:ea typeface="Source Sans Pro Light" panose="020B0403030403020204" pitchFamily="34" charset="0"/>
              </a:defRPr>
            </a:lvl4pPr>
            <a:lvl5pPr marL="342900" indent="-161925">
              <a:tabLst/>
              <a:defRPr sz="1200" b="0" i="0">
                <a:solidFill>
                  <a:srgbClr val="202020"/>
                </a:solidFill>
                <a:latin typeface="Avenir Next LT Pro Light" panose="020B0304020202020204" pitchFamily="34" charset="0"/>
                <a:ea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65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Wide_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648E92-5FF7-9EBE-0264-E78E191ECE9A}"/>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chemeClr val="bg1"/>
                </a:solidFill>
                <a:latin typeface="Metropolis" pitchFamily="2" charset="77"/>
              </a:defRPr>
            </a:lvl1pPr>
            <a:lvl2pPr>
              <a:lnSpc>
                <a:spcPct val="100000"/>
              </a:lnSpc>
              <a:spcAft>
                <a:spcPts val="1800"/>
              </a:spcAft>
              <a:defRPr sz="1700" b="1" i="0" spc="30" baseline="0">
                <a:solidFill>
                  <a:schemeClr val="bg1"/>
                </a:solidFill>
                <a:latin typeface="Metropolis" pitchFamily="2" charset="77"/>
              </a:defRPr>
            </a:lvl2pPr>
            <a:lvl3pPr>
              <a:lnSpc>
                <a:spcPct val="110000"/>
              </a:lnSpc>
              <a:defRPr sz="1500" b="0" i="0">
                <a:solidFill>
                  <a:schemeClr val="bg1"/>
                </a:solidFill>
                <a:latin typeface="Avenir Next LT Pro Light" panose="020B0304020202020204" pitchFamily="34" charset="0"/>
                <a:ea typeface="Avenir Next LT Pro Light" panose="020B0304020202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4856108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A52AA8-FB69-CBB8-5D54-14030055A440}"/>
              </a:ext>
            </a:extLst>
          </p:cNvPr>
          <p:cNvGrpSpPr/>
          <p:nvPr userDrawn="1"/>
        </p:nvGrpSpPr>
        <p:grpSpPr>
          <a:xfrm>
            <a:off x="2405447" y="2636188"/>
            <a:ext cx="7565826" cy="1189518"/>
            <a:chOff x="3929327" y="692367"/>
            <a:chExt cx="2231621" cy="350861"/>
          </a:xfrm>
        </p:grpSpPr>
        <p:grpSp>
          <p:nvGrpSpPr>
            <p:cNvPr id="3" name="Graphic 2">
              <a:extLst>
                <a:ext uri="{FF2B5EF4-FFF2-40B4-BE49-F238E27FC236}">
                  <a16:creationId xmlns:a16="http://schemas.microsoft.com/office/drawing/2014/main" id="{0378009A-87A6-5A42-F3DB-FC3BA110ECC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73F921B0-B056-A427-BD9C-F751D6B9A6F3}"/>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57D3D5B9-E936-514C-193A-0A8F6FB2349A}"/>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046CB5-66EC-1570-2ECB-C35057B45DFC}"/>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6E0ECD1-CDA4-928A-A7E8-9D37CBC30637}"/>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BA9E40-F4B3-6028-8C87-622FE6F6145A}"/>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0DD4F33-F4EC-84C7-621D-63466EE1AD3E}"/>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3C01CA8-B771-E83F-682A-88CE4F1ECFF8}"/>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FB42AD-4D85-E395-71FA-7033B688FC50}"/>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3E80800-45B9-7839-E8B8-E586619DDBD2}"/>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D0687F-8760-2F42-5680-21ECAEFC9652}"/>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4F828B9-564C-57D3-8B30-0732F4E69254}"/>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C4C43D9-0FA4-E935-D040-97327024F940}"/>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9FBD07B-500E-058B-8A49-EFDB39AD04A9}"/>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6930837-1A58-312C-99E1-7AD8739A8BE8}"/>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9701664-9D65-9827-4380-9AC86CC63B00}"/>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841BB66B-7B5D-5689-562D-E1E838E94417}"/>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88C427B5-4E43-97E2-21CB-EF6395F50E1A}"/>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9B24B15-89B7-D980-8FF3-1F41CA121B5B}"/>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82BF2F-9816-75D7-EEF1-BFE536A01988}"/>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33A41CF-6974-5566-34D7-75DE25E1653F}"/>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E5DB2E9-56CD-8F31-DCD2-D07D45BDFA2B}"/>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9CF80DC-3FC1-D110-C1BA-3CDBA21A80A0}"/>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C89D121-CBC2-54D0-E8A7-B5A41071054E}"/>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456DCA0-19F7-46B7-174E-BD7F572686CF}"/>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948B03-FCEA-929E-1066-A6AE568E3A34}"/>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6D6AD87-1441-74D9-CEF4-DF6840136142}"/>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993DF58E-B9F3-9EED-C318-99471AC81301}"/>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BCFFCD-0316-596A-624C-B54838EDD6B1}"/>
                </a:ext>
              </a:extLst>
            </p:cNvPr>
            <p:cNvSpPr txBox="1"/>
            <p:nvPr userDrawn="1"/>
          </p:nvSpPr>
          <p:spPr>
            <a:xfrm>
              <a:off x="5500225" y="786085"/>
              <a:ext cx="660723" cy="200836"/>
            </a:xfrm>
            <a:prstGeom prst="rect">
              <a:avLst/>
            </a:prstGeom>
            <a:noFill/>
          </p:spPr>
          <p:txBody>
            <a:bodyPr wrap="none" lIns="0" tIns="0" rIns="0" bIns="0" rtlCol="0" anchor="ctr" anchorCtr="0">
              <a:spAutoFit/>
            </a:bodyPr>
            <a:lstStyle/>
            <a:p>
              <a:pPr algn="l">
                <a:lnSpc>
                  <a:spcPct val="120000"/>
                </a:lnSpc>
                <a:spcAft>
                  <a:spcPts val="1200"/>
                </a:spcAft>
              </a:pPr>
              <a:r>
                <a:rPr lang="en-US" sz="4000" b="0" i="0" kern="100" spc="360" baseline="0">
                  <a:solidFill>
                    <a:srgbClr val="202020"/>
                  </a:solidFill>
                  <a:latin typeface="Avenir Next LT Pro Light" panose="020B0304020202020204" pitchFamily="34" charset="0"/>
                </a:rPr>
                <a:t>Mobility</a:t>
              </a:r>
            </a:p>
          </p:txBody>
        </p:sp>
      </p:grpSp>
    </p:spTree>
    <p:extLst>
      <p:ext uri="{BB962C8B-B14F-4D97-AF65-F5344CB8AC3E}">
        <p14:creationId xmlns:p14="http://schemas.microsoft.com/office/powerpoint/2010/main" val="39036345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60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99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0" y="3527542"/>
            <a:ext cx="6664325" cy="3330458"/>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Avenir Next LT Pro Demi" panose="020B0704020202020204" pitchFamily="34" charset="0"/>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Metropolis" pitchFamily="2"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Metropolis" pitchFamily="2"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28" name="Page Number">
            <a:extLst>
              <a:ext uri="{FF2B5EF4-FFF2-40B4-BE49-F238E27FC236}">
                <a16:creationId xmlns:a16="http://schemas.microsoft.com/office/drawing/2014/main" id="{649B4C85-8FB5-CB0F-1125-3C2649974D4E}"/>
              </a:ext>
            </a:extLst>
          </p:cNvPr>
          <p:cNvSpPr txBox="1"/>
          <p:nvPr userDrawn="1"/>
        </p:nvSpPr>
        <p:spPr>
          <a:xfrm>
            <a:off x="9234403" y="6479922"/>
            <a:ext cx="2448000" cy="153888"/>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35610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4491E0D1-1CB2-D4C2-51A9-5A3E569691AE}"/>
              </a:ext>
            </a:extLst>
          </p:cNvPr>
          <p:cNvSpPr>
            <a:spLocks noGrp="1"/>
          </p:cNvSpPr>
          <p:nvPr>
            <p:ph type="pic" sz="quarter" idx="10"/>
          </p:nvPr>
        </p:nvSpPr>
        <p:spPr>
          <a:xfrm>
            <a:off x="6351218" y="0"/>
            <a:ext cx="5840781"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4D71F24-92E1-2682-35BF-7A5E9B4DC076}"/>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504020202020204" pitchFamily="34" charset="77"/>
                <a:ea typeface="+mj-ea"/>
                <a:cs typeface="+mj-cs"/>
              </a:defRPr>
            </a:lvl1pPr>
          </a:lstStyle>
          <a:p>
            <a:r>
              <a:rPr lang="en-US"/>
              <a:t>Click to edit Master title style</a:t>
            </a:r>
          </a:p>
        </p:txBody>
      </p:sp>
      <p:sp>
        <p:nvSpPr>
          <p:cNvPr id="7" name="Page Number">
            <a:extLst>
              <a:ext uri="{FF2B5EF4-FFF2-40B4-BE49-F238E27FC236}">
                <a16:creationId xmlns:a16="http://schemas.microsoft.com/office/drawing/2014/main" id="{561B7B50-55C6-E6BA-9332-0D34D1AE3A25}"/>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0" name="Copyright">
            <a:extLst>
              <a:ext uri="{FF2B5EF4-FFF2-40B4-BE49-F238E27FC236}">
                <a16:creationId xmlns:a16="http://schemas.microsoft.com/office/drawing/2014/main" id="{EC063181-0519-7B17-619F-1479F3100766}"/>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30500211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09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4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212074"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833879"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3650474" y="2782209"/>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79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Tree>
    <p:extLst>
      <p:ext uri="{BB962C8B-B14F-4D97-AF65-F5344CB8AC3E}">
        <p14:creationId xmlns:p14="http://schemas.microsoft.com/office/powerpoint/2010/main" val="365938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ge Number">
            <a:extLst>
              <a:ext uri="{FF2B5EF4-FFF2-40B4-BE49-F238E27FC236}">
                <a16:creationId xmlns:a16="http://schemas.microsoft.com/office/drawing/2014/main" id="{06D6490F-34D9-CC28-6C5E-550E2D6CB14E}"/>
              </a:ext>
            </a:extLst>
          </p:cNvPr>
          <p:cNvSpPr txBox="1"/>
          <p:nvPr userDrawn="1"/>
        </p:nvSpPr>
        <p:spPr>
          <a:xfrm>
            <a:off x="9234403" y="6479922"/>
            <a:ext cx="2448000" cy="153888"/>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152947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11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36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sky with white clouds&#10;&#10;Description automatically generated with medium confidence">
            <a:extLst>
              <a:ext uri="{FF2B5EF4-FFF2-40B4-BE49-F238E27FC236}">
                <a16:creationId xmlns:a16="http://schemas.microsoft.com/office/drawing/2014/main" id="{D56CA298-BB2E-BB59-BDCA-CC8B931DC7E1}"/>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b="-55151"/>
          <a:stretch/>
        </p:blipFill>
        <p:spPr>
          <a:xfrm>
            <a:off x="3429000" y="4242867"/>
            <a:ext cx="6526944" cy="1210423"/>
          </a:xfrm>
          <a:prstGeom prst="rect">
            <a:avLst/>
          </a:prstGeom>
        </p:spPr>
      </p:pic>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9955944" y="631730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CAD841-D461-EA55-6BE3-05191B7547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74830" y="4242867"/>
            <a:ext cx="7781114" cy="2074434"/>
          </a:xfrm>
          <a:prstGeom prst="rect">
            <a:avLst/>
          </a:prstGeom>
        </p:spPr>
      </p:pic>
    </p:spTree>
    <p:extLst>
      <p:ext uri="{BB962C8B-B14F-4D97-AF65-F5344CB8AC3E}">
        <p14:creationId xmlns:p14="http://schemas.microsoft.com/office/powerpoint/2010/main" val="16568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1560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Custom Content">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1810DCBD-83C2-4074-84C8-8918322B443B}"/>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0" name="Text Placeholder 3">
            <a:extLst>
              <a:ext uri="{FF2B5EF4-FFF2-40B4-BE49-F238E27FC236}">
                <a16:creationId xmlns:a16="http://schemas.microsoft.com/office/drawing/2014/main" id="{602F315B-D41A-4B55-8186-11895E004B29}"/>
              </a:ext>
            </a:extLst>
          </p:cNvPr>
          <p:cNvSpPr>
            <a:spLocks noGrp="1"/>
          </p:cNvSpPr>
          <p:nvPr>
            <p:ph type="body" sz="quarter" idx="19" hasCustomPrompt="1"/>
          </p:nvPr>
        </p:nvSpPr>
        <p:spPr>
          <a:xfrm>
            <a:off x="419098" y="187473"/>
            <a:ext cx="5486401" cy="321061"/>
          </a:xfrm>
        </p:spPr>
        <p:txBody>
          <a:bodyPr wrap="square" tIns="0" anchor="ctr" anchorCtr="0">
            <a:noAutofit/>
          </a:bodyPr>
          <a:lstStyle>
            <a:lvl1pPr algn="l">
              <a:buNone/>
              <a:defRPr sz="1200" b="1" i="0" cap="all" baseline="0">
                <a:solidFill>
                  <a:schemeClr val="accent1"/>
                </a:solidFill>
                <a:latin typeface="Source Sans Pro" panose="020B0503030403020204" pitchFamily="34" charset="0"/>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8" name="Footer Placeholder 4">
            <a:extLst>
              <a:ext uri="{FF2B5EF4-FFF2-40B4-BE49-F238E27FC236}">
                <a16:creationId xmlns:a16="http://schemas.microsoft.com/office/drawing/2014/main" id="{D9309C1A-84CE-1646-983B-4E97CDB0B25D}"/>
              </a:ext>
            </a:extLst>
          </p:cNvPr>
          <p:cNvSpPr>
            <a:spLocks noGrp="1"/>
          </p:cNvSpPr>
          <p:nvPr>
            <p:ph type="ftr" sz="quarter" idx="3"/>
          </p:nvPr>
        </p:nvSpPr>
        <p:spPr>
          <a:xfrm>
            <a:off x="419099" y="6172200"/>
            <a:ext cx="9913480" cy="435361"/>
          </a:xfrm>
          <a:prstGeom prst="rect">
            <a:avLst/>
          </a:prstGeom>
        </p:spPr>
        <p:txBody>
          <a:bodyPr vert="horz" wrap="square" lIns="0" tIns="0" rIns="0" bIns="0" rtlCol="0" anchor="b">
            <a:noAutofit/>
          </a:bodyPr>
          <a:lstStyle>
            <a:lvl1pPr>
              <a:defRPr lang="en-US" sz="1000" smtClean="0">
                <a:solidFill>
                  <a:schemeClr val="bg2">
                    <a:lumMod val="50000"/>
                  </a:schemeClr>
                </a:solidFill>
              </a:defRPr>
            </a:lvl1pPr>
          </a:lstStyle>
          <a:p>
            <a:pPr marL="114300" indent="-114300" defTabSz="457200">
              <a:buFont typeface="+mj-lt"/>
              <a:buAutoNum type="arabicPeriod"/>
            </a:pPr>
            <a:endParaRPr lang="en-US"/>
          </a:p>
        </p:txBody>
      </p:sp>
      <p:sp>
        <p:nvSpPr>
          <p:cNvPr id="12" name="Title Placeholder 1">
            <a:extLst>
              <a:ext uri="{FF2B5EF4-FFF2-40B4-BE49-F238E27FC236}">
                <a16:creationId xmlns:a16="http://schemas.microsoft.com/office/drawing/2014/main" id="{8FBA8A26-3A4E-B14D-941D-2CF8C90555D3}"/>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lvl1pPr>
              <a:defRPr>
                <a:solidFill>
                  <a:schemeClr val="accent3"/>
                </a:solidFill>
              </a:defRPr>
            </a:lvl1pPr>
          </a:lstStyle>
          <a:p>
            <a:r>
              <a:rPr lang="en-US"/>
              <a:t>Click to add headline</a:t>
            </a:r>
            <a:endParaRPr lang="de-DE"/>
          </a:p>
        </p:txBody>
      </p:sp>
    </p:spTree>
    <p:extLst>
      <p:ext uri="{BB962C8B-B14F-4D97-AF65-F5344CB8AC3E}">
        <p14:creationId xmlns:p14="http://schemas.microsoft.com/office/powerpoint/2010/main" val="247348648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7880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ext 2 Colum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025CBD-C07A-4BC2-ACBB-A74CE82B8EE4}"/>
              </a:ext>
            </a:extLst>
          </p:cNvPr>
          <p:cNvSpPr>
            <a:spLocks noGrp="1"/>
          </p:cNvSpPr>
          <p:nvPr>
            <p:ph type="body" sz="quarter" idx="14"/>
          </p:nvPr>
        </p:nvSpPr>
        <p:spPr>
          <a:xfrm>
            <a:off x="419098" y="1790701"/>
            <a:ext cx="5486402"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21D4A43A-982B-4D3A-96FC-248B24FA167B}"/>
              </a:ext>
            </a:extLst>
          </p:cNvPr>
          <p:cNvSpPr>
            <a:spLocks noGrp="1"/>
          </p:cNvSpPr>
          <p:nvPr>
            <p:ph type="body" sz="quarter" idx="15"/>
          </p:nvPr>
        </p:nvSpPr>
        <p:spPr>
          <a:xfrm>
            <a:off x="6286502" y="1790700"/>
            <a:ext cx="5482866"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387FEDF-E2B4-48D2-A534-D42A1C1B4F93}"/>
              </a:ext>
            </a:extLst>
          </p:cNvPr>
          <p:cNvSpPr>
            <a:spLocks noGrp="1"/>
          </p:cNvSpPr>
          <p:nvPr>
            <p:ph type="ftr" sz="quarter" idx="16"/>
          </p:nvPr>
        </p:nvSpPr>
        <p:spPr/>
        <p:txBody>
          <a:bodyPr wrap="square">
            <a:noAutofit/>
          </a:bodyPr>
          <a:lstStyle/>
          <a:p>
            <a:pPr marL="114300" indent="-114300" defTabSz="457200">
              <a:buFont typeface="+mj-lt"/>
              <a:buAutoNum type="arabicPeriod"/>
            </a:pPr>
            <a:endParaRPr lang="en-US"/>
          </a:p>
        </p:txBody>
      </p:sp>
      <p:sp>
        <p:nvSpPr>
          <p:cNvPr id="11" name="Subtitle 2">
            <a:extLst>
              <a:ext uri="{FF2B5EF4-FFF2-40B4-BE49-F238E27FC236}">
                <a16:creationId xmlns:a16="http://schemas.microsoft.com/office/drawing/2014/main" id="{2E0E1AE3-7593-8148-906B-4C2B787A5F16}"/>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3" name="Text Placeholder 3">
            <a:extLst>
              <a:ext uri="{FF2B5EF4-FFF2-40B4-BE49-F238E27FC236}">
                <a16:creationId xmlns:a16="http://schemas.microsoft.com/office/drawing/2014/main" id="{C85FD4A4-CD13-5A47-9E05-59402A296E89}"/>
              </a:ext>
            </a:extLst>
          </p:cNvPr>
          <p:cNvSpPr>
            <a:spLocks noGrp="1"/>
          </p:cNvSpPr>
          <p:nvPr>
            <p:ph type="body" sz="quarter" idx="19" hasCustomPrompt="1"/>
          </p:nvPr>
        </p:nvSpPr>
        <p:spPr>
          <a:xfrm>
            <a:off x="419098" y="187473"/>
            <a:ext cx="5486401" cy="321061"/>
          </a:xfrm>
        </p:spPr>
        <p:txBody>
          <a:bodyPr wrap="square" tIns="0" anchor="ctr" anchorCtr="0">
            <a:noAutofit/>
          </a:bodyPr>
          <a:lstStyle>
            <a:lvl1pPr algn="l">
              <a:buNone/>
              <a:defRPr sz="1200" b="1" i="0" cap="all" baseline="0">
                <a:solidFill>
                  <a:schemeClr val="accent1"/>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5" name="Title Placeholder 1">
            <a:extLst>
              <a:ext uri="{FF2B5EF4-FFF2-40B4-BE49-F238E27FC236}">
                <a16:creationId xmlns:a16="http://schemas.microsoft.com/office/drawing/2014/main" id="{0223F9AC-EA44-E340-AB96-DA7BF8BFDA72}"/>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p>
            <a:r>
              <a:rPr lang="en-US"/>
              <a:t>Click to add headline</a:t>
            </a:r>
            <a:endParaRPr lang="de-DE"/>
          </a:p>
        </p:txBody>
      </p:sp>
    </p:spTree>
    <p:extLst>
      <p:ext uri="{BB962C8B-B14F-4D97-AF65-F5344CB8AC3E}">
        <p14:creationId xmlns:p14="http://schemas.microsoft.com/office/powerpoint/2010/main" val="38321893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3">
            <a:extLst>
              <a:ext uri="{FF2B5EF4-FFF2-40B4-BE49-F238E27FC236}">
                <a16:creationId xmlns:a16="http://schemas.microsoft.com/office/drawing/2014/main" id="{E424F72B-216A-97CC-EB10-A6A252D4C260}"/>
              </a:ext>
            </a:extLst>
          </p:cNvPr>
          <p:cNvSpPr>
            <a:spLocks noGrp="1"/>
          </p:cNvSpPr>
          <p:nvPr>
            <p:ph type="title"/>
          </p:nvPr>
        </p:nvSpPr>
        <p:spPr>
          <a:xfrm>
            <a:off x="687157" y="1090520"/>
            <a:ext cx="3635461" cy="1325563"/>
          </a:xfrm>
          <a:prstGeom prst="rect">
            <a:avLst/>
          </a:prstGeom>
        </p:spPr>
        <p:txBody>
          <a:bodyPr vert="horz" lIns="0" tIns="0" rIns="0" bIns="0" rtlCol="0" anchor="t">
            <a:noAutofit/>
          </a:bodyPr>
          <a:lstStyle/>
          <a:p>
            <a:r>
              <a:rPr lang="en-US"/>
              <a:t>Click to edit Master title style</a:t>
            </a:r>
          </a:p>
        </p:txBody>
      </p:sp>
      <p:sp>
        <p:nvSpPr>
          <p:cNvPr id="9" name="Rectangle 8">
            <a:extLst>
              <a:ext uri="{FF2B5EF4-FFF2-40B4-BE49-F238E27FC236}">
                <a16:creationId xmlns:a16="http://schemas.microsoft.com/office/drawing/2014/main" id="{19E93E93-3B3F-F074-EF8D-453967666B60}"/>
              </a:ext>
            </a:extLst>
          </p:cNvPr>
          <p:cNvSpPr/>
          <p:nvPr userDrawn="1"/>
        </p:nvSpPr>
        <p:spPr>
          <a:xfrm>
            <a:off x="687157" y="0"/>
            <a:ext cx="974395" cy="242415"/>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4425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8E68DB2-29AC-1257-7E0E-295D1F7863E8}"/>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565C0EAE-0FBA-5D50-7BD6-D7F82E36A89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12" name="Title 13">
            <a:extLst>
              <a:ext uri="{FF2B5EF4-FFF2-40B4-BE49-F238E27FC236}">
                <a16:creationId xmlns:a16="http://schemas.microsoft.com/office/drawing/2014/main" id="{F45722A3-CCC5-5738-64D8-9C51B0D01E4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704020202020204" pitchFamily="34" charset="0"/>
                <a:ea typeface="+mj-ea"/>
                <a:cs typeface="+mj-cs"/>
              </a:defRPr>
            </a:lvl1pPr>
          </a:lstStyle>
          <a:p>
            <a:r>
              <a:rPr lang="en-US"/>
              <a:t>Click to edit Master title style</a:t>
            </a:r>
          </a:p>
        </p:txBody>
      </p:sp>
      <p:sp>
        <p:nvSpPr>
          <p:cNvPr id="15" name="Page Number">
            <a:extLst>
              <a:ext uri="{FF2B5EF4-FFF2-40B4-BE49-F238E27FC236}">
                <a16:creationId xmlns:a16="http://schemas.microsoft.com/office/drawing/2014/main" id="{F0A3723B-5483-EB8F-55C5-B31CB5A8FA7F}"/>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39663019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A410B8AF-9F04-0BCD-A4C4-4E2987F1E46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8" name="Title 13">
            <a:extLst>
              <a:ext uri="{FF2B5EF4-FFF2-40B4-BE49-F238E27FC236}">
                <a16:creationId xmlns:a16="http://schemas.microsoft.com/office/drawing/2014/main" id="{AFA72A43-A5C1-FDD0-30E1-07F9B874BDDA}"/>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704020202020204" pitchFamily="34" charset="0"/>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A98D8378-9660-77ED-79B1-08E03D63E784}"/>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5948356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3">
            <a:extLst>
              <a:ext uri="{FF2B5EF4-FFF2-40B4-BE49-F238E27FC236}">
                <a16:creationId xmlns:a16="http://schemas.microsoft.com/office/drawing/2014/main" id="{31B79F28-8108-3558-68DC-9A9BE6445351}"/>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7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30116726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682F1795-6DC3-EBDA-A4BE-A0761EA38A17}"/>
              </a:ext>
            </a:extLst>
          </p:cNvPr>
          <p:cNvSpPr>
            <a:spLocks noGrp="1"/>
          </p:cNvSpPr>
          <p:nvPr>
            <p:ph type="pic" sz="quarter" idx="10"/>
          </p:nvPr>
        </p:nvSpPr>
        <p:spPr>
          <a:xfrm>
            <a:off x="-4" y="0"/>
            <a:ext cx="12192003"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4" y="230063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pyright">
            <a:extLst>
              <a:ext uri="{FF2B5EF4-FFF2-40B4-BE49-F238E27FC236}">
                <a16:creationId xmlns:a16="http://schemas.microsoft.com/office/drawing/2014/main" id="{98932CE9-E228-4A61-DA4B-29FAA433D53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b="0" i="0">
                <a:solidFill>
                  <a:schemeClr val="bg1"/>
                </a:solidFill>
                <a:latin typeface="Metropolis" pitchFamily="2" charset="77"/>
              </a:rPr>
              <a:t>Prologis Essentials | Sustainability</a:t>
            </a:r>
          </a:p>
        </p:txBody>
      </p:sp>
      <p:sp>
        <p:nvSpPr>
          <p:cNvPr id="11" name="Title 13">
            <a:extLst>
              <a:ext uri="{FF2B5EF4-FFF2-40B4-BE49-F238E27FC236}">
                <a16:creationId xmlns:a16="http://schemas.microsoft.com/office/drawing/2014/main" id="{DC1A8DD8-A44B-B182-7C49-0ADB3F738E02}"/>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7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34963685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F39FF870-7F92-9D4D-73B1-93CBD997AE65}"/>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
        <p:nvSpPr>
          <p:cNvPr id="8" name="Title 13">
            <a:extLst>
              <a:ext uri="{FF2B5EF4-FFF2-40B4-BE49-F238E27FC236}">
                <a16:creationId xmlns:a16="http://schemas.microsoft.com/office/drawing/2014/main" id="{0990A4A4-3AAD-7B55-BE6B-61C3E3669F7E}"/>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704020202020204" pitchFamily="34" charset="0"/>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E282D6D3-6368-8748-83F9-FD0A72A953B3}"/>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1849107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470E0D5-89CE-BC35-E54D-693C14B253E3}"/>
              </a:ext>
            </a:extLst>
          </p:cNvPr>
          <p:cNvSpPr>
            <a:spLocks noGrp="1"/>
          </p:cNvSpPr>
          <p:nvPr>
            <p:ph type="pic" sz="quarter" idx="10"/>
          </p:nvPr>
        </p:nvSpPr>
        <p:spPr>
          <a:xfrm>
            <a:off x="6400802" y="0"/>
            <a:ext cx="5791197"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15DC4AD2-4727-ED41-11BE-75A2242B01AC}"/>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704020202020204" pitchFamily="34" charset="0"/>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457D62CA-475B-D842-DE46-22281D454BD9}"/>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6193688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B70B3-7D57-D049-D0D6-10820B90FB59}"/>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897F53C7-520E-D200-16FA-26623886A14F}"/>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14" name="Title 13">
            <a:extLst>
              <a:ext uri="{FF2B5EF4-FFF2-40B4-BE49-F238E27FC236}">
                <a16:creationId xmlns:a16="http://schemas.microsoft.com/office/drawing/2014/main" id="{D9D1F49B-D7F1-DE96-7AF7-6C441514053F}"/>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704020202020204" pitchFamily="34" charset="0"/>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D778364E-C2F7-01A3-07BA-5DBE40D8AD17}"/>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etropolis" pitchFamily="2" charset="77"/>
                <a:ea typeface="+mn-ea"/>
                <a:cs typeface="+mn-cs"/>
              </a:rPr>
              <a:pPr marL="0" algn="r" defTabSz="914400" rtl="0" eaLnBrk="1" latinLnBrk="0" hangingPunct="1"/>
              <a:t>‹#›</a:t>
            </a:fld>
            <a:endParaRPr lang="en-US" sz="9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25454983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DE25A1C2-7BE3-BC1B-599F-907A661EC7FB}"/>
              </a:ext>
            </a:extLst>
          </p:cNvPr>
          <p:cNvSpPr>
            <a:spLocks noGrp="1"/>
          </p:cNvSpPr>
          <p:nvPr>
            <p:ph type="pic" sz="quarter" idx="10"/>
          </p:nvPr>
        </p:nvSpPr>
        <p:spPr>
          <a:xfrm>
            <a:off x="614688" y="4568551"/>
            <a:ext cx="7316077" cy="1823991"/>
          </a:xfrm>
          <a:solidFill>
            <a:srgbClr val="BFBFBF"/>
          </a:solidFill>
        </p:spPr>
        <p:txBody>
          <a:bodyPr/>
          <a:lstStyle>
            <a:lvl1pPr>
              <a:defRPr sz="800">
                <a:solidFill>
                  <a:srgbClr val="BFBFBF"/>
                </a:solidFill>
              </a:defRPr>
            </a:lvl1pPr>
          </a:lstStyle>
          <a:p>
            <a:endParaRPr lang="en-US"/>
          </a:p>
        </p:txBody>
      </p:sp>
      <p:sp>
        <p:nvSpPr>
          <p:cNvPr id="3" name="Title 13">
            <a:extLst>
              <a:ext uri="{FF2B5EF4-FFF2-40B4-BE49-F238E27FC236}">
                <a16:creationId xmlns:a16="http://schemas.microsoft.com/office/drawing/2014/main" id="{A6FE30F6-6B8E-1D8B-76D4-EB4E6221A815}"/>
              </a:ext>
            </a:extLst>
          </p:cNvPr>
          <p:cNvSpPr>
            <a:spLocks noGrp="1"/>
          </p:cNvSpPr>
          <p:nvPr>
            <p:ph type="title"/>
          </p:nvPr>
        </p:nvSpPr>
        <p:spPr>
          <a:xfrm>
            <a:off x="614688" y="1596074"/>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704020202020204" pitchFamily="34" charset="0"/>
                <a:ea typeface="+mj-ea"/>
                <a:cs typeface="+mj-cs"/>
              </a:defRPr>
            </a:lvl1pPr>
          </a:lstStyle>
          <a:p>
            <a:r>
              <a:rPr lang="en-US"/>
              <a:t>Click to edit Master title style</a:t>
            </a:r>
          </a:p>
        </p:txBody>
      </p:sp>
      <p:sp>
        <p:nvSpPr>
          <p:cNvPr id="4" name="Page Number">
            <a:extLst>
              <a:ext uri="{FF2B5EF4-FFF2-40B4-BE49-F238E27FC236}">
                <a16:creationId xmlns:a16="http://schemas.microsoft.com/office/drawing/2014/main" id="{D4E8ADFF-BF77-E6A5-4E8E-9F794756EEBE}"/>
              </a:ext>
            </a:extLst>
          </p:cNvPr>
          <p:cNvSpPr txBox="1"/>
          <p:nvPr userDrawn="1"/>
        </p:nvSpPr>
        <p:spPr>
          <a:xfrm>
            <a:off x="11660197" y="6509668"/>
            <a:ext cx="531803" cy="323165"/>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9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2787475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2B9A3-BAB6-C70E-D0D6-EB6375FB613E}"/>
              </a:ext>
            </a:extLst>
          </p:cNvPr>
          <p:cNvSpPr>
            <a:spLocks noGrp="1"/>
          </p:cNvSpPr>
          <p:nvPr>
            <p:ph type="pic" sz="quarter" idx="10"/>
          </p:nvPr>
        </p:nvSpPr>
        <p:spPr>
          <a:xfrm>
            <a:off x="2154238" y="4248150"/>
            <a:ext cx="7891462" cy="2068513"/>
          </a:xfrm>
          <a:solidFill>
            <a:srgbClr val="BFBFBF"/>
          </a:solidFill>
        </p:spPr>
        <p:txBody>
          <a:bodyPr/>
          <a:lstStyle>
            <a:lvl1pPr>
              <a:defRPr sz="800">
                <a:solidFill>
                  <a:srgbClr val="BFBFBF"/>
                </a:solidFill>
              </a:defRPr>
            </a:lvl1pPr>
          </a:lstStyle>
          <a:p>
            <a:endParaRPr lang="en-US"/>
          </a:p>
        </p:txBody>
      </p:sp>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10023552" y="6161967"/>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DDD267A5-1A0C-4610-2F2A-474B5838E36F}"/>
              </a:ext>
            </a:extLst>
          </p:cNvPr>
          <p:cNvSpPr>
            <a:spLocks noGrp="1"/>
          </p:cNvSpPr>
          <p:nvPr>
            <p:ph type="body" sz="quarter" idx="11"/>
          </p:nvPr>
        </p:nvSpPr>
        <p:spPr>
          <a:xfrm>
            <a:off x="1297348" y="1364756"/>
            <a:ext cx="7896550" cy="1066800"/>
          </a:xfrm>
        </p:spPr>
        <p:txBody>
          <a:bodyPr/>
          <a:lstStyle>
            <a:lvl1pPr>
              <a:defRPr lang="en-US" sz="4000" b="1" i="0" kern="1200" dirty="0" smtClean="0">
                <a:solidFill>
                  <a:schemeClr val="tx1"/>
                </a:solidFill>
                <a:latin typeface="Avenir Next LT Pro Demi" panose="020B0504020202020204" pitchFamily="34"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42527283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393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5D18E-36B3-56F3-7546-06DE5E427647}"/>
              </a:ext>
            </a:extLst>
          </p:cNvPr>
          <p:cNvSpPr/>
          <p:nvPr userDrawn="1"/>
        </p:nvSpPr>
        <p:spPr>
          <a:xfrm>
            <a:off x="0" y="3596640"/>
            <a:ext cx="12192000" cy="32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88797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49757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34287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430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ge Number">
            <a:extLst>
              <a:ext uri="{FF2B5EF4-FFF2-40B4-BE49-F238E27FC236}">
                <a16:creationId xmlns:a16="http://schemas.microsoft.com/office/drawing/2014/main" id="{9106487F-AB2B-EC39-0CDC-308D2ABAC99B}"/>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
        <p:nvSpPr>
          <p:cNvPr id="11" name="Copyright">
            <a:extLst>
              <a:ext uri="{FF2B5EF4-FFF2-40B4-BE49-F238E27FC236}">
                <a16:creationId xmlns:a16="http://schemas.microsoft.com/office/drawing/2014/main" id="{961BFF7A-1BDC-0F15-8319-0F329924BCF1}"/>
              </a:ext>
            </a:extLst>
          </p:cNvPr>
          <p:cNvSpPr txBox="1"/>
          <p:nvPr userDrawn="1"/>
        </p:nvSpPr>
        <p:spPr>
          <a:xfrm>
            <a:off x="621805"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4600241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right">
            <a:extLst>
              <a:ext uri="{FF2B5EF4-FFF2-40B4-BE49-F238E27FC236}">
                <a16:creationId xmlns:a16="http://schemas.microsoft.com/office/drawing/2014/main" id="{333B27A4-A8E7-7646-0192-FAA88A14E916}"/>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37907178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B5A04655-E5AA-6E0F-9F3D-2C84A09CBC65}"/>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7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8679807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Avenir Next LT Pro Demi" panose="020B07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5606152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19667" y="3520896"/>
            <a:ext cx="6664325" cy="3337104"/>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Avenir Next LT Pro Demi" panose="020B0704020202020204" pitchFamily="34" charset="0"/>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Metropolis" pitchFamily="2"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Metropolis" pitchFamily="2"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B75A7619-F2EA-ABDD-586C-31AC4983009D}"/>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42016997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0948388" y="366898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624839" y="339410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ge Number">
            <a:extLst>
              <a:ext uri="{FF2B5EF4-FFF2-40B4-BE49-F238E27FC236}">
                <a16:creationId xmlns:a16="http://schemas.microsoft.com/office/drawing/2014/main" id="{50EE75E8-B533-A851-C10E-161868BF81F8}"/>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
        <p:nvSpPr>
          <p:cNvPr id="9" name="Copyright">
            <a:extLst>
              <a:ext uri="{FF2B5EF4-FFF2-40B4-BE49-F238E27FC236}">
                <a16:creationId xmlns:a16="http://schemas.microsoft.com/office/drawing/2014/main" id="{AE8AD732-6445-3DE9-4E71-F7C2192DEC34}"/>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30740288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24439146" y="574250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25044655" y="60588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13477495" y="32743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4686535" y="38839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5308340" y="37292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7124935" y="281710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26BE6064-55D5-5A06-7B08-9B57F5FF23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48483E9A-9359-C323-49AF-3CF30812D536}"/>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42779625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7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24274088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0" y="204207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310640"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932445"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6096474" y="27822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7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1438790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141747" y="2983780"/>
            <a:ext cx="8243271" cy="1292663"/>
            <a:chOff x="3929327" y="665272"/>
            <a:chExt cx="2821521" cy="442455"/>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5" y="665272"/>
              <a:ext cx="1250623" cy="442455"/>
            </a:xfrm>
            <a:prstGeom prst="rect">
              <a:avLst/>
            </a:prstGeom>
            <a:noFill/>
          </p:spPr>
          <p:txBody>
            <a:bodyPr wrap="square" lIns="0" tIns="0" rIns="0" bIns="0" rtlCol="0" anchor="ctr" anchorCtr="0">
              <a:spAutoFit/>
            </a:bodyPr>
            <a:lstStyle/>
            <a:p>
              <a:pPr algn="l">
                <a:lnSpc>
                  <a:spcPct val="100000"/>
                </a:lnSpc>
                <a:spcAft>
                  <a:spcPts val="0"/>
                </a:spcAft>
              </a:pPr>
              <a:r>
                <a:rPr lang="en-US" sz="2800" b="0" i="0" kern="100" spc="300" baseline="0">
                  <a:solidFill>
                    <a:schemeClr val="tx1"/>
                  </a:solidFill>
                  <a:latin typeface="Avenir Next LT Pro" panose="020B0504020202020204" pitchFamily="34" charset="77"/>
                </a:rPr>
                <a:t>Energy</a:t>
              </a:r>
            </a:p>
            <a:p>
              <a:pPr algn="l">
                <a:lnSpc>
                  <a:spcPct val="100000"/>
                </a:lnSpc>
                <a:spcAft>
                  <a:spcPts val="0"/>
                </a:spcAft>
              </a:pPr>
              <a:r>
                <a:rPr lang="en-US" sz="2800" b="0" i="0" kern="100" spc="300" baseline="0">
                  <a:solidFill>
                    <a:schemeClr val="tx1"/>
                  </a:solidFill>
                  <a:latin typeface="Avenir Next LT Pro" panose="020B0504020202020204" pitchFamily="34" charset="77"/>
                </a:rPr>
                <a:t>Sustainability</a:t>
              </a:r>
            </a:p>
            <a:p>
              <a:pPr algn="l">
                <a:lnSpc>
                  <a:spcPct val="100000"/>
                </a:lnSpc>
                <a:spcAft>
                  <a:spcPts val="0"/>
                </a:spcAft>
              </a:pPr>
              <a:r>
                <a:rPr lang="en-US" sz="2800" b="0" i="0" kern="100" spc="300" baseline="0">
                  <a:solidFill>
                    <a:schemeClr val="tx1"/>
                  </a:solidFill>
                  <a:latin typeface="Avenir Next LT Pro" panose="020B0504020202020204" pitchFamily="34" charset="77"/>
                </a:rPr>
                <a:t>Mobility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5700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
        <p:nvSpPr>
          <p:cNvPr id="3" name="Page Number">
            <a:extLst>
              <a:ext uri="{FF2B5EF4-FFF2-40B4-BE49-F238E27FC236}">
                <a16:creationId xmlns:a16="http://schemas.microsoft.com/office/drawing/2014/main" id="{56222735-2A5B-3462-D78F-D981233F5D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
        <p:nvSpPr>
          <p:cNvPr id="4" name="Copyright">
            <a:extLst>
              <a:ext uri="{FF2B5EF4-FFF2-40B4-BE49-F238E27FC236}">
                <a16:creationId xmlns:a16="http://schemas.microsoft.com/office/drawing/2014/main" id="{4E3FF0BF-FF90-99A3-5088-E2D3785B7BE8}"/>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5945880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704020202020204" pitchFamily="34" charset="0"/>
                <a:ea typeface="+mj-ea"/>
                <a:cs typeface="+mj-cs"/>
              </a:defRPr>
            </a:lvl1pPr>
          </a:lstStyle>
          <a:p>
            <a:r>
              <a:rPr lang="en-US"/>
              <a:t>Click to edit Master title style</a:t>
            </a:r>
          </a:p>
        </p:txBody>
      </p:sp>
      <p:sp>
        <p:nvSpPr>
          <p:cNvPr id="8" name="Copyright">
            <a:extLst>
              <a:ext uri="{FF2B5EF4-FFF2-40B4-BE49-F238E27FC236}">
                <a16:creationId xmlns:a16="http://schemas.microsoft.com/office/drawing/2014/main" id="{4E105106-8698-EE03-30E1-90DE53BD9C4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3434389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704020202020204" pitchFamily="34" charset="0"/>
                <a:ea typeface="+mj-ea"/>
                <a:cs typeface="+mj-cs"/>
              </a:defRPr>
            </a:lvl1pPr>
          </a:lstStyle>
          <a:p>
            <a:r>
              <a:rPr lang="en-US"/>
              <a:t>Click to edit Master title style</a:t>
            </a:r>
          </a:p>
        </p:txBody>
      </p:sp>
      <p:sp>
        <p:nvSpPr>
          <p:cNvPr id="6" name="Copyright">
            <a:extLst>
              <a:ext uri="{FF2B5EF4-FFF2-40B4-BE49-F238E27FC236}">
                <a16:creationId xmlns:a16="http://schemas.microsoft.com/office/drawing/2014/main" id="{D42CB6BC-5998-F736-EE62-D7E789985B1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21931395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4491E0D1-1CB2-D4C2-51A9-5A3E569691AE}"/>
              </a:ext>
            </a:extLst>
          </p:cNvPr>
          <p:cNvSpPr>
            <a:spLocks noGrp="1"/>
          </p:cNvSpPr>
          <p:nvPr>
            <p:ph type="pic" sz="quarter" idx="10"/>
          </p:nvPr>
        </p:nvSpPr>
        <p:spPr>
          <a:xfrm>
            <a:off x="6351218" y="0"/>
            <a:ext cx="5840781"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4D71F24-92E1-2682-35BF-7A5E9B4DC076}"/>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704020202020204" pitchFamily="34" charset="0"/>
                <a:ea typeface="+mj-ea"/>
                <a:cs typeface="+mj-cs"/>
              </a:defRPr>
            </a:lvl1pPr>
          </a:lstStyle>
          <a:p>
            <a:r>
              <a:rPr lang="en-US"/>
              <a:t>Click to edit Master title style</a:t>
            </a:r>
          </a:p>
        </p:txBody>
      </p:sp>
      <p:sp>
        <p:nvSpPr>
          <p:cNvPr id="7" name="Page Number">
            <a:extLst>
              <a:ext uri="{FF2B5EF4-FFF2-40B4-BE49-F238E27FC236}">
                <a16:creationId xmlns:a16="http://schemas.microsoft.com/office/drawing/2014/main" id="{8A46C90F-CE08-E9B6-2DD4-8CA6C3004BA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EBBCE2D8-141C-8968-9DDA-70AFA7FBADD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6559652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a:extLst>
              <a:ext uri="{FF2B5EF4-FFF2-40B4-BE49-F238E27FC236}">
                <a16:creationId xmlns:a16="http://schemas.microsoft.com/office/drawing/2014/main" id="{064517AA-F921-F786-B7C1-ECDC5D449DC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9636268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2B9A3-BAB6-C70E-D0D6-EB6375FB613E}"/>
              </a:ext>
            </a:extLst>
          </p:cNvPr>
          <p:cNvSpPr>
            <a:spLocks noGrp="1"/>
          </p:cNvSpPr>
          <p:nvPr>
            <p:ph type="pic" sz="quarter" idx="10"/>
          </p:nvPr>
        </p:nvSpPr>
        <p:spPr>
          <a:xfrm>
            <a:off x="2154238" y="4248150"/>
            <a:ext cx="7891462" cy="2068513"/>
          </a:xfrm>
          <a:solidFill>
            <a:srgbClr val="BFBFBF"/>
          </a:solidFill>
        </p:spPr>
        <p:txBody>
          <a:bodyPr/>
          <a:lstStyle>
            <a:lvl1pPr>
              <a:defRPr sz="800">
                <a:solidFill>
                  <a:srgbClr val="BFBFBF"/>
                </a:solidFill>
              </a:defRPr>
            </a:lvl1pPr>
          </a:lstStyle>
          <a:p>
            <a:endParaRPr lang="en-US"/>
          </a:p>
        </p:txBody>
      </p:sp>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9955944" y="631730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DDD267A5-1A0C-4610-2F2A-474B5838E36F}"/>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tx1"/>
                </a:solidFill>
                <a:latin typeface="Avenir Next LT Pro Demi" panose="020B07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9898706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141747" y="3014556"/>
            <a:ext cx="8243271" cy="1231106"/>
            <a:chOff x="3929327" y="675806"/>
            <a:chExt cx="2821521" cy="421385"/>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5" y="675806"/>
              <a:ext cx="1250623" cy="421385"/>
            </a:xfrm>
            <a:prstGeom prst="rect">
              <a:avLst/>
            </a:prstGeom>
            <a:noFill/>
          </p:spPr>
          <p:txBody>
            <a:bodyPr wrap="square" lIns="0" tIns="0" rIns="0" bIns="0" rtlCol="0" anchor="ctr" anchorCtr="0">
              <a:spAutoFit/>
            </a:bodyPr>
            <a:lstStyle/>
            <a:p>
              <a:pPr algn="l">
                <a:lnSpc>
                  <a:spcPct val="100000"/>
                </a:lnSpc>
                <a:spcAft>
                  <a:spcPts val="0"/>
                </a:spcAft>
              </a:pPr>
              <a:r>
                <a:rPr lang="en-US" sz="4000" b="0" i="0" kern="100" spc="300" baseline="0">
                  <a:solidFill>
                    <a:schemeClr val="tx1"/>
                  </a:solidFill>
                  <a:latin typeface="Metropolis" pitchFamily="2" charset="77"/>
                </a:rPr>
                <a:t>Energy +</a:t>
              </a:r>
            </a:p>
            <a:p>
              <a:pPr algn="l">
                <a:lnSpc>
                  <a:spcPct val="100000"/>
                </a:lnSpc>
                <a:spcAft>
                  <a:spcPts val="0"/>
                </a:spcAft>
              </a:pPr>
              <a:r>
                <a:rPr lang="en-US" sz="4000" b="0" i="0" kern="100" spc="300" baseline="0">
                  <a:solidFill>
                    <a:schemeClr val="tx1"/>
                  </a:solidFill>
                  <a:latin typeface="Metropolis" pitchFamily="2" charset="77"/>
                </a:rPr>
                <a:t>Sustainability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1858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882806"/>
          </a:xfrm>
        </p:spPr>
        <p:txBody>
          <a:bodyPr>
            <a:spAutoFit/>
          </a:bodyPr>
          <a:lstStyle>
            <a:lvl1pPr marL="0" indent="0">
              <a:lnSpc>
                <a:spcPct val="80000"/>
              </a:lnSpc>
              <a:defRPr sz="4400" b="1" i="0">
                <a:solidFill>
                  <a:schemeClr val="bg1"/>
                </a:solidFill>
                <a:latin typeface="Avenir Next LT Pro Demi" panose="020B0704020202020204" pitchFamily="34" charset="0"/>
              </a:defRPr>
            </a:lvl1pPr>
            <a:lvl2pPr>
              <a:defRPr sz="2000" b="0" i="0">
                <a:solidFill>
                  <a:schemeClr val="bg1"/>
                </a:solidFill>
                <a:latin typeface="Avenir Next LT Pro Light" panose="020B0304020202020204" pitchFamily="34"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14074987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8" name="Picture 17" descr="A truck on the road&#10;&#10;Description automatically generated with low confidence">
            <a:extLst>
              <a:ext uri="{FF2B5EF4-FFF2-40B4-BE49-F238E27FC236}">
                <a16:creationId xmlns:a16="http://schemas.microsoft.com/office/drawing/2014/main" id="{2B38CE96-EEED-9AD0-1344-4ABF4BA08A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4001"/>
          <a:stretch/>
        </p:blipFill>
        <p:spPr>
          <a:xfrm>
            <a:off x="0" y="0"/>
            <a:ext cx="11454013" cy="6858000"/>
          </a:xfrm>
          <a:prstGeom prst="rect">
            <a:avLst/>
          </a:prstGeom>
        </p:spPr>
      </p:pic>
      <p:sp>
        <p:nvSpPr>
          <p:cNvPr id="11" name="Rectangle 10">
            <a:extLst>
              <a:ext uri="{FF2B5EF4-FFF2-40B4-BE49-F238E27FC236}">
                <a16:creationId xmlns:a16="http://schemas.microsoft.com/office/drawing/2014/main" id="{F7811CFF-DB8D-866D-C429-B02B5442B68D}"/>
              </a:ext>
            </a:extLst>
          </p:cNvPr>
          <p:cNvSpPr/>
          <p:nvPr userDrawn="1"/>
        </p:nvSpPr>
        <p:spPr>
          <a:xfrm>
            <a:off x="7232073" y="0"/>
            <a:ext cx="495992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0695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white semi truck with a black background&#10;&#10;Description automatically generated with medium confidence">
            <a:extLst>
              <a:ext uri="{FF2B5EF4-FFF2-40B4-BE49-F238E27FC236}">
                <a16:creationId xmlns:a16="http://schemas.microsoft.com/office/drawing/2014/main" id="{2582C2F9-DD3F-FD12-D8FD-772699527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390" y="300057"/>
            <a:ext cx="11000545" cy="7526687"/>
          </a:xfrm>
          <a:prstGeom prst="rect">
            <a:avLst/>
          </a:prstGeom>
        </p:spPr>
      </p:pic>
    </p:spTree>
    <p:extLst>
      <p:ext uri="{BB962C8B-B14F-4D97-AF65-F5344CB8AC3E}">
        <p14:creationId xmlns:p14="http://schemas.microsoft.com/office/powerpoint/2010/main" val="516447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3">
            <a:extLst>
              <a:ext uri="{FF2B5EF4-FFF2-40B4-BE49-F238E27FC236}">
                <a16:creationId xmlns:a16="http://schemas.microsoft.com/office/drawing/2014/main" id="{E424F72B-216A-97CC-EB10-A6A252D4C260}"/>
              </a:ext>
            </a:extLst>
          </p:cNvPr>
          <p:cNvSpPr>
            <a:spLocks noGrp="1"/>
          </p:cNvSpPr>
          <p:nvPr>
            <p:ph type="title"/>
          </p:nvPr>
        </p:nvSpPr>
        <p:spPr>
          <a:xfrm>
            <a:off x="687157" y="1090520"/>
            <a:ext cx="3635461" cy="1325563"/>
          </a:xfrm>
          <a:prstGeom prst="rect">
            <a:avLst/>
          </a:prstGeom>
        </p:spPr>
        <p:txBody>
          <a:bodyPr vert="horz" lIns="0" tIns="0" rIns="0" bIns="0" rtlCol="0" anchor="t">
            <a:noAutofit/>
          </a:bodyPr>
          <a:lstStyle/>
          <a:p>
            <a:r>
              <a:rPr lang="en-US"/>
              <a:t>Click to edit Master title style</a:t>
            </a:r>
          </a:p>
        </p:txBody>
      </p:sp>
      <p:sp>
        <p:nvSpPr>
          <p:cNvPr id="9" name="Rectangle 8">
            <a:extLst>
              <a:ext uri="{FF2B5EF4-FFF2-40B4-BE49-F238E27FC236}">
                <a16:creationId xmlns:a16="http://schemas.microsoft.com/office/drawing/2014/main" id="{19E93E93-3B3F-F074-EF8D-453967666B60}"/>
              </a:ext>
            </a:extLst>
          </p:cNvPr>
          <p:cNvSpPr/>
          <p:nvPr userDrawn="1"/>
        </p:nvSpPr>
        <p:spPr>
          <a:xfrm>
            <a:off x="687157" y="0"/>
            <a:ext cx="974395" cy="242415"/>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2612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90138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alpha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AC295-C607-980D-A7A1-D3D017B8FB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02" y="0"/>
            <a:ext cx="5791198" cy="6858000"/>
          </a:xfrm>
          <a:prstGeom prst="rect">
            <a:avLst/>
          </a:prstGeom>
        </p:spPr>
      </p:pic>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5168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alpha val="50251"/>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85037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6" name="Picture Placeholder 7" descr="A picture containing vehicle, ground, car, land vehicle&#10;&#10;Description automatically generated">
            <a:extLst>
              <a:ext uri="{FF2B5EF4-FFF2-40B4-BE49-F238E27FC236}">
                <a16:creationId xmlns:a16="http://schemas.microsoft.com/office/drawing/2014/main" id="{0A964EA2-3AC7-3D7D-64A9-57A9A7B7B0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1218" y="-1"/>
            <a:ext cx="5840782" cy="6857999"/>
          </a:xfrm>
          <a:prstGeom prst="rect">
            <a:avLst/>
          </a:prstGeom>
        </p:spPr>
      </p:pic>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3809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0" y="3527542"/>
            <a:ext cx="6664325" cy="3330458"/>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3600" b="1" i="0" kern="1200" dirty="0" smtClean="0">
                <a:solidFill>
                  <a:schemeClr val="bg1"/>
                </a:solidFill>
                <a:latin typeface="AvenirNext LT Pro Regular" panose="020B0504020202020204" pitchFamily="34"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b="0" i="0" kern="1200" dirty="0" smtClean="0">
                <a:solidFill>
                  <a:schemeClr val="accent2"/>
                </a:solidFill>
                <a:latin typeface="AvenirNext LT Pro Bold" panose="020B0504020202020204" pitchFamily="34"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b="0" i="0" kern="1200" spc="30" dirty="0">
                <a:solidFill>
                  <a:schemeClr val="tx1"/>
                </a:solidFill>
                <a:latin typeface="AvenirNext LT Pro Bold" panose="020B0504020202020204" pitchFamily="34"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BC8EA698-BDB2-1CA6-4616-1C89BD16DE61}"/>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1" i="0" kern="1200" cap="none" baseline="0" smtClean="0">
                <a:solidFill>
                  <a:schemeClr val="tx1"/>
                </a:solidFill>
                <a:latin typeface="AvenirNext LT Pro Regular" panose="020B0504020202020204" pitchFamily="34" charset="77"/>
                <a:ea typeface="+mn-ea"/>
                <a:cs typeface="+mn-cs"/>
              </a:rPr>
              <a:pPr marL="0" algn="r" defTabSz="914400" rtl="0" eaLnBrk="1" latinLnBrk="0" hangingPunct="1"/>
              <a:t>‹#›</a:t>
            </a:fld>
            <a:endParaRPr lang="en-US" sz="900" b="1" i="0" kern="1200" cap="none" baseline="0">
              <a:solidFill>
                <a:schemeClr val="tx1"/>
              </a:solidFill>
              <a:latin typeface="AvenirNext LT Pro Regular" panose="020B0504020202020204" pitchFamily="34" charset="77"/>
              <a:ea typeface="+mn-ea"/>
              <a:cs typeface="+mn-cs"/>
            </a:endParaRPr>
          </a:p>
        </p:txBody>
      </p:sp>
    </p:spTree>
    <p:extLst>
      <p:ext uri="{BB962C8B-B14F-4D97-AF65-F5344CB8AC3E}">
        <p14:creationId xmlns:p14="http://schemas.microsoft.com/office/powerpoint/2010/main" val="32014935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5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721401" y="3062940"/>
            <a:ext cx="7299782" cy="1025065"/>
            <a:chOff x="3929327" y="692367"/>
            <a:chExt cx="2498582" cy="350861"/>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6" y="769974"/>
              <a:ext cx="927683" cy="233057"/>
            </a:xfrm>
            <a:prstGeom prst="rect">
              <a:avLst/>
            </a:prstGeom>
            <a:noFill/>
          </p:spPr>
          <p:txBody>
            <a:bodyPr wrap="square" lIns="0" tIns="0" rIns="0" bIns="0" rtlCol="0" anchor="ctr" anchorCtr="0">
              <a:spAutoFit/>
            </a:bodyPr>
            <a:lstStyle/>
            <a:p>
              <a:pPr algn="l">
                <a:lnSpc>
                  <a:spcPct val="120000"/>
                </a:lnSpc>
                <a:spcAft>
                  <a:spcPts val="1200"/>
                </a:spcAft>
              </a:pPr>
              <a:r>
                <a:rPr lang="en-US" sz="4000" b="0" i="0" kern="100" spc="300" baseline="0">
                  <a:solidFill>
                    <a:schemeClr val="tx1"/>
                  </a:solidFill>
                  <a:latin typeface="AvenirNext LT Pro Bold" panose="020B0504020202020204" pitchFamily="34" charset="77"/>
                </a:rPr>
                <a:t>Mobility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2583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1227516"/>
          </a:xfrm>
        </p:spPr>
        <p:txBody>
          <a:bodyPr>
            <a:spAutoFit/>
          </a:bodyPr>
          <a:lstStyle>
            <a:lvl1pPr marL="0" indent="0">
              <a:lnSpc>
                <a:spcPct val="80000"/>
              </a:lnSpc>
              <a:defRPr sz="7200" b="0" i="0">
                <a:solidFill>
                  <a:schemeClr val="bg1"/>
                </a:solidFill>
                <a:latin typeface="AvenirNext LT Pro Bold" panose="020B0504020202020204" pitchFamily="34" charset="77"/>
              </a:defRPr>
            </a:lvl1pPr>
            <a:lvl2pPr>
              <a:defRPr sz="2000" b="0" i="0">
                <a:solidFill>
                  <a:schemeClr val="bg1"/>
                </a:solidFill>
                <a:latin typeface="AvenirNext LT Pro Light" panose="020B0504020202020204" pitchFamily="34" charset="77"/>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14911557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W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0" i="0">
                <a:solidFill>
                  <a:srgbClr val="202020"/>
                </a:solidFill>
                <a:latin typeface="AvenirNext LT Pro Bold" panose="020B0504020202020204" pitchFamily="34" charset="77"/>
              </a:defRPr>
            </a:lvl1pPr>
            <a:lvl2pPr>
              <a:lnSpc>
                <a:spcPct val="100000"/>
              </a:lnSpc>
              <a:spcAft>
                <a:spcPts val="1800"/>
              </a:spcAft>
              <a:defRPr sz="1700" b="0" i="0" spc="30" baseline="0">
                <a:solidFill>
                  <a:srgbClr val="187770"/>
                </a:solidFill>
                <a:latin typeface="AvenirNext LT Pro Bold" panose="020B0504020202020204" pitchFamily="34" charset="77"/>
              </a:defRPr>
            </a:lvl2pPr>
            <a:lvl3pPr>
              <a:lnSpc>
                <a:spcPct val="110000"/>
              </a:lnSpc>
              <a:defRPr sz="1500" b="0" i="0">
                <a:solidFill>
                  <a:srgbClr val="202020"/>
                </a:solidFill>
                <a:latin typeface="AvenirNext LT Pro Light" panose="020B0504020202020204" pitchFamily="34" charset="77"/>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15293239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Wide_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648E92-5FF7-9EBE-0264-E78E191ECE9A}"/>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0" i="0">
                <a:solidFill>
                  <a:schemeClr val="bg1"/>
                </a:solidFill>
                <a:latin typeface="AvenirNext LT Pro Bold" panose="020B0504020202020204" pitchFamily="34" charset="77"/>
              </a:defRPr>
            </a:lvl1pPr>
            <a:lvl2pPr>
              <a:lnSpc>
                <a:spcPct val="100000"/>
              </a:lnSpc>
              <a:spcAft>
                <a:spcPts val="1800"/>
              </a:spcAft>
              <a:defRPr sz="1700" b="0" i="0" spc="30" baseline="0">
                <a:solidFill>
                  <a:schemeClr val="bg1"/>
                </a:solidFill>
                <a:latin typeface="AvenirNext LT Pro Bold" panose="020B0504020202020204" pitchFamily="34" charset="77"/>
              </a:defRPr>
            </a:lvl2pPr>
            <a:lvl3pPr>
              <a:lnSpc>
                <a:spcPct val="110000"/>
              </a:lnSpc>
              <a:defRPr sz="1500" b="0" i="0">
                <a:solidFill>
                  <a:schemeClr val="bg1"/>
                </a:solidFill>
                <a:latin typeface="AvenirNext LT Pro Light" panose="020B0504020202020204" pitchFamily="34" charset="77"/>
                <a:ea typeface="AvenirNext LT Pro Light" panose="020B0504020202020204" pitchFamily="34" charset="77"/>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3071935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8E68DB2-29AC-1257-7E0E-295D1F7863E8}"/>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565C0EAE-0FBA-5D50-7BD6-D7F82E36A89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
        <p:nvSpPr>
          <p:cNvPr id="12" name="Title 13">
            <a:extLst>
              <a:ext uri="{FF2B5EF4-FFF2-40B4-BE49-F238E27FC236}">
                <a16:creationId xmlns:a16="http://schemas.microsoft.com/office/drawing/2014/main" id="{F45722A3-CCC5-5738-64D8-9C51B0D01E4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panose="020B0504020202020204" pitchFamily="34" charset="0"/>
                <a:ea typeface="+mj-ea"/>
                <a:cs typeface="+mj-cs"/>
              </a:defRPr>
            </a:lvl1pPr>
          </a:lstStyle>
          <a:p>
            <a:r>
              <a:rPr lang="en-US"/>
              <a:t>Click to edit Master title style</a:t>
            </a:r>
          </a:p>
        </p:txBody>
      </p:sp>
      <p:sp>
        <p:nvSpPr>
          <p:cNvPr id="15" name="Page Number">
            <a:extLst>
              <a:ext uri="{FF2B5EF4-FFF2-40B4-BE49-F238E27FC236}">
                <a16:creationId xmlns:a16="http://schemas.microsoft.com/office/drawing/2014/main" id="{F0A3723B-5483-EB8F-55C5-B31CB5A8FA7F}"/>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3345759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Blank gradient bg">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76266-16D7-ED3C-1318-8268F4793DE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863EA53-2279-0C15-0C45-2D9B753233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8385574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34893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7CDC24-4844-D613-1061-B925A8054479}"/>
              </a:ext>
            </a:extLst>
          </p:cNvPr>
          <p:cNvSpPr/>
          <p:nvPr userDrawn="1"/>
        </p:nvSpPr>
        <p:spPr>
          <a:xfrm flipH="1" flipV="1">
            <a:off x="10326584" y="503763"/>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2B287E-CEB4-613D-F974-F63DFA2BC16C}"/>
              </a:ext>
            </a:extLst>
          </p:cNvPr>
          <p:cNvSpPr/>
          <p:nvPr userDrawn="1"/>
        </p:nvSpPr>
        <p:spPr>
          <a:xfrm flipH="1" flipV="1">
            <a:off x="10948389" y="34906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69AF7B-7926-85DC-EEF3-1D2AD0CBEC2E}"/>
              </a:ext>
            </a:extLst>
          </p:cNvPr>
          <p:cNvSpPr/>
          <p:nvPr userDrawn="1"/>
        </p:nvSpPr>
        <p:spPr>
          <a:xfrm flipH="1" flipV="1">
            <a:off x="10964685" y="4771508"/>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4" name="Rectangle 13">
            <a:extLst>
              <a:ext uri="{FF2B5EF4-FFF2-40B4-BE49-F238E27FC236}">
                <a16:creationId xmlns:a16="http://schemas.microsoft.com/office/drawing/2014/main" id="{7161F5DB-3B75-FA54-36D1-AA3C395BE4FE}"/>
              </a:ext>
            </a:extLst>
          </p:cNvPr>
          <p:cNvSpPr/>
          <p:nvPr userDrawn="1"/>
        </p:nvSpPr>
        <p:spPr>
          <a:xfrm flipH="1" flipV="1">
            <a:off x="11570194" y="5087812"/>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B68C8E-ABA7-1789-2589-394140E4E0E2}"/>
              </a:ext>
            </a:extLst>
          </p:cNvPr>
          <p:cNvSpPr/>
          <p:nvPr userDrawn="1"/>
        </p:nvSpPr>
        <p:spPr>
          <a:xfrm flipH="1" flipV="1">
            <a:off x="9334139" y="61626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45650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0" y="3527542"/>
            <a:ext cx="6664325" cy="3330458"/>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i="0" kern="1200" dirty="0" smtClean="0">
                <a:solidFill>
                  <a:schemeClr val="bg1"/>
                </a:solidFill>
                <a:latin typeface="AvenirNext LT Pro Regular" panose="020B0504020202020204" pitchFamily="34"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b="0" i="0" kern="1200" dirty="0" smtClean="0">
                <a:solidFill>
                  <a:schemeClr val="accent2"/>
                </a:solidFill>
                <a:latin typeface="AvenirNext LT Pro Bold" panose="020B0504020202020204" pitchFamily="34"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b="0" i="0" kern="1200" spc="30" dirty="0">
                <a:solidFill>
                  <a:schemeClr val="tx1"/>
                </a:solidFill>
                <a:latin typeface="AvenirNext LT Pro Bold" panose="020B0504020202020204" pitchFamily="34"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12" name="Page Number">
            <a:extLst>
              <a:ext uri="{FF2B5EF4-FFF2-40B4-BE49-F238E27FC236}">
                <a16:creationId xmlns:a16="http://schemas.microsoft.com/office/drawing/2014/main" id="{3FE2B927-E1BD-BA97-310F-CA13CA6F0AB4}"/>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1" i="0" kern="1200" cap="none" baseline="0" smtClean="0">
                <a:solidFill>
                  <a:schemeClr val="tx1"/>
                </a:solidFill>
                <a:latin typeface="AvenirNext LT Pro Regular" panose="020B0504020202020204" pitchFamily="34" charset="77"/>
                <a:ea typeface="+mn-ea"/>
                <a:cs typeface="+mn-cs"/>
              </a:rPr>
              <a:pPr marL="0" algn="r" defTabSz="914400" rtl="0" eaLnBrk="1" latinLnBrk="0" hangingPunct="1"/>
              <a:t>‹#›</a:t>
            </a:fld>
            <a:endParaRPr lang="en-US" sz="900" b="1" i="0" kern="1200" cap="none" baseline="0">
              <a:solidFill>
                <a:schemeClr val="tx1"/>
              </a:solidFill>
              <a:latin typeface="AvenirNext LT Pro Regular" panose="020B0504020202020204" pitchFamily="34" charset="77"/>
              <a:ea typeface="+mn-ea"/>
              <a:cs typeface="+mn-cs"/>
            </a:endParaRPr>
          </a:p>
        </p:txBody>
      </p:sp>
      <p:sp>
        <p:nvSpPr>
          <p:cNvPr id="13" name="Copyright">
            <a:extLst>
              <a:ext uri="{FF2B5EF4-FFF2-40B4-BE49-F238E27FC236}">
                <a16:creationId xmlns:a16="http://schemas.microsoft.com/office/drawing/2014/main" id="{61EF7F03-54B2-7B3E-B068-DE9199E199D0}"/>
              </a:ext>
            </a:extLst>
          </p:cNvPr>
          <p:cNvSpPr txBox="1"/>
          <p:nvPr userDrawn="1"/>
        </p:nvSpPr>
        <p:spPr>
          <a:xfrm>
            <a:off x="9323850" y="6497909"/>
            <a:ext cx="2072322" cy="138499"/>
          </a:xfrm>
          <a:prstGeom prst="rect">
            <a:avLst/>
          </a:prstGeom>
          <a:noFill/>
        </p:spPr>
        <p:txBody>
          <a:bodyPr wrap="square" lIns="0" tIns="0" rIns="0" bIns="0">
            <a:spAutoFit/>
          </a:bodyPr>
          <a:lstStyle/>
          <a:p>
            <a:pPr algn="r"/>
            <a:r>
              <a:rPr lang="en-US" sz="900" b="1" i="0">
                <a:solidFill>
                  <a:schemeClr val="tx1"/>
                </a:solidFill>
                <a:latin typeface="AvenirNext LT Pro Regular" panose="020B0504020202020204" pitchFamily="34" charset="77"/>
              </a:rPr>
              <a:t>PROLOGIS ESSENTIALS  |  MOBILITY</a:t>
            </a:r>
          </a:p>
        </p:txBody>
      </p:sp>
    </p:spTree>
    <p:extLst>
      <p:ext uri="{BB962C8B-B14F-4D97-AF65-F5344CB8AC3E}">
        <p14:creationId xmlns:p14="http://schemas.microsoft.com/office/powerpoint/2010/main" val="22171640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6565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1567161" y="582303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0964685" y="3255269"/>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295998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0342880" y="3114682"/>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28529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6F0A28-BCF7-3848-6C0E-7463EF489A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9950" y="1"/>
            <a:ext cx="12182049" cy="6858000"/>
          </a:xfrm>
          <a:prstGeom prst="rect">
            <a:avLst/>
          </a:prstGeom>
        </p:spPr>
      </p:pic>
    </p:spTree>
    <p:extLst>
      <p:ext uri="{BB962C8B-B14F-4D97-AF65-F5344CB8AC3E}">
        <p14:creationId xmlns:p14="http://schemas.microsoft.com/office/powerpoint/2010/main" val="6355427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ge Number">
            <a:extLst>
              <a:ext uri="{FF2B5EF4-FFF2-40B4-BE49-F238E27FC236}">
                <a16:creationId xmlns:a16="http://schemas.microsoft.com/office/drawing/2014/main" id="{1CAD8398-EEC2-C34C-43A6-5A5FE4040947}"/>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1" i="0" kern="1200" cap="none" baseline="0" smtClean="0">
                <a:solidFill>
                  <a:schemeClr val="tx1"/>
                </a:solidFill>
                <a:latin typeface="AvenirNext LT Pro Regular" panose="020B0504020202020204" pitchFamily="34" charset="77"/>
                <a:ea typeface="+mn-ea"/>
                <a:cs typeface="+mn-cs"/>
              </a:rPr>
              <a:pPr marL="0" algn="r" defTabSz="914400" rtl="0" eaLnBrk="1" latinLnBrk="0" hangingPunct="1"/>
              <a:t>‹#›</a:t>
            </a:fld>
            <a:endParaRPr lang="en-US" sz="900" b="1" i="0" kern="1200" cap="none" baseline="0">
              <a:solidFill>
                <a:schemeClr val="tx1"/>
              </a:solidFill>
              <a:latin typeface="AvenirNext LT Pro Regular" panose="020B0504020202020204" pitchFamily="34" charset="77"/>
              <a:ea typeface="+mn-ea"/>
              <a:cs typeface="+mn-cs"/>
            </a:endParaRPr>
          </a:p>
        </p:txBody>
      </p:sp>
      <p:sp>
        <p:nvSpPr>
          <p:cNvPr id="3" name="Copyright">
            <a:extLst>
              <a:ext uri="{FF2B5EF4-FFF2-40B4-BE49-F238E27FC236}">
                <a16:creationId xmlns:a16="http://schemas.microsoft.com/office/drawing/2014/main" id="{B93CA2C7-26FE-FFAB-BF00-681598AE8F33}"/>
              </a:ext>
            </a:extLst>
          </p:cNvPr>
          <p:cNvSpPr txBox="1"/>
          <p:nvPr userDrawn="1"/>
        </p:nvSpPr>
        <p:spPr>
          <a:xfrm>
            <a:off x="9323850" y="6497909"/>
            <a:ext cx="2072322" cy="138499"/>
          </a:xfrm>
          <a:prstGeom prst="rect">
            <a:avLst/>
          </a:prstGeom>
          <a:noFill/>
        </p:spPr>
        <p:txBody>
          <a:bodyPr wrap="square" lIns="0" tIns="0" rIns="0" bIns="0">
            <a:spAutoFit/>
          </a:bodyPr>
          <a:lstStyle/>
          <a:p>
            <a:pPr algn="r"/>
            <a:r>
              <a:rPr lang="en-US" sz="900" b="1" i="0">
                <a:solidFill>
                  <a:schemeClr val="tx1"/>
                </a:solidFill>
                <a:latin typeface="AvenirNext LT Pro Regular" panose="020B0504020202020204" pitchFamily="34" charset="77"/>
              </a:rPr>
              <a:t>PROLOGIS ESSENTIALS  |  MOBILITY</a:t>
            </a:r>
          </a:p>
        </p:txBody>
      </p:sp>
    </p:spTree>
    <p:extLst>
      <p:ext uri="{BB962C8B-B14F-4D97-AF65-F5344CB8AC3E}">
        <p14:creationId xmlns:p14="http://schemas.microsoft.com/office/powerpoint/2010/main" val="3109124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6440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5D320F-D856-E37F-12BA-5E82D3C496FB}"/>
              </a:ext>
            </a:extLst>
          </p:cNvPr>
          <p:cNvSpPr/>
          <p:nvPr userDrawn="1"/>
        </p:nvSpPr>
        <p:spPr>
          <a:xfrm flipH="1" flipV="1">
            <a:off x="3883230" y="2168433"/>
            <a:ext cx="8308763" cy="207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sky with white clouds&#10;&#10;Description automatically generated with medium confidence">
            <a:extLst>
              <a:ext uri="{FF2B5EF4-FFF2-40B4-BE49-F238E27FC236}">
                <a16:creationId xmlns:a16="http://schemas.microsoft.com/office/drawing/2014/main" id="{D56CA298-BB2E-BB59-BDCA-CC8B931DC7E1}"/>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b="-55151"/>
          <a:stretch/>
        </p:blipFill>
        <p:spPr>
          <a:xfrm>
            <a:off x="3429000" y="4242867"/>
            <a:ext cx="6526944" cy="1210423"/>
          </a:xfrm>
          <a:prstGeom prst="rect">
            <a:avLst/>
          </a:prstGeom>
        </p:spPr>
      </p:pic>
      <p:pic>
        <p:nvPicPr>
          <p:cNvPr id="3" name="Picture 2" descr="A picture containing vehicle, sky, wheel, land vehicle&#10;&#10;Description automatically generated">
            <a:extLst>
              <a:ext uri="{FF2B5EF4-FFF2-40B4-BE49-F238E27FC236}">
                <a16:creationId xmlns:a16="http://schemas.microsoft.com/office/drawing/2014/main" id="{B3CAD841-D461-EA55-6BE3-05191B7547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174830" y="4242867"/>
            <a:ext cx="7781114" cy="2074434"/>
          </a:xfrm>
          <a:prstGeom prst="rect">
            <a:avLst/>
          </a:prstGeom>
        </p:spPr>
      </p:pic>
      <p:pic>
        <p:nvPicPr>
          <p:cNvPr id="5" name="Picture 4" descr="A picture containing vehicle, sky, wheel, land vehicle&#10;&#10;Description automatically generated">
            <a:extLst>
              <a:ext uri="{FF2B5EF4-FFF2-40B4-BE49-F238E27FC236}">
                <a16:creationId xmlns:a16="http://schemas.microsoft.com/office/drawing/2014/main" id="{1B509E59-6281-808F-4E26-7B7CB18C871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174435" y="3606800"/>
            <a:ext cx="5781509" cy="2710501"/>
          </a:xfrm>
          <a:prstGeom prst="rect">
            <a:avLst/>
          </a:prstGeom>
        </p:spPr>
      </p:pic>
      <p:sp>
        <p:nvSpPr>
          <p:cNvPr id="4" name="Rectangle 3">
            <a:extLst>
              <a:ext uri="{FF2B5EF4-FFF2-40B4-BE49-F238E27FC236}">
                <a16:creationId xmlns:a16="http://schemas.microsoft.com/office/drawing/2014/main" id="{539D1B2A-01A1-1366-1386-8D6EBF95A326}"/>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F1074F-C31A-D158-BE27-180EC086A08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BED44F-4EDE-5B6D-388D-0B7566335713}"/>
              </a:ext>
            </a:extLst>
          </p:cNvPr>
          <p:cNvSpPr/>
          <p:nvPr userDrawn="1"/>
        </p:nvSpPr>
        <p:spPr>
          <a:xfrm flipH="1" flipV="1">
            <a:off x="9955944" y="6304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FDD2599-DCCD-C37F-B4F0-7EF61FB5EE9B}"/>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AD6DCE-91F3-C12E-727A-EB4F5A71AE89}"/>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094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A410B8AF-9F04-0BCD-A4C4-4E2987F1E46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
        <p:nvSpPr>
          <p:cNvPr id="8" name="Title 13">
            <a:extLst>
              <a:ext uri="{FF2B5EF4-FFF2-40B4-BE49-F238E27FC236}">
                <a16:creationId xmlns:a16="http://schemas.microsoft.com/office/drawing/2014/main" id="{AFA72A43-A5C1-FDD0-30E1-07F9B874BDDA}"/>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panose="020B0504020202020204" pitchFamily="34" charset="0"/>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A98D8378-9660-77ED-79B1-08E03D63E784}"/>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2278916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90013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6549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le Dark Teal A">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709988" y="2978150"/>
            <a:ext cx="8483212" cy="2887663"/>
          </a:xfrm>
          <a:prstGeom prst="rect">
            <a:avLst/>
          </a:prstGeom>
          <a:solidFill>
            <a:srgbClr val="E6E6E6"/>
          </a:solidFill>
        </p:spPr>
        <p:txBody>
          <a:bodyPr lIns="0" tIns="864000" anchor="ct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623888" y="1171751"/>
            <a:ext cx="4937125" cy="1647649"/>
          </a:xfrm>
        </p:spPr>
        <p:txBody>
          <a:bodyPr lIns="0" anchor="b" anchorCtr="0"/>
          <a:lstStyle>
            <a:lvl1pPr algn="l">
              <a:defRPr sz="6000">
                <a:solidFill>
                  <a:schemeClr val="bg1"/>
                </a:solidFill>
              </a:defRPr>
            </a:lvl1pPr>
          </a:lstStyle>
          <a:p>
            <a:r>
              <a:rPr lang="en-US"/>
              <a:t>Click to add title</a:t>
            </a:r>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9715499" y="6024563"/>
            <a:ext cx="1852613" cy="452437"/>
          </a:xfrm>
        </p:spPr>
        <p:txBody>
          <a:bodyPr/>
          <a:lstStyle/>
          <a:p>
            <a:endParaRPr lang="en-US"/>
          </a:p>
        </p:txBody>
      </p:sp>
      <p:sp>
        <p:nvSpPr>
          <p:cNvPr id="7" name="Subtitle 2">
            <a:extLst>
              <a:ext uri="{FF2B5EF4-FFF2-40B4-BE49-F238E27FC236}">
                <a16:creationId xmlns:a16="http://schemas.microsoft.com/office/drawing/2014/main" id="{B0E125CA-7E21-2F1E-B0D1-A78A2BE26895}"/>
              </a:ext>
            </a:extLst>
          </p:cNvPr>
          <p:cNvSpPr>
            <a:spLocks noGrp="1"/>
          </p:cNvSpPr>
          <p:nvPr>
            <p:ph type="subTitle" idx="1" hasCustomPrompt="1"/>
          </p:nvPr>
        </p:nvSpPr>
        <p:spPr bwMode="white">
          <a:xfrm>
            <a:off x="635634" y="3433764"/>
            <a:ext cx="2907666" cy="603250"/>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grpSp>
        <p:nvGrpSpPr>
          <p:cNvPr id="45" name="Logo - negative">
            <a:extLst>
              <a:ext uri="{FF2B5EF4-FFF2-40B4-BE49-F238E27FC236}">
                <a16:creationId xmlns:a16="http://schemas.microsoft.com/office/drawing/2014/main" id="{1A588333-BE5A-1071-845E-9B4B8F51271A}"/>
              </a:ext>
            </a:extLst>
          </p:cNvPr>
          <p:cNvGrpSpPr>
            <a:grpSpLocks/>
          </p:cNvGrpSpPr>
          <p:nvPr userDrawn="1"/>
        </p:nvGrpSpPr>
        <p:grpSpPr bwMode="white">
          <a:xfrm>
            <a:off x="9882188" y="445295"/>
            <a:ext cx="1849999" cy="342521"/>
            <a:chOff x="3181350" y="2890837"/>
            <a:chExt cx="5829299" cy="1079276"/>
          </a:xfrm>
        </p:grpSpPr>
        <p:sp>
          <p:nvSpPr>
            <p:cNvPr id="46" name="Freeform: Shape 45">
              <a:extLst>
                <a:ext uri="{FF2B5EF4-FFF2-40B4-BE49-F238E27FC236}">
                  <a16:creationId xmlns:a16="http://schemas.microsoft.com/office/drawing/2014/main" id="{136C9CA8-8820-6F77-54E9-FD687B0CB948}"/>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8766634-9AA2-791D-378B-F2408F0AFDFB}"/>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D1A1F9E-F2E9-C89D-DA79-B4261F993308}"/>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E46E34D-DA1D-FFCB-7717-E705B4C795DB}"/>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E4AD5ED-9480-D711-9805-5AC58B2635B5}"/>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1F5F07D-30F3-08FD-6E56-92E98AA50BFB}"/>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24E5CCA-BC9C-8483-B518-14BA3289F093}"/>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78B1282-30F9-BFA0-1987-67E5451D0899}"/>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1ACAB40-FC66-0DB3-99AA-BBEE7A2B99FC}"/>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0201921-1144-987F-717F-1C3127958CA6}"/>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1540808-F906-06C1-8F42-5DEBDBA27E10}"/>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5228E4B-67EA-88AF-D366-11C92D1060D5}"/>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3A28709-200A-64B6-8FCE-8E2E25A7ADA5}"/>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35B0594-9C46-57AF-1C7A-0193E58B073F}"/>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350084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le Paper Gray A">
    <p:bg>
      <p:bgPr>
        <a:solidFill>
          <a:schemeClr val="bg2"/>
        </a:solidFill>
        <a:effectLst/>
      </p:bgPr>
    </p:bg>
    <p:spTree>
      <p:nvGrpSpPr>
        <p:cNvPr id="1" name=""/>
        <p:cNvGrpSpPr/>
        <p:nvPr/>
      </p:nvGrpSpPr>
      <p:grpSpPr>
        <a:xfrm>
          <a:off x="0" y="0"/>
          <a:ext cx="0" cy="0"/>
          <a:chOff x="0" y="0"/>
          <a:chExt cx="0" cy="0"/>
        </a:xfrm>
      </p:grpSpPr>
      <p:grpSp>
        <p:nvGrpSpPr>
          <p:cNvPr id="30" name="Logo - Color">
            <a:extLst>
              <a:ext uri="{FF2B5EF4-FFF2-40B4-BE49-F238E27FC236}">
                <a16:creationId xmlns:a16="http://schemas.microsoft.com/office/drawing/2014/main" id="{6044BDA4-E7FA-E385-8FE9-EF6181297BF0}"/>
              </a:ext>
            </a:extLst>
          </p:cNvPr>
          <p:cNvGrpSpPr/>
          <p:nvPr userDrawn="1"/>
        </p:nvGrpSpPr>
        <p:grpSpPr>
          <a:xfrm>
            <a:off x="9882525" y="442914"/>
            <a:ext cx="1852043" cy="342899"/>
            <a:chOff x="3181350" y="2890837"/>
            <a:chExt cx="5829299" cy="1079276"/>
          </a:xfrm>
        </p:grpSpPr>
        <p:sp>
          <p:nvSpPr>
            <p:cNvPr id="31" name="Freeform: Shape 30">
              <a:extLst>
                <a:ext uri="{FF2B5EF4-FFF2-40B4-BE49-F238E27FC236}">
                  <a16:creationId xmlns:a16="http://schemas.microsoft.com/office/drawing/2014/main" id="{C5C3D71C-66B6-38F0-A070-E30FE4A2F91B}"/>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6B9B7EA-EA88-5AD4-FBCB-669C39DDA803}"/>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667005-FDE2-C48A-3558-E3353EF51449}"/>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F7C64C-C81B-8D02-27DE-A833A6A9D176}"/>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7A836D3-F6D0-B3BB-4728-9617AD7B8084}"/>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C13A3F5-7BD7-DF1F-B974-9A39D226A564}"/>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C95ED15-19A4-2F5F-477F-A30D26BED8C3}"/>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297871F-E0E9-88A8-3110-989B98D22BD9}"/>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EBE180A-131C-A750-E8B1-9AC1EEE0D7A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BCA42A-FCFB-8CBD-9931-D421211ED07A}"/>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AA7F763-FB43-239A-C666-F79AB1D02AFF}"/>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6371E28-D1BC-4427-C3D3-05C786263934}"/>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2F97917-36F0-2F8F-2878-51F47115483C}"/>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5CE84D-A96D-B091-2A15-882EAF4810CC}"/>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11" name="Picture Placeholder 7">
            <a:extLst>
              <a:ext uri="{FF2B5EF4-FFF2-40B4-BE49-F238E27FC236}">
                <a16:creationId xmlns:a16="http://schemas.microsoft.com/office/drawing/2014/main" id="{3B8B19ED-0272-F2B4-A853-9F50E4FA6CC7}"/>
              </a:ext>
            </a:extLst>
          </p:cNvPr>
          <p:cNvSpPr>
            <a:spLocks noGrp="1"/>
          </p:cNvSpPr>
          <p:nvPr>
            <p:ph type="pic" sz="quarter" idx="13"/>
          </p:nvPr>
        </p:nvSpPr>
        <p:spPr>
          <a:xfrm>
            <a:off x="3709988" y="2978150"/>
            <a:ext cx="8483212" cy="2887663"/>
          </a:xfrm>
          <a:prstGeom prst="rect">
            <a:avLst/>
          </a:prstGeom>
          <a:solidFill>
            <a:srgbClr val="E6E6E6"/>
          </a:solidFill>
        </p:spPr>
        <p:txBody>
          <a:bodyPr lIns="0" tIns="864000" anchor="ctr"/>
          <a:lstStyle>
            <a:lvl1pPr marL="0" indent="0" algn="ctr">
              <a:buNone/>
              <a:defRPr sz="1600"/>
            </a:lvl1pPr>
          </a:lstStyle>
          <a:p>
            <a:r>
              <a:rPr lang="en-US"/>
              <a:t>Click icon to add picture</a:t>
            </a:r>
          </a:p>
        </p:txBody>
      </p:sp>
      <p:sp>
        <p:nvSpPr>
          <p:cNvPr id="12" name="Title 1">
            <a:extLst>
              <a:ext uri="{FF2B5EF4-FFF2-40B4-BE49-F238E27FC236}">
                <a16:creationId xmlns:a16="http://schemas.microsoft.com/office/drawing/2014/main" id="{69B16A9B-CD4B-5754-46B6-8A99A2A097F1}"/>
              </a:ext>
            </a:extLst>
          </p:cNvPr>
          <p:cNvSpPr>
            <a:spLocks noGrp="1"/>
          </p:cNvSpPr>
          <p:nvPr>
            <p:ph type="ctrTitle" hasCustomPrompt="1"/>
          </p:nvPr>
        </p:nvSpPr>
        <p:spPr bwMode="white">
          <a:xfrm>
            <a:off x="623889" y="1171751"/>
            <a:ext cx="4937124" cy="1647649"/>
          </a:xfrm>
        </p:spPr>
        <p:txBody>
          <a:bodyPr lIns="0" anchor="b" anchorCtr="0"/>
          <a:lstStyle>
            <a:lvl1pPr algn="l">
              <a:defRPr sz="6000">
                <a:solidFill>
                  <a:schemeClr val="tx2"/>
                </a:solidFill>
              </a:defRPr>
            </a:lvl1pPr>
          </a:lstStyle>
          <a:p>
            <a:r>
              <a:rPr lang="en-US"/>
              <a:t>Click to add title</a:t>
            </a:r>
          </a:p>
        </p:txBody>
      </p:sp>
      <p:sp>
        <p:nvSpPr>
          <p:cNvPr id="13" name="Date Placeholder 19">
            <a:extLst>
              <a:ext uri="{FF2B5EF4-FFF2-40B4-BE49-F238E27FC236}">
                <a16:creationId xmlns:a16="http://schemas.microsoft.com/office/drawing/2014/main" id="{D1E79D56-8EB9-A0CE-730E-C4FAB59974EE}"/>
              </a:ext>
            </a:extLst>
          </p:cNvPr>
          <p:cNvSpPr>
            <a:spLocks noGrp="1"/>
          </p:cNvSpPr>
          <p:nvPr>
            <p:ph type="dt" sz="half" idx="15"/>
          </p:nvPr>
        </p:nvSpPr>
        <p:spPr bwMode="white">
          <a:xfrm>
            <a:off x="9715499" y="6024563"/>
            <a:ext cx="1854695" cy="457199"/>
          </a:xfrm>
        </p:spPr>
        <p:txBody>
          <a:bodyPr/>
          <a:lstStyle>
            <a:lvl1pPr>
              <a:defRPr>
                <a:solidFill>
                  <a:schemeClr val="tx2"/>
                </a:solidFill>
              </a:defRPr>
            </a:lvl1pPr>
          </a:lstStyle>
          <a:p>
            <a:endParaRPr lang="en-US"/>
          </a:p>
        </p:txBody>
      </p:sp>
      <p:sp>
        <p:nvSpPr>
          <p:cNvPr id="14" name="Subtitle 2">
            <a:extLst>
              <a:ext uri="{FF2B5EF4-FFF2-40B4-BE49-F238E27FC236}">
                <a16:creationId xmlns:a16="http://schemas.microsoft.com/office/drawing/2014/main" id="{90C557EC-85BE-D488-F7CB-8CA1F6DC9CA2}"/>
              </a:ext>
            </a:extLst>
          </p:cNvPr>
          <p:cNvSpPr>
            <a:spLocks noGrp="1"/>
          </p:cNvSpPr>
          <p:nvPr>
            <p:ph type="subTitle" idx="1" hasCustomPrompt="1"/>
          </p:nvPr>
        </p:nvSpPr>
        <p:spPr bwMode="white">
          <a:xfrm>
            <a:off x="623888" y="3433764"/>
            <a:ext cx="2919412" cy="603250"/>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Tree>
    <p:extLst>
      <p:ext uri="{BB962C8B-B14F-4D97-AF65-F5344CB8AC3E}">
        <p14:creationId xmlns:p14="http://schemas.microsoft.com/office/powerpoint/2010/main" val="39372304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itle Dark Teal B">
    <p:bg>
      <p:bgPr>
        <a:solidFill>
          <a:schemeClr val="tx2"/>
        </a:solidFill>
        <a:effectLst/>
      </p:bgPr>
    </p:bg>
    <p:spTree>
      <p:nvGrpSpPr>
        <p:cNvPr id="1" name=""/>
        <p:cNvGrpSpPr/>
        <p:nvPr/>
      </p:nvGrpSpPr>
      <p:grpSpPr>
        <a:xfrm>
          <a:off x="0" y="0"/>
          <a:ext cx="0" cy="0"/>
          <a:chOff x="0" y="0"/>
          <a:chExt cx="0" cy="0"/>
        </a:xfrm>
      </p:grpSpPr>
      <p:sp>
        <p:nvSpPr>
          <p:cNvPr id="64" name="Picture Placeholder 63">
            <a:extLst>
              <a:ext uri="{FF2B5EF4-FFF2-40B4-BE49-F238E27FC236}">
                <a16:creationId xmlns:a16="http://schemas.microsoft.com/office/drawing/2014/main" id="{12B8294E-7F02-030C-7A08-B7334A6D1E5E}"/>
              </a:ext>
            </a:extLst>
          </p:cNvPr>
          <p:cNvSpPr>
            <a:spLocks noGrp="1"/>
          </p:cNvSpPr>
          <p:nvPr>
            <p:ph type="pic" sz="quarter" idx="13"/>
          </p:nvPr>
        </p:nvSpPr>
        <p:spPr>
          <a:xfrm>
            <a:off x="6011863" y="-3600"/>
            <a:ext cx="6181336" cy="6861600"/>
          </a:xfrm>
          <a:custGeom>
            <a:avLst/>
            <a:gdLst>
              <a:gd name="connsiteX0" fmla="*/ 3086100 w 6181337"/>
              <a:gd name="connsiteY0" fmla="*/ 5871000 h 6861600"/>
              <a:gd name="connsiteX1" fmla="*/ 3086100 w 6181337"/>
              <a:gd name="connsiteY1" fmla="*/ 6029400 h 6861600"/>
              <a:gd name="connsiteX2" fmla="*/ 3719700 w 6181337"/>
              <a:gd name="connsiteY2" fmla="*/ 6029400 h 6861600"/>
              <a:gd name="connsiteX3" fmla="*/ 3719700 w 6181337"/>
              <a:gd name="connsiteY3" fmla="*/ 5871000 h 6861600"/>
              <a:gd name="connsiteX4" fmla="*/ 1233486 w 6181337"/>
              <a:gd name="connsiteY4" fmla="*/ 5871000 h 6861600"/>
              <a:gd name="connsiteX5" fmla="*/ 1233486 w 6181337"/>
              <a:gd name="connsiteY5" fmla="*/ 6029400 h 6861600"/>
              <a:gd name="connsiteX6" fmla="*/ 1867086 w 6181337"/>
              <a:gd name="connsiteY6" fmla="*/ 6029400 h 6861600"/>
              <a:gd name="connsiteX7" fmla="*/ 1867086 w 6181337"/>
              <a:gd name="connsiteY7" fmla="*/ 5871000 h 6861600"/>
              <a:gd name="connsiteX8" fmla="*/ 2452500 w 6181337"/>
              <a:gd name="connsiteY8" fmla="*/ 5554200 h 6861600"/>
              <a:gd name="connsiteX9" fmla="*/ 2452500 w 6181337"/>
              <a:gd name="connsiteY9" fmla="*/ 5712600 h 6861600"/>
              <a:gd name="connsiteX10" fmla="*/ 3086100 w 6181337"/>
              <a:gd name="connsiteY10" fmla="*/ 5712600 h 6861600"/>
              <a:gd name="connsiteX11" fmla="*/ 3086100 w 6181337"/>
              <a:gd name="connsiteY11" fmla="*/ 5554200 h 6861600"/>
              <a:gd name="connsiteX12" fmla="*/ 5546540 w 6181337"/>
              <a:gd name="connsiteY12" fmla="*/ 5101413 h 6861600"/>
              <a:gd name="connsiteX13" fmla="*/ 5546540 w 6181337"/>
              <a:gd name="connsiteY13" fmla="*/ 5259813 h 6861600"/>
              <a:gd name="connsiteX14" fmla="*/ 6180140 w 6181337"/>
              <a:gd name="connsiteY14" fmla="*/ 5259813 h 6861600"/>
              <a:gd name="connsiteX15" fmla="*/ 6180140 w 6181337"/>
              <a:gd name="connsiteY15" fmla="*/ 5101413 h 6861600"/>
              <a:gd name="connsiteX16" fmla="*/ 1 w 6181337"/>
              <a:gd name="connsiteY16" fmla="*/ 910569 h 6861600"/>
              <a:gd name="connsiteX17" fmla="*/ 1 w 6181337"/>
              <a:gd name="connsiteY17" fmla="*/ 1068969 h 6861600"/>
              <a:gd name="connsiteX18" fmla="*/ 633601 w 6181337"/>
              <a:gd name="connsiteY18" fmla="*/ 1068969 h 6861600"/>
              <a:gd name="connsiteX19" fmla="*/ 633601 w 6181337"/>
              <a:gd name="connsiteY19" fmla="*/ 910569 h 6861600"/>
              <a:gd name="connsiteX20" fmla="*/ 784226 w 6181337"/>
              <a:gd name="connsiteY20" fmla="*/ 290229 h 6861600"/>
              <a:gd name="connsiteX21" fmla="*/ 784226 w 6181337"/>
              <a:gd name="connsiteY21" fmla="*/ 448629 h 6861600"/>
              <a:gd name="connsiteX22" fmla="*/ 1417826 w 6181337"/>
              <a:gd name="connsiteY22" fmla="*/ 448629 h 6861600"/>
              <a:gd name="connsiteX23" fmla="*/ 1417826 w 6181337"/>
              <a:gd name="connsiteY23" fmla="*/ 290229 h 6861600"/>
              <a:gd name="connsiteX24" fmla="*/ 0 w 6181337"/>
              <a:gd name="connsiteY24" fmla="*/ 0 h 6861600"/>
              <a:gd name="connsiteX25" fmla="*/ 6181337 w 6181337"/>
              <a:gd name="connsiteY25" fmla="*/ 0 h 6861600"/>
              <a:gd name="connsiteX26" fmla="*/ 6181337 w 6181337"/>
              <a:gd name="connsiteY26" fmla="*/ 6861600 h 6861600"/>
              <a:gd name="connsiteX27" fmla="*/ 0 w 6181337"/>
              <a:gd name="connsiteY2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1337" h="6861600">
                <a:moveTo>
                  <a:pt x="3086100" y="5871000"/>
                </a:moveTo>
                <a:lnTo>
                  <a:pt x="3086100" y="6029400"/>
                </a:lnTo>
                <a:lnTo>
                  <a:pt x="3719700" y="6029400"/>
                </a:lnTo>
                <a:lnTo>
                  <a:pt x="3719700" y="5871000"/>
                </a:lnTo>
                <a:close/>
                <a:moveTo>
                  <a:pt x="1233486" y="5871000"/>
                </a:moveTo>
                <a:lnTo>
                  <a:pt x="1233486" y="6029400"/>
                </a:lnTo>
                <a:lnTo>
                  <a:pt x="1867086" y="6029400"/>
                </a:lnTo>
                <a:lnTo>
                  <a:pt x="1867086" y="5871000"/>
                </a:lnTo>
                <a:close/>
                <a:moveTo>
                  <a:pt x="2452500" y="5554200"/>
                </a:moveTo>
                <a:lnTo>
                  <a:pt x="2452500" y="5712600"/>
                </a:lnTo>
                <a:lnTo>
                  <a:pt x="3086100" y="5712600"/>
                </a:lnTo>
                <a:lnTo>
                  <a:pt x="3086100" y="5554200"/>
                </a:lnTo>
                <a:close/>
                <a:moveTo>
                  <a:pt x="5546540" y="5101413"/>
                </a:moveTo>
                <a:lnTo>
                  <a:pt x="5546540" y="5259813"/>
                </a:lnTo>
                <a:lnTo>
                  <a:pt x="6180140" y="5259813"/>
                </a:lnTo>
                <a:lnTo>
                  <a:pt x="6180140" y="5101413"/>
                </a:lnTo>
                <a:close/>
                <a:moveTo>
                  <a:pt x="1" y="910569"/>
                </a:moveTo>
                <a:lnTo>
                  <a:pt x="1" y="1068969"/>
                </a:lnTo>
                <a:lnTo>
                  <a:pt x="633601" y="1068969"/>
                </a:lnTo>
                <a:lnTo>
                  <a:pt x="633601" y="910569"/>
                </a:lnTo>
                <a:close/>
                <a:moveTo>
                  <a:pt x="784226" y="290229"/>
                </a:moveTo>
                <a:lnTo>
                  <a:pt x="784226" y="448629"/>
                </a:lnTo>
                <a:lnTo>
                  <a:pt x="1417826" y="448629"/>
                </a:lnTo>
                <a:lnTo>
                  <a:pt x="1417826" y="290229"/>
                </a:lnTo>
                <a:close/>
                <a:moveTo>
                  <a:pt x="0" y="0"/>
                </a:moveTo>
                <a:lnTo>
                  <a:pt x="6181337" y="0"/>
                </a:lnTo>
                <a:lnTo>
                  <a:pt x="6181337"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471488" y="1758950"/>
            <a:ext cx="5089525" cy="1668464"/>
          </a:xfrm>
        </p:spPr>
        <p:txBody>
          <a:bodyPr lIns="0" anchor="b" anchorCtr="0"/>
          <a:lstStyle>
            <a:lvl1pPr algn="l">
              <a:defRPr sz="60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469901" y="6024563"/>
            <a:ext cx="2622550" cy="452437"/>
          </a:xfrm>
        </p:spPr>
        <p:txBody>
          <a:bodyPr/>
          <a:lstStyle>
            <a:lvl1pPr algn="l">
              <a:defRPr/>
            </a:lvl1pPr>
          </a:lstStyle>
          <a:p>
            <a:endParaRPr lang="en-US"/>
          </a:p>
        </p:txBody>
      </p:sp>
      <p:grpSp>
        <p:nvGrpSpPr>
          <p:cNvPr id="23" name="Logo - negative">
            <a:extLst>
              <a:ext uri="{FF2B5EF4-FFF2-40B4-BE49-F238E27FC236}">
                <a16:creationId xmlns:a16="http://schemas.microsoft.com/office/drawing/2014/main" id="{185B7302-3905-7CBE-0F25-5DDEE03CD32D}"/>
              </a:ext>
            </a:extLst>
          </p:cNvPr>
          <p:cNvGrpSpPr>
            <a:grpSpLocks/>
          </p:cNvGrpSpPr>
          <p:nvPr userDrawn="1"/>
        </p:nvGrpSpPr>
        <p:grpSpPr bwMode="white">
          <a:xfrm>
            <a:off x="457200" y="442648"/>
            <a:ext cx="1851025" cy="342710"/>
            <a:chOff x="3181350" y="2890837"/>
            <a:chExt cx="5829299" cy="1079276"/>
          </a:xfrm>
        </p:grpSpPr>
        <p:sp>
          <p:nvSpPr>
            <p:cNvPr id="30" name="Freeform: Shape 29">
              <a:extLst>
                <a:ext uri="{FF2B5EF4-FFF2-40B4-BE49-F238E27FC236}">
                  <a16:creationId xmlns:a16="http://schemas.microsoft.com/office/drawing/2014/main" id="{AC8CAF13-77E1-D360-4FBF-D9AAEE0702A7}"/>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627C2E-7875-1FE9-7746-24810CF3623E}"/>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AF7B7F-32EA-2111-5664-80E448AD19FA}"/>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2F49EC-D030-D555-DD76-EE7030F91C0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C51E1-EBFA-39D0-9C97-AD09AEA90108}"/>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F564F2D-860D-D82C-E587-7E9913FA76F0}"/>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E1465D8-5441-5D3E-8963-A8C9EE6E3801}"/>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29C7AF-B70B-973F-AAE0-41CA97D3886F}"/>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C490F13-92F7-175C-D31C-796D430287B1}"/>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22E838B-7D6C-5F4A-77C5-9F543A35BB6A}"/>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03AB43-D08B-999C-6D16-E8A3AB6D43D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5F1A70F-3683-1931-53E7-B391B5FDE9EA}"/>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5D8F59-B629-67B7-8EA2-517A07956962}"/>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FE6A7E-DC4F-EE86-CFC5-2D6845B59417}"/>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45256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itle Paper Gray B">
    <p:bg>
      <p:bgPr>
        <a:solidFill>
          <a:schemeClr val="bg2"/>
        </a:solidFill>
        <a:effectLst/>
      </p:bgPr>
    </p:bg>
    <p:spTree>
      <p:nvGrpSpPr>
        <p:cNvPr id="1" name=""/>
        <p:cNvGrpSpPr/>
        <p:nvPr/>
      </p:nvGrpSpPr>
      <p:grpSpPr>
        <a:xfrm>
          <a:off x="0" y="0"/>
          <a:ext cx="0" cy="0"/>
          <a:chOff x="0" y="0"/>
          <a:chExt cx="0" cy="0"/>
        </a:xfrm>
      </p:grpSpPr>
      <p:grpSp>
        <p:nvGrpSpPr>
          <p:cNvPr id="6" name="Logo - Color">
            <a:extLst>
              <a:ext uri="{FF2B5EF4-FFF2-40B4-BE49-F238E27FC236}">
                <a16:creationId xmlns:a16="http://schemas.microsoft.com/office/drawing/2014/main" id="{4B30B144-4708-9862-291D-CB226ED0A270}"/>
              </a:ext>
            </a:extLst>
          </p:cNvPr>
          <p:cNvGrpSpPr>
            <a:grpSpLocks/>
          </p:cNvGrpSpPr>
          <p:nvPr userDrawn="1"/>
        </p:nvGrpSpPr>
        <p:grpSpPr>
          <a:xfrm>
            <a:off x="457200" y="442647"/>
            <a:ext cx="1851025" cy="342710"/>
            <a:chOff x="3181350" y="2890837"/>
            <a:chExt cx="5829299" cy="1079276"/>
          </a:xfrm>
        </p:grpSpPr>
        <p:sp>
          <p:nvSpPr>
            <p:cNvPr id="7" name="Freeform: Shape 6">
              <a:extLst>
                <a:ext uri="{FF2B5EF4-FFF2-40B4-BE49-F238E27FC236}">
                  <a16:creationId xmlns:a16="http://schemas.microsoft.com/office/drawing/2014/main" id="{F1B1543E-633A-4860-6C89-22B0356A1E60}"/>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770039A-412C-C370-AC8B-689E7111FF7D}"/>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9C6A6C-3ECB-08FC-F158-3E14F1BA0487}"/>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4CB44A-E513-DFC3-A295-8E876D427ADA}"/>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1F57250-5125-3E5C-367D-19FAA577388C}"/>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CE2D76-058A-B0DB-BD4E-E64911DFDC13}"/>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7B43EC8-6429-A035-5DC3-8CDC5E218D82}"/>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186F7FD-8A5A-E34F-D94F-DF6DCE92EA3C}"/>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97A1EEE-BA3A-8EF6-9A4E-40BDE962F46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5AAB3A-57B0-977E-2B66-9E2EE154FCE6}"/>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923DA86-0F00-4558-222B-4A28ED66E657}"/>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446448E-4A28-9CBD-DBA2-8898730BD3EB}"/>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58E71F-12B4-25DB-7A59-987612A62609}"/>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36221BE-7334-D4D1-F1A5-F03165A50A44}"/>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30" name="Picture Placeholder 29">
            <a:extLst>
              <a:ext uri="{FF2B5EF4-FFF2-40B4-BE49-F238E27FC236}">
                <a16:creationId xmlns:a16="http://schemas.microsoft.com/office/drawing/2014/main" id="{18EE1F5F-5BF2-6D59-2C69-3FA020D1597E}"/>
              </a:ext>
            </a:extLst>
          </p:cNvPr>
          <p:cNvSpPr>
            <a:spLocks noGrp="1"/>
          </p:cNvSpPr>
          <p:nvPr>
            <p:ph type="pic" sz="quarter" idx="13"/>
          </p:nvPr>
        </p:nvSpPr>
        <p:spPr>
          <a:xfrm>
            <a:off x="6011862" y="-3600"/>
            <a:ext cx="6181337" cy="6861600"/>
          </a:xfrm>
          <a:custGeom>
            <a:avLst/>
            <a:gdLst>
              <a:gd name="connsiteX0" fmla="*/ 3086100 w 6181337"/>
              <a:gd name="connsiteY0" fmla="*/ 5871000 h 6861600"/>
              <a:gd name="connsiteX1" fmla="*/ 3086100 w 6181337"/>
              <a:gd name="connsiteY1" fmla="*/ 6029400 h 6861600"/>
              <a:gd name="connsiteX2" fmla="*/ 3719700 w 6181337"/>
              <a:gd name="connsiteY2" fmla="*/ 6029400 h 6861600"/>
              <a:gd name="connsiteX3" fmla="*/ 3719700 w 6181337"/>
              <a:gd name="connsiteY3" fmla="*/ 5871000 h 6861600"/>
              <a:gd name="connsiteX4" fmla="*/ 1233486 w 6181337"/>
              <a:gd name="connsiteY4" fmla="*/ 5871000 h 6861600"/>
              <a:gd name="connsiteX5" fmla="*/ 1233486 w 6181337"/>
              <a:gd name="connsiteY5" fmla="*/ 6029400 h 6861600"/>
              <a:gd name="connsiteX6" fmla="*/ 1867086 w 6181337"/>
              <a:gd name="connsiteY6" fmla="*/ 6029400 h 6861600"/>
              <a:gd name="connsiteX7" fmla="*/ 1867086 w 6181337"/>
              <a:gd name="connsiteY7" fmla="*/ 5871000 h 6861600"/>
              <a:gd name="connsiteX8" fmla="*/ 2452500 w 6181337"/>
              <a:gd name="connsiteY8" fmla="*/ 5554200 h 6861600"/>
              <a:gd name="connsiteX9" fmla="*/ 2452500 w 6181337"/>
              <a:gd name="connsiteY9" fmla="*/ 5712600 h 6861600"/>
              <a:gd name="connsiteX10" fmla="*/ 3086100 w 6181337"/>
              <a:gd name="connsiteY10" fmla="*/ 5712600 h 6861600"/>
              <a:gd name="connsiteX11" fmla="*/ 3086100 w 6181337"/>
              <a:gd name="connsiteY11" fmla="*/ 5554200 h 6861600"/>
              <a:gd name="connsiteX12" fmla="*/ 5546540 w 6181337"/>
              <a:gd name="connsiteY12" fmla="*/ 5101413 h 6861600"/>
              <a:gd name="connsiteX13" fmla="*/ 5546540 w 6181337"/>
              <a:gd name="connsiteY13" fmla="*/ 5259813 h 6861600"/>
              <a:gd name="connsiteX14" fmla="*/ 6180140 w 6181337"/>
              <a:gd name="connsiteY14" fmla="*/ 5259813 h 6861600"/>
              <a:gd name="connsiteX15" fmla="*/ 6180140 w 6181337"/>
              <a:gd name="connsiteY15" fmla="*/ 5101413 h 6861600"/>
              <a:gd name="connsiteX16" fmla="*/ 1 w 6181337"/>
              <a:gd name="connsiteY16" fmla="*/ 910569 h 6861600"/>
              <a:gd name="connsiteX17" fmla="*/ 1 w 6181337"/>
              <a:gd name="connsiteY17" fmla="*/ 1068969 h 6861600"/>
              <a:gd name="connsiteX18" fmla="*/ 633601 w 6181337"/>
              <a:gd name="connsiteY18" fmla="*/ 1068969 h 6861600"/>
              <a:gd name="connsiteX19" fmla="*/ 633601 w 6181337"/>
              <a:gd name="connsiteY19" fmla="*/ 910569 h 6861600"/>
              <a:gd name="connsiteX20" fmla="*/ 784226 w 6181337"/>
              <a:gd name="connsiteY20" fmla="*/ 290229 h 6861600"/>
              <a:gd name="connsiteX21" fmla="*/ 784226 w 6181337"/>
              <a:gd name="connsiteY21" fmla="*/ 448629 h 6861600"/>
              <a:gd name="connsiteX22" fmla="*/ 1417826 w 6181337"/>
              <a:gd name="connsiteY22" fmla="*/ 448629 h 6861600"/>
              <a:gd name="connsiteX23" fmla="*/ 1417826 w 6181337"/>
              <a:gd name="connsiteY23" fmla="*/ 290229 h 6861600"/>
              <a:gd name="connsiteX24" fmla="*/ 0 w 6181337"/>
              <a:gd name="connsiteY24" fmla="*/ 0 h 6861600"/>
              <a:gd name="connsiteX25" fmla="*/ 6181337 w 6181337"/>
              <a:gd name="connsiteY25" fmla="*/ 0 h 6861600"/>
              <a:gd name="connsiteX26" fmla="*/ 6181337 w 6181337"/>
              <a:gd name="connsiteY26" fmla="*/ 6861600 h 6861600"/>
              <a:gd name="connsiteX27" fmla="*/ 0 w 6181337"/>
              <a:gd name="connsiteY2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1337" h="6861600">
                <a:moveTo>
                  <a:pt x="3086100" y="5871000"/>
                </a:moveTo>
                <a:lnTo>
                  <a:pt x="3086100" y="6029400"/>
                </a:lnTo>
                <a:lnTo>
                  <a:pt x="3719700" y="6029400"/>
                </a:lnTo>
                <a:lnTo>
                  <a:pt x="3719700" y="5871000"/>
                </a:lnTo>
                <a:close/>
                <a:moveTo>
                  <a:pt x="1233486" y="5871000"/>
                </a:moveTo>
                <a:lnTo>
                  <a:pt x="1233486" y="6029400"/>
                </a:lnTo>
                <a:lnTo>
                  <a:pt x="1867086" y="6029400"/>
                </a:lnTo>
                <a:lnTo>
                  <a:pt x="1867086" y="5871000"/>
                </a:lnTo>
                <a:close/>
                <a:moveTo>
                  <a:pt x="2452500" y="5554200"/>
                </a:moveTo>
                <a:lnTo>
                  <a:pt x="2452500" y="5712600"/>
                </a:lnTo>
                <a:lnTo>
                  <a:pt x="3086100" y="5712600"/>
                </a:lnTo>
                <a:lnTo>
                  <a:pt x="3086100" y="5554200"/>
                </a:lnTo>
                <a:close/>
                <a:moveTo>
                  <a:pt x="5546540" y="5101413"/>
                </a:moveTo>
                <a:lnTo>
                  <a:pt x="5546540" y="5259813"/>
                </a:lnTo>
                <a:lnTo>
                  <a:pt x="6180140" y="5259813"/>
                </a:lnTo>
                <a:lnTo>
                  <a:pt x="6180140" y="5101413"/>
                </a:lnTo>
                <a:close/>
                <a:moveTo>
                  <a:pt x="1" y="910569"/>
                </a:moveTo>
                <a:lnTo>
                  <a:pt x="1" y="1068969"/>
                </a:lnTo>
                <a:lnTo>
                  <a:pt x="633601" y="1068969"/>
                </a:lnTo>
                <a:lnTo>
                  <a:pt x="633601" y="910569"/>
                </a:lnTo>
                <a:close/>
                <a:moveTo>
                  <a:pt x="784226" y="290229"/>
                </a:moveTo>
                <a:lnTo>
                  <a:pt x="784226" y="448629"/>
                </a:lnTo>
                <a:lnTo>
                  <a:pt x="1417826" y="448629"/>
                </a:lnTo>
                <a:lnTo>
                  <a:pt x="1417826" y="290229"/>
                </a:lnTo>
                <a:close/>
                <a:moveTo>
                  <a:pt x="0" y="0"/>
                </a:moveTo>
                <a:lnTo>
                  <a:pt x="6181337" y="0"/>
                </a:lnTo>
                <a:lnTo>
                  <a:pt x="6181337"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4" name="Title 1">
            <a:extLst>
              <a:ext uri="{FF2B5EF4-FFF2-40B4-BE49-F238E27FC236}">
                <a16:creationId xmlns:a16="http://schemas.microsoft.com/office/drawing/2014/main" id="{611D0313-B500-5A68-9157-7DFBA6037F28}"/>
              </a:ext>
            </a:extLst>
          </p:cNvPr>
          <p:cNvSpPr>
            <a:spLocks noGrp="1"/>
          </p:cNvSpPr>
          <p:nvPr>
            <p:ph type="ctrTitle" hasCustomPrompt="1"/>
          </p:nvPr>
        </p:nvSpPr>
        <p:spPr bwMode="white">
          <a:xfrm>
            <a:off x="471488" y="1758951"/>
            <a:ext cx="5089525" cy="1828800"/>
          </a:xfrm>
        </p:spPr>
        <p:txBody>
          <a:bodyPr lIns="0" anchor="b" anchorCtr="0"/>
          <a:lstStyle>
            <a:lvl1pPr algn="l">
              <a:defRPr sz="6000">
                <a:solidFill>
                  <a:schemeClr val="tx2"/>
                </a:solidFill>
              </a:defRPr>
            </a:lvl1pPr>
          </a:lstStyle>
          <a:p>
            <a:r>
              <a:rPr lang="en-US"/>
              <a:t>Click to add title</a:t>
            </a:r>
          </a:p>
        </p:txBody>
      </p:sp>
      <p:sp>
        <p:nvSpPr>
          <p:cNvPr id="5" name="Subtitle 2">
            <a:extLst>
              <a:ext uri="{FF2B5EF4-FFF2-40B4-BE49-F238E27FC236}">
                <a16:creationId xmlns:a16="http://schemas.microsoft.com/office/drawing/2014/main" id="{835C68FA-3021-C297-E3B5-2960875EFE34}"/>
              </a:ext>
            </a:extLst>
          </p:cNvPr>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1" name="Date Placeholder 19">
            <a:extLst>
              <a:ext uri="{FF2B5EF4-FFF2-40B4-BE49-F238E27FC236}">
                <a16:creationId xmlns:a16="http://schemas.microsoft.com/office/drawing/2014/main" id="{89E0B203-4586-CD31-665C-5697C4B0CDB2}"/>
              </a:ext>
            </a:extLst>
          </p:cNvPr>
          <p:cNvSpPr>
            <a:spLocks noGrp="1"/>
          </p:cNvSpPr>
          <p:nvPr>
            <p:ph type="dt" sz="half" idx="15"/>
          </p:nvPr>
        </p:nvSpPr>
        <p:spPr bwMode="white">
          <a:xfrm>
            <a:off x="469901" y="6024563"/>
            <a:ext cx="2622550" cy="452437"/>
          </a:xfrm>
        </p:spPr>
        <p:txBody>
          <a:bodyPr/>
          <a:lstStyle>
            <a:lvl1pPr algn="l">
              <a:defRPr>
                <a:solidFill>
                  <a:schemeClr val="tx2"/>
                </a:solidFill>
              </a:defRPr>
            </a:lvl1pPr>
          </a:lstStyle>
          <a:p>
            <a:endParaRPr lang="en-US"/>
          </a:p>
        </p:txBody>
      </p:sp>
    </p:spTree>
    <p:extLst>
      <p:ext uri="{BB962C8B-B14F-4D97-AF65-F5344CB8AC3E}">
        <p14:creationId xmlns:p14="http://schemas.microsoft.com/office/powerpoint/2010/main" val="37756936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itle Dark Teal C">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63C3BF-442F-303B-5F36-20568C457926}"/>
              </a:ext>
            </a:extLst>
          </p:cNvPr>
          <p:cNvSpPr>
            <a:spLocks noGrp="1"/>
          </p:cNvSpPr>
          <p:nvPr>
            <p:ph type="pic" sz="quarter" idx="13"/>
          </p:nvPr>
        </p:nvSpPr>
        <p:spPr>
          <a:xfrm>
            <a:off x="6011862" y="-3600"/>
            <a:ext cx="6181337" cy="6861600"/>
          </a:xfrm>
          <a:custGeom>
            <a:avLst/>
            <a:gdLst>
              <a:gd name="connsiteX0" fmla="*/ 0 w 6181337"/>
              <a:gd name="connsiteY0" fmla="*/ 0 h 6861600"/>
              <a:gd name="connsiteX1" fmla="*/ 1 w 6181337"/>
              <a:gd name="connsiteY1" fmla="*/ 0 h 6861600"/>
              <a:gd name="connsiteX2" fmla="*/ 6181336 w 6181337"/>
              <a:gd name="connsiteY2" fmla="*/ 0 h 6861600"/>
              <a:gd name="connsiteX3" fmla="*/ 6181337 w 6181337"/>
              <a:gd name="connsiteY3" fmla="*/ 0 h 6861600"/>
              <a:gd name="connsiteX4" fmla="*/ 6181337 w 6181337"/>
              <a:gd name="connsiteY4" fmla="*/ 6861600 h 6861600"/>
              <a:gd name="connsiteX5" fmla="*/ 6181336 w 6181337"/>
              <a:gd name="connsiteY5" fmla="*/ 6861600 h 6861600"/>
              <a:gd name="connsiteX6" fmla="*/ 1 w 6181337"/>
              <a:gd name="connsiteY6" fmla="*/ 6861600 h 6861600"/>
              <a:gd name="connsiteX7" fmla="*/ 0 w 6181337"/>
              <a:gd name="connsiteY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37" h="6861600">
                <a:moveTo>
                  <a:pt x="0" y="0"/>
                </a:moveTo>
                <a:lnTo>
                  <a:pt x="1" y="0"/>
                </a:lnTo>
                <a:lnTo>
                  <a:pt x="6181336" y="0"/>
                </a:lnTo>
                <a:lnTo>
                  <a:pt x="6181337" y="0"/>
                </a:lnTo>
                <a:lnTo>
                  <a:pt x="6181337" y="6861600"/>
                </a:lnTo>
                <a:lnTo>
                  <a:pt x="6181336" y="6861600"/>
                </a:lnTo>
                <a:lnTo>
                  <a:pt x="1"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471488" y="1758950"/>
            <a:ext cx="5089525" cy="1668464"/>
          </a:xfrm>
        </p:spPr>
        <p:txBody>
          <a:bodyPr lIns="0" anchor="b" anchorCtr="0"/>
          <a:lstStyle>
            <a:lvl1pPr algn="l">
              <a:defRPr sz="60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469901" y="6024563"/>
            <a:ext cx="2622550" cy="452437"/>
          </a:xfrm>
        </p:spPr>
        <p:txBody>
          <a:bodyPr/>
          <a:lstStyle>
            <a:lvl1pPr algn="l">
              <a:defRPr/>
            </a:lvl1pPr>
          </a:lstStyle>
          <a:p>
            <a:endParaRPr lang="en-US"/>
          </a:p>
        </p:txBody>
      </p:sp>
      <p:grpSp>
        <p:nvGrpSpPr>
          <p:cNvPr id="23" name="Logo - negative">
            <a:extLst>
              <a:ext uri="{FF2B5EF4-FFF2-40B4-BE49-F238E27FC236}">
                <a16:creationId xmlns:a16="http://schemas.microsoft.com/office/drawing/2014/main" id="{185B7302-3905-7CBE-0F25-5DDEE03CD32D}"/>
              </a:ext>
            </a:extLst>
          </p:cNvPr>
          <p:cNvGrpSpPr>
            <a:grpSpLocks/>
          </p:cNvGrpSpPr>
          <p:nvPr userDrawn="1"/>
        </p:nvGrpSpPr>
        <p:grpSpPr bwMode="white">
          <a:xfrm>
            <a:off x="457200" y="442648"/>
            <a:ext cx="1851025" cy="342710"/>
            <a:chOff x="3181350" y="2890837"/>
            <a:chExt cx="5829299" cy="1079276"/>
          </a:xfrm>
        </p:grpSpPr>
        <p:sp>
          <p:nvSpPr>
            <p:cNvPr id="30" name="Freeform: Shape 29">
              <a:extLst>
                <a:ext uri="{FF2B5EF4-FFF2-40B4-BE49-F238E27FC236}">
                  <a16:creationId xmlns:a16="http://schemas.microsoft.com/office/drawing/2014/main" id="{AC8CAF13-77E1-D360-4FBF-D9AAEE0702A7}"/>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627C2E-7875-1FE9-7746-24810CF3623E}"/>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AF7B7F-32EA-2111-5664-80E448AD19FA}"/>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2F49EC-D030-D555-DD76-EE7030F91C0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C51E1-EBFA-39D0-9C97-AD09AEA90108}"/>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F564F2D-860D-D82C-E587-7E9913FA76F0}"/>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E1465D8-5441-5D3E-8963-A8C9EE6E3801}"/>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29C7AF-B70B-973F-AAE0-41CA97D3886F}"/>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C490F13-92F7-175C-D31C-796D430287B1}"/>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22E838B-7D6C-5F4A-77C5-9F543A35BB6A}"/>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03AB43-D08B-999C-6D16-E8A3AB6D43D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5F1A70F-3683-1931-53E7-B391B5FDE9EA}"/>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5D8F59-B629-67B7-8EA2-517A07956962}"/>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FE6A7E-DC4F-EE86-CFC5-2D6845B59417}"/>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389270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Paper Gray C">
    <p:bg>
      <p:bgPr>
        <a:solidFill>
          <a:schemeClr val="bg2"/>
        </a:solidFill>
        <a:effectLst/>
      </p:bgPr>
    </p:bg>
    <p:spTree>
      <p:nvGrpSpPr>
        <p:cNvPr id="1" name=""/>
        <p:cNvGrpSpPr/>
        <p:nvPr/>
      </p:nvGrpSpPr>
      <p:grpSpPr>
        <a:xfrm>
          <a:off x="0" y="0"/>
          <a:ext cx="0" cy="0"/>
          <a:chOff x="0" y="0"/>
          <a:chExt cx="0" cy="0"/>
        </a:xfrm>
      </p:grpSpPr>
      <p:grpSp>
        <p:nvGrpSpPr>
          <p:cNvPr id="6" name="Logo - Color">
            <a:extLst>
              <a:ext uri="{FF2B5EF4-FFF2-40B4-BE49-F238E27FC236}">
                <a16:creationId xmlns:a16="http://schemas.microsoft.com/office/drawing/2014/main" id="{4B30B144-4708-9862-291D-CB226ED0A270}"/>
              </a:ext>
            </a:extLst>
          </p:cNvPr>
          <p:cNvGrpSpPr>
            <a:grpSpLocks/>
          </p:cNvGrpSpPr>
          <p:nvPr userDrawn="1"/>
        </p:nvGrpSpPr>
        <p:grpSpPr>
          <a:xfrm>
            <a:off x="457200" y="442647"/>
            <a:ext cx="1851025" cy="342710"/>
            <a:chOff x="3181350" y="2890837"/>
            <a:chExt cx="5829299" cy="1079276"/>
          </a:xfrm>
        </p:grpSpPr>
        <p:sp>
          <p:nvSpPr>
            <p:cNvPr id="7" name="Freeform: Shape 6">
              <a:extLst>
                <a:ext uri="{FF2B5EF4-FFF2-40B4-BE49-F238E27FC236}">
                  <a16:creationId xmlns:a16="http://schemas.microsoft.com/office/drawing/2014/main" id="{F1B1543E-633A-4860-6C89-22B0356A1E60}"/>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770039A-412C-C370-AC8B-689E7111FF7D}"/>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9C6A6C-3ECB-08FC-F158-3E14F1BA0487}"/>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4CB44A-E513-DFC3-A295-8E876D427ADA}"/>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1F57250-5125-3E5C-367D-19FAA577388C}"/>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CE2D76-058A-B0DB-BD4E-E64911DFDC13}"/>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7B43EC8-6429-A035-5DC3-8CDC5E218D82}"/>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186F7FD-8A5A-E34F-D94F-DF6DCE92EA3C}"/>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97A1EEE-BA3A-8EF6-9A4E-40BDE962F46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5AAB3A-57B0-977E-2B66-9E2EE154FCE6}"/>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923DA86-0F00-4558-222B-4A28ED66E657}"/>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446448E-4A28-9CBD-DBA2-8898730BD3EB}"/>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58E71F-12B4-25DB-7A59-987612A62609}"/>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36221BE-7334-D4D1-F1A5-F03165A50A44}"/>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4" name="Title 1">
            <a:extLst>
              <a:ext uri="{FF2B5EF4-FFF2-40B4-BE49-F238E27FC236}">
                <a16:creationId xmlns:a16="http://schemas.microsoft.com/office/drawing/2014/main" id="{611D0313-B500-5A68-9157-7DFBA6037F28}"/>
              </a:ext>
            </a:extLst>
          </p:cNvPr>
          <p:cNvSpPr>
            <a:spLocks noGrp="1"/>
          </p:cNvSpPr>
          <p:nvPr>
            <p:ph type="ctrTitle" hasCustomPrompt="1"/>
          </p:nvPr>
        </p:nvSpPr>
        <p:spPr bwMode="white">
          <a:xfrm>
            <a:off x="471488" y="1758951"/>
            <a:ext cx="5089525" cy="1828800"/>
          </a:xfrm>
        </p:spPr>
        <p:txBody>
          <a:bodyPr lIns="0" anchor="b" anchorCtr="0"/>
          <a:lstStyle>
            <a:lvl1pPr algn="l">
              <a:defRPr sz="6000">
                <a:solidFill>
                  <a:schemeClr val="tx2"/>
                </a:solidFill>
              </a:defRPr>
            </a:lvl1pPr>
          </a:lstStyle>
          <a:p>
            <a:r>
              <a:rPr lang="en-US"/>
              <a:t>Click to add title</a:t>
            </a:r>
          </a:p>
        </p:txBody>
      </p:sp>
      <p:sp>
        <p:nvSpPr>
          <p:cNvPr id="5" name="Subtitle 2">
            <a:extLst>
              <a:ext uri="{FF2B5EF4-FFF2-40B4-BE49-F238E27FC236}">
                <a16:creationId xmlns:a16="http://schemas.microsoft.com/office/drawing/2014/main" id="{835C68FA-3021-C297-E3B5-2960875EFE34}"/>
              </a:ext>
            </a:extLst>
          </p:cNvPr>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1" name="Date Placeholder 19">
            <a:extLst>
              <a:ext uri="{FF2B5EF4-FFF2-40B4-BE49-F238E27FC236}">
                <a16:creationId xmlns:a16="http://schemas.microsoft.com/office/drawing/2014/main" id="{89E0B203-4586-CD31-665C-5697C4B0CDB2}"/>
              </a:ext>
            </a:extLst>
          </p:cNvPr>
          <p:cNvSpPr>
            <a:spLocks noGrp="1"/>
          </p:cNvSpPr>
          <p:nvPr>
            <p:ph type="dt" sz="half" idx="15"/>
          </p:nvPr>
        </p:nvSpPr>
        <p:spPr bwMode="white">
          <a:xfrm>
            <a:off x="469901" y="6024563"/>
            <a:ext cx="2622550" cy="452437"/>
          </a:xfrm>
        </p:spPr>
        <p:txBody>
          <a:bodyPr/>
          <a:lstStyle>
            <a:lvl1pPr algn="l">
              <a:defRPr>
                <a:solidFill>
                  <a:schemeClr val="tx2"/>
                </a:solidFill>
              </a:defRPr>
            </a:lvl1pPr>
          </a:lstStyle>
          <a:p>
            <a:endParaRPr lang="en-US"/>
          </a:p>
        </p:txBody>
      </p:sp>
      <p:sp>
        <p:nvSpPr>
          <p:cNvPr id="3" name="Picture Placeholder 2">
            <a:extLst>
              <a:ext uri="{FF2B5EF4-FFF2-40B4-BE49-F238E27FC236}">
                <a16:creationId xmlns:a16="http://schemas.microsoft.com/office/drawing/2014/main" id="{9295287D-0A5B-E0CF-CBFC-464C2E49F6E6}"/>
              </a:ext>
            </a:extLst>
          </p:cNvPr>
          <p:cNvSpPr>
            <a:spLocks noGrp="1"/>
          </p:cNvSpPr>
          <p:nvPr>
            <p:ph type="pic" sz="quarter" idx="13"/>
          </p:nvPr>
        </p:nvSpPr>
        <p:spPr>
          <a:xfrm>
            <a:off x="6011862" y="-3600"/>
            <a:ext cx="6181337" cy="6861600"/>
          </a:xfrm>
          <a:custGeom>
            <a:avLst/>
            <a:gdLst>
              <a:gd name="connsiteX0" fmla="*/ 0 w 6181337"/>
              <a:gd name="connsiteY0" fmla="*/ 0 h 6861600"/>
              <a:gd name="connsiteX1" fmla="*/ 1 w 6181337"/>
              <a:gd name="connsiteY1" fmla="*/ 0 h 6861600"/>
              <a:gd name="connsiteX2" fmla="*/ 6181336 w 6181337"/>
              <a:gd name="connsiteY2" fmla="*/ 0 h 6861600"/>
              <a:gd name="connsiteX3" fmla="*/ 6181337 w 6181337"/>
              <a:gd name="connsiteY3" fmla="*/ 0 h 6861600"/>
              <a:gd name="connsiteX4" fmla="*/ 6181337 w 6181337"/>
              <a:gd name="connsiteY4" fmla="*/ 6861600 h 6861600"/>
              <a:gd name="connsiteX5" fmla="*/ 6181336 w 6181337"/>
              <a:gd name="connsiteY5" fmla="*/ 6861600 h 6861600"/>
              <a:gd name="connsiteX6" fmla="*/ 1 w 6181337"/>
              <a:gd name="connsiteY6" fmla="*/ 6861600 h 6861600"/>
              <a:gd name="connsiteX7" fmla="*/ 0 w 6181337"/>
              <a:gd name="connsiteY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37" h="6861600">
                <a:moveTo>
                  <a:pt x="0" y="0"/>
                </a:moveTo>
                <a:lnTo>
                  <a:pt x="1" y="0"/>
                </a:lnTo>
                <a:lnTo>
                  <a:pt x="6181336" y="0"/>
                </a:lnTo>
                <a:lnTo>
                  <a:pt x="6181337" y="0"/>
                </a:lnTo>
                <a:lnTo>
                  <a:pt x="6181337" y="6861600"/>
                </a:lnTo>
                <a:lnTo>
                  <a:pt x="6181336" y="6861600"/>
                </a:lnTo>
                <a:lnTo>
                  <a:pt x="1"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Tree>
    <p:extLst>
      <p:ext uri="{BB962C8B-B14F-4D97-AF65-F5344CB8AC3E}">
        <p14:creationId xmlns:p14="http://schemas.microsoft.com/office/powerpoint/2010/main" val="383114511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Dark Teal D">
    <p:bg>
      <p:bgPr>
        <a:solidFill>
          <a:schemeClr val="tx2"/>
        </a:solidFill>
        <a:effectLst/>
      </p:bgPr>
    </p:bg>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7D35311F-0CD2-88CA-3287-6987964473EC}"/>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Title 1"/>
          <p:cNvSpPr>
            <a:spLocks noGrp="1"/>
          </p:cNvSpPr>
          <p:nvPr>
            <p:ph type="ctrTitle" hasCustomPrompt="1"/>
          </p:nvPr>
        </p:nvSpPr>
        <p:spPr bwMode="white">
          <a:xfrm>
            <a:off x="3092448" y="2232819"/>
            <a:ext cx="6172201" cy="1498922"/>
          </a:xfrm>
        </p:spPr>
        <p:txBody>
          <a:bodyPr anchor="t" anchorCtr="0"/>
          <a:lstStyle>
            <a:lvl1pPr algn="l">
              <a:defRPr sz="66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3092448" y="4233863"/>
            <a:ext cx="6172201" cy="414337"/>
          </a:xfrm>
          <a:prstGeom prst="rect">
            <a:avLst/>
          </a:prstGeom>
        </p:spPr>
        <p:txBody>
          <a:bodyPr/>
          <a:lstStyle>
            <a:lvl1pPr marL="0" indent="0" algn="l">
              <a:lnSpc>
                <a:spcPts val="2360"/>
              </a:lnSpc>
              <a:spcBef>
                <a:spcPts val="0"/>
              </a:spcBef>
              <a:spcAft>
                <a:spcPts val="0"/>
              </a:spcAft>
              <a:buFont typeface="Arial Nova" panose="020B0504020202020204" pitchFamily="34" charset="0"/>
              <a:buChar char="​"/>
              <a:defRPr sz="1800" b="0">
                <a:solidFill>
                  <a:schemeClr val="bg1"/>
                </a:solidFill>
              </a:defRPr>
            </a:lvl1pPr>
            <a:lvl2pPr marL="0" indent="0" algn="l">
              <a:lnSpc>
                <a:spcPts val="2360"/>
              </a:lnSpc>
              <a:spcAft>
                <a:spcPts val="0"/>
              </a:spcAft>
              <a:buFont typeface="Arial Nova" panose="020B0504020202020204" pitchFamily="34" charset="0"/>
              <a:buChar char="​"/>
              <a:defRPr sz="1800" b="0">
                <a:solidFill>
                  <a:schemeClr val="bg1"/>
                </a:solidFill>
              </a:defRPr>
            </a:lvl2pPr>
            <a:lvl3pPr marL="0" indent="0" algn="l">
              <a:lnSpc>
                <a:spcPts val="2360"/>
              </a:lnSpc>
              <a:spcAft>
                <a:spcPts val="0"/>
              </a:spcAft>
              <a:buFont typeface="Arial Nova" panose="020B0504020202020204" pitchFamily="34" charset="0"/>
              <a:buChar char="​"/>
              <a:defRPr sz="1800" b="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b="0">
                <a:solidFill>
                  <a:schemeClr val="bg1"/>
                </a:solidFill>
              </a:defRPr>
            </a:lvl5pPr>
            <a:lvl6pPr marL="0" indent="0" algn="l">
              <a:lnSpc>
                <a:spcPts val="2360"/>
              </a:lnSpc>
              <a:spcAft>
                <a:spcPts val="0"/>
              </a:spcAft>
              <a:buFont typeface="Arial Nova" panose="020B0504020202020204" pitchFamily="34" charset="0"/>
              <a:buChar char="​"/>
              <a:defRPr sz="1800" b="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b="0">
                <a:solidFill>
                  <a:schemeClr val="bg1"/>
                </a:solidFill>
              </a:defRPr>
            </a:lvl8pPr>
            <a:lvl9pPr marL="0" indent="0" algn="l">
              <a:lnSpc>
                <a:spcPts val="2360"/>
              </a:lnSpc>
              <a:spcAft>
                <a:spcPts val="0"/>
              </a:spcAft>
              <a:buFont typeface="Arial Nova" panose="020B0504020202020204" pitchFamily="34" charset="0"/>
              <a:buChar char="​"/>
              <a:defRPr sz="1800" b="0">
                <a:solidFill>
                  <a:schemeClr val="bg1"/>
                </a:solidFill>
              </a:defRPr>
            </a:lvl9pPr>
          </a:lstStyle>
          <a:p>
            <a:r>
              <a:rPr lang="en-US"/>
              <a:t>Click to add subtitle and/or presenters name</a:t>
            </a:r>
          </a:p>
        </p:txBody>
      </p:sp>
      <p:sp>
        <p:nvSpPr>
          <p:cNvPr id="15" name="Date Placeholder 14">
            <a:extLst>
              <a:ext uri="{FF2B5EF4-FFF2-40B4-BE49-F238E27FC236}">
                <a16:creationId xmlns:a16="http://schemas.microsoft.com/office/drawing/2014/main" id="{754DA989-4E40-A47B-AB33-12B9F4CA7406}"/>
              </a:ext>
            </a:extLst>
          </p:cNvPr>
          <p:cNvSpPr>
            <a:spLocks noGrp="1"/>
          </p:cNvSpPr>
          <p:nvPr>
            <p:ph type="dt" sz="half" idx="10"/>
          </p:nvPr>
        </p:nvSpPr>
        <p:spPr bwMode="white">
          <a:xfrm>
            <a:off x="457202" y="6024563"/>
            <a:ext cx="2635248" cy="452437"/>
          </a:xfrm>
        </p:spPr>
        <p:txBody>
          <a:bodyPr/>
          <a:lstStyle>
            <a:lvl1pPr algn="l">
              <a:defRPr/>
            </a:lvl1pPr>
          </a:lstStyle>
          <a:p>
            <a:endParaRPr lang="en-US"/>
          </a:p>
        </p:txBody>
      </p:sp>
      <p:grpSp>
        <p:nvGrpSpPr>
          <p:cNvPr id="4" name="Logo - negative">
            <a:extLst>
              <a:ext uri="{FF2B5EF4-FFF2-40B4-BE49-F238E27FC236}">
                <a16:creationId xmlns:a16="http://schemas.microsoft.com/office/drawing/2014/main" id="{6522D916-4CA9-B4B6-F3F5-5EAF8CC03106}"/>
              </a:ext>
            </a:extLst>
          </p:cNvPr>
          <p:cNvGrpSpPr>
            <a:grpSpLocks/>
          </p:cNvGrpSpPr>
          <p:nvPr userDrawn="1"/>
        </p:nvGrpSpPr>
        <p:grpSpPr bwMode="white">
          <a:xfrm>
            <a:off x="9882526" y="442914"/>
            <a:ext cx="1852043" cy="342899"/>
            <a:chOff x="3181350" y="2890837"/>
            <a:chExt cx="5829299" cy="1079276"/>
          </a:xfrm>
        </p:grpSpPr>
        <p:sp>
          <p:nvSpPr>
            <p:cNvPr id="5" name="Freeform: Shape 4">
              <a:extLst>
                <a:ext uri="{FF2B5EF4-FFF2-40B4-BE49-F238E27FC236}">
                  <a16:creationId xmlns:a16="http://schemas.microsoft.com/office/drawing/2014/main" id="{D8CC51E0-9257-E133-27BD-0EF6C3DDADE5}"/>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90BD615-C4CA-D4F5-DE8B-5146BF0D35C0}"/>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E0D5F7-09E6-9189-A9FB-E46CD3341EE4}"/>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2F13BDC-B664-9AF3-A6C0-77D8CBE7FBF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272EA5F-D257-54A3-2BF5-3ED112CBF09F}"/>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CAE353B-66C5-87C6-1A68-99E316D60AF1}"/>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2B25AD-A3E2-4DB4-6AAA-F7EC66982933}"/>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291B87-7161-9794-B9B3-5103AF1C92C2}"/>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5E1BB0B-2505-173B-9568-CB5A7030C393}"/>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A0B9694-FA40-46B8-A618-62703C424D01}"/>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14B8514-CA8C-E5E4-31D2-7B5A376A8EE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B5A7AB4-799B-E3FD-AF6C-2DECBADEF795}"/>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F91DBFD-6640-9DFF-BEEA-9B1C6EC98F5C}"/>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51CFB3F-8680-91C2-2510-1B9A5A5E2615}"/>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05187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itle Paper Gray D">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95D35121-29F3-7474-99FF-2A9D15D5C2A0}"/>
              </a:ext>
            </a:extLst>
          </p:cNvPr>
          <p:cNvSpPr/>
          <p:nvPr userDrawn="1"/>
        </p:nvSpPr>
        <p:spPr>
          <a:xfrm>
            <a:off x="0" y="0"/>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5" name="Title 1">
            <a:extLst>
              <a:ext uri="{FF2B5EF4-FFF2-40B4-BE49-F238E27FC236}">
                <a16:creationId xmlns:a16="http://schemas.microsoft.com/office/drawing/2014/main" id="{77A505A0-81D5-F69D-1CCB-A2FF1098FC32}"/>
              </a:ext>
            </a:extLst>
          </p:cNvPr>
          <p:cNvSpPr>
            <a:spLocks noGrp="1"/>
          </p:cNvSpPr>
          <p:nvPr>
            <p:ph type="ctrTitle" hasCustomPrompt="1"/>
          </p:nvPr>
        </p:nvSpPr>
        <p:spPr bwMode="white">
          <a:xfrm>
            <a:off x="3092448" y="2232819"/>
            <a:ext cx="6172201" cy="1490662"/>
          </a:xfrm>
        </p:spPr>
        <p:txBody>
          <a:bodyPr anchor="t" anchorCtr="0"/>
          <a:lstStyle>
            <a:lvl1pPr algn="l">
              <a:defRPr sz="6600">
                <a:solidFill>
                  <a:schemeClr val="tx2"/>
                </a:solidFill>
              </a:defRPr>
            </a:lvl1pPr>
          </a:lstStyle>
          <a:p>
            <a:r>
              <a:rPr lang="en-US"/>
              <a:t>Click to add title</a:t>
            </a:r>
          </a:p>
        </p:txBody>
      </p:sp>
      <p:sp>
        <p:nvSpPr>
          <p:cNvPr id="6" name="Subtitle 2">
            <a:extLst>
              <a:ext uri="{FF2B5EF4-FFF2-40B4-BE49-F238E27FC236}">
                <a16:creationId xmlns:a16="http://schemas.microsoft.com/office/drawing/2014/main" id="{EF2C4122-9C83-F7D9-76AF-8D6FDEFA3CD2}"/>
              </a:ext>
            </a:extLst>
          </p:cNvPr>
          <p:cNvSpPr>
            <a:spLocks noGrp="1"/>
          </p:cNvSpPr>
          <p:nvPr>
            <p:ph type="subTitle" idx="1" hasCustomPrompt="1"/>
          </p:nvPr>
        </p:nvSpPr>
        <p:spPr bwMode="white">
          <a:xfrm>
            <a:off x="3092448" y="4233863"/>
            <a:ext cx="6172201" cy="414337"/>
          </a:xfrm>
          <a:prstGeom prst="rect">
            <a:avLst/>
          </a:prstGeom>
        </p:spPr>
        <p:txBody>
          <a:bodyPr/>
          <a:lstStyle>
            <a:lvl1pPr marL="0" indent="0" algn="l">
              <a:lnSpc>
                <a:spcPts val="2360"/>
              </a:lnSpc>
              <a:spcBef>
                <a:spcPts val="0"/>
              </a:spcBef>
              <a:spcAft>
                <a:spcPts val="0"/>
              </a:spcAft>
              <a:buFont typeface="Arial Nova" panose="020B0504020202020204" pitchFamily="34" charset="0"/>
              <a:buChar char="​"/>
              <a:defRPr sz="1800" b="0">
                <a:solidFill>
                  <a:schemeClr val="tx2"/>
                </a:solidFill>
              </a:defRPr>
            </a:lvl1pPr>
            <a:lvl2pPr marL="0" indent="0" algn="l">
              <a:lnSpc>
                <a:spcPts val="2360"/>
              </a:lnSpc>
              <a:spcAft>
                <a:spcPts val="0"/>
              </a:spcAft>
              <a:buFont typeface="Arial Nova" panose="020B0504020202020204" pitchFamily="34" charset="0"/>
              <a:buChar char="​"/>
              <a:defRPr sz="1800" b="0">
                <a:solidFill>
                  <a:schemeClr val="bg1"/>
                </a:solidFill>
              </a:defRPr>
            </a:lvl2pPr>
            <a:lvl3pPr marL="0" indent="0" algn="l">
              <a:lnSpc>
                <a:spcPts val="2360"/>
              </a:lnSpc>
              <a:spcAft>
                <a:spcPts val="0"/>
              </a:spcAft>
              <a:buFont typeface="Arial Nova" panose="020B0504020202020204" pitchFamily="34" charset="0"/>
              <a:buChar char="​"/>
              <a:defRPr sz="1800" b="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b="0">
                <a:solidFill>
                  <a:schemeClr val="bg1"/>
                </a:solidFill>
              </a:defRPr>
            </a:lvl5pPr>
            <a:lvl6pPr marL="0" indent="0" algn="l">
              <a:lnSpc>
                <a:spcPts val="2360"/>
              </a:lnSpc>
              <a:spcAft>
                <a:spcPts val="0"/>
              </a:spcAft>
              <a:buFont typeface="Arial Nova" panose="020B0504020202020204" pitchFamily="34" charset="0"/>
              <a:buChar char="​"/>
              <a:defRPr sz="1800" b="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b="0">
                <a:solidFill>
                  <a:schemeClr val="bg1"/>
                </a:solidFill>
              </a:defRPr>
            </a:lvl8pPr>
            <a:lvl9pPr marL="0" indent="0" algn="l">
              <a:lnSpc>
                <a:spcPts val="2360"/>
              </a:lnSpc>
              <a:spcAft>
                <a:spcPts val="0"/>
              </a:spcAft>
              <a:buFont typeface="Arial Nova" panose="020B0504020202020204" pitchFamily="34" charset="0"/>
              <a:buChar char="​"/>
              <a:defRPr sz="1800" b="0">
                <a:solidFill>
                  <a:schemeClr val="bg1"/>
                </a:solidFill>
              </a:defRPr>
            </a:lvl9pPr>
          </a:lstStyle>
          <a:p>
            <a:r>
              <a:rPr lang="en-US"/>
              <a:t>Click to add subtitle and/or presenters name</a:t>
            </a:r>
          </a:p>
        </p:txBody>
      </p:sp>
      <p:sp>
        <p:nvSpPr>
          <p:cNvPr id="7" name="Date Placeholder 14">
            <a:extLst>
              <a:ext uri="{FF2B5EF4-FFF2-40B4-BE49-F238E27FC236}">
                <a16:creationId xmlns:a16="http://schemas.microsoft.com/office/drawing/2014/main" id="{E52EA5BA-5F6D-9C85-F4F8-C14A9BD5E90A}"/>
              </a:ext>
            </a:extLst>
          </p:cNvPr>
          <p:cNvSpPr>
            <a:spLocks noGrp="1"/>
          </p:cNvSpPr>
          <p:nvPr>
            <p:ph type="dt" sz="half" idx="10"/>
          </p:nvPr>
        </p:nvSpPr>
        <p:spPr bwMode="white">
          <a:xfrm>
            <a:off x="457202" y="6024563"/>
            <a:ext cx="2635248" cy="452437"/>
          </a:xfrm>
        </p:spPr>
        <p:txBody>
          <a:bodyPr/>
          <a:lstStyle>
            <a:lvl1pPr algn="l">
              <a:defRPr>
                <a:solidFill>
                  <a:schemeClr val="tx2"/>
                </a:solidFill>
              </a:defRPr>
            </a:lvl1pPr>
          </a:lstStyle>
          <a:p>
            <a:endParaRPr lang="en-US"/>
          </a:p>
        </p:txBody>
      </p:sp>
    </p:spTree>
    <p:extLst>
      <p:ext uri="{BB962C8B-B14F-4D97-AF65-F5344CB8AC3E}">
        <p14:creationId xmlns:p14="http://schemas.microsoft.com/office/powerpoint/2010/main" val="551830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3">
            <a:extLst>
              <a:ext uri="{FF2B5EF4-FFF2-40B4-BE49-F238E27FC236}">
                <a16:creationId xmlns:a16="http://schemas.microsoft.com/office/drawing/2014/main" id="{31B79F28-8108-3558-68DC-9A9BE6445351}"/>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panose="020B05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34409095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Agenda Dark Teal A">
    <p:bg>
      <p:bgPr>
        <a:solidFill>
          <a:schemeClr val="tx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E6808AA6-8A5F-4C35-2037-2E13B8E53C7F}"/>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Background">
            <a:extLst>
              <a:ext uri="{FF2B5EF4-FFF2-40B4-BE49-F238E27FC236}">
                <a16:creationId xmlns:a16="http://schemas.microsoft.com/office/drawing/2014/main" id="{D33A53FE-3CE1-71C3-ADD8-162EE3642955}"/>
              </a:ext>
            </a:extLst>
          </p:cNvPr>
          <p:cNvSpPr/>
          <p:nvPr userDrawn="1"/>
        </p:nvSpPr>
        <p:spPr>
          <a:xfrm flipH="1">
            <a:off x="0" y="0"/>
            <a:ext cx="4776788"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22" name="Picture Placeholder 21">
            <a:extLst>
              <a:ext uri="{FF2B5EF4-FFF2-40B4-BE49-F238E27FC236}">
                <a16:creationId xmlns:a16="http://schemas.microsoft.com/office/drawing/2014/main" id="{5A81952D-4D66-22BF-5B60-BC4071E42E3A}"/>
              </a:ext>
            </a:extLst>
          </p:cNvPr>
          <p:cNvSpPr>
            <a:spLocks noGrp="1"/>
          </p:cNvSpPr>
          <p:nvPr>
            <p:ph type="pic" sz="quarter" idx="21"/>
          </p:nvPr>
        </p:nvSpPr>
        <p:spPr>
          <a:xfrm>
            <a:off x="8480423" y="2817813"/>
            <a:ext cx="784227" cy="769937"/>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bwMode="white">
          <a:xfrm>
            <a:off x="8480425" y="3776662"/>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bwMode="white">
          <a:xfrm>
            <a:off x="8480425" y="3951287"/>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1" name="Picture Placeholder 21">
            <a:extLst>
              <a:ext uri="{FF2B5EF4-FFF2-40B4-BE49-F238E27FC236}">
                <a16:creationId xmlns:a16="http://schemas.microsoft.com/office/drawing/2014/main" id="{A63297FA-56BA-3155-2BFE-45B409DC9C7C}"/>
              </a:ext>
            </a:extLst>
          </p:cNvPr>
          <p:cNvSpPr>
            <a:spLocks noGrp="1"/>
          </p:cNvSpPr>
          <p:nvPr>
            <p:ph type="pic" sz="quarter" idx="25"/>
          </p:nvPr>
        </p:nvSpPr>
        <p:spPr>
          <a:xfrm>
            <a:off x="10335417" y="2820194"/>
            <a:ext cx="784227" cy="769937"/>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2" name="Text Placeholder 23">
            <a:extLst>
              <a:ext uri="{FF2B5EF4-FFF2-40B4-BE49-F238E27FC236}">
                <a16:creationId xmlns:a16="http://schemas.microsoft.com/office/drawing/2014/main" id="{DDB53A5C-69D6-BDDB-F404-79B5BD7EBA8E}"/>
              </a:ext>
            </a:extLst>
          </p:cNvPr>
          <p:cNvSpPr>
            <a:spLocks noGrp="1"/>
          </p:cNvSpPr>
          <p:nvPr>
            <p:ph type="body" sz="quarter" idx="26" hasCustomPrompt="1"/>
          </p:nvPr>
        </p:nvSpPr>
        <p:spPr bwMode="white">
          <a:xfrm>
            <a:off x="10335419" y="3779043"/>
            <a:ext cx="1400400" cy="172244"/>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3" name="Text Placeholder 23">
            <a:extLst>
              <a:ext uri="{FF2B5EF4-FFF2-40B4-BE49-F238E27FC236}">
                <a16:creationId xmlns:a16="http://schemas.microsoft.com/office/drawing/2014/main" id="{00206F37-0523-93D5-9893-CCE818BA91AE}"/>
              </a:ext>
            </a:extLst>
          </p:cNvPr>
          <p:cNvSpPr>
            <a:spLocks noGrp="1"/>
          </p:cNvSpPr>
          <p:nvPr>
            <p:ph type="body" sz="quarter" idx="27" hasCustomPrompt="1"/>
          </p:nvPr>
        </p:nvSpPr>
        <p:spPr bwMode="white">
          <a:xfrm>
            <a:off x="10335419" y="3953668"/>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4" name="Picture Placeholder 21">
            <a:extLst>
              <a:ext uri="{FF2B5EF4-FFF2-40B4-BE49-F238E27FC236}">
                <a16:creationId xmlns:a16="http://schemas.microsoft.com/office/drawing/2014/main" id="{7EB5F7A2-B7C1-C892-3D11-6F9A20B44CFD}"/>
              </a:ext>
            </a:extLst>
          </p:cNvPr>
          <p:cNvSpPr>
            <a:spLocks noGrp="1"/>
          </p:cNvSpPr>
          <p:nvPr>
            <p:ph type="pic" sz="quarter" idx="28"/>
          </p:nvPr>
        </p:nvSpPr>
        <p:spPr>
          <a:xfrm>
            <a:off x="8479471" y="4648997"/>
            <a:ext cx="784227" cy="767553"/>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5" name="Text Placeholder 23">
            <a:extLst>
              <a:ext uri="{FF2B5EF4-FFF2-40B4-BE49-F238E27FC236}">
                <a16:creationId xmlns:a16="http://schemas.microsoft.com/office/drawing/2014/main" id="{2DEABD20-976B-F82A-B22E-7E6AA560FF34}"/>
              </a:ext>
            </a:extLst>
          </p:cNvPr>
          <p:cNvSpPr>
            <a:spLocks noGrp="1"/>
          </p:cNvSpPr>
          <p:nvPr>
            <p:ph type="body" sz="quarter" idx="29" hasCustomPrompt="1"/>
          </p:nvPr>
        </p:nvSpPr>
        <p:spPr bwMode="white">
          <a:xfrm>
            <a:off x="8479473" y="5607846"/>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6" name="Text Placeholder 23">
            <a:extLst>
              <a:ext uri="{FF2B5EF4-FFF2-40B4-BE49-F238E27FC236}">
                <a16:creationId xmlns:a16="http://schemas.microsoft.com/office/drawing/2014/main" id="{A2644936-569D-79E4-5553-FF6152AD25DF}"/>
              </a:ext>
            </a:extLst>
          </p:cNvPr>
          <p:cNvSpPr>
            <a:spLocks noGrp="1"/>
          </p:cNvSpPr>
          <p:nvPr>
            <p:ph type="body" sz="quarter" idx="30" hasCustomPrompt="1"/>
          </p:nvPr>
        </p:nvSpPr>
        <p:spPr bwMode="white">
          <a:xfrm>
            <a:off x="8479473" y="5782471"/>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7" name="Picture Placeholder 21">
            <a:extLst>
              <a:ext uri="{FF2B5EF4-FFF2-40B4-BE49-F238E27FC236}">
                <a16:creationId xmlns:a16="http://schemas.microsoft.com/office/drawing/2014/main" id="{B989A5A0-DAF8-747D-5EC1-F9027C34D379}"/>
              </a:ext>
            </a:extLst>
          </p:cNvPr>
          <p:cNvSpPr>
            <a:spLocks noGrp="1"/>
          </p:cNvSpPr>
          <p:nvPr>
            <p:ph type="pic" sz="quarter" idx="31"/>
          </p:nvPr>
        </p:nvSpPr>
        <p:spPr>
          <a:xfrm>
            <a:off x="10334465" y="4651379"/>
            <a:ext cx="784227" cy="765172"/>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8" name="Text Placeholder 23">
            <a:extLst>
              <a:ext uri="{FF2B5EF4-FFF2-40B4-BE49-F238E27FC236}">
                <a16:creationId xmlns:a16="http://schemas.microsoft.com/office/drawing/2014/main" id="{8A6A89A6-355F-E26C-438C-B9C7C1A45FD6}"/>
              </a:ext>
            </a:extLst>
          </p:cNvPr>
          <p:cNvSpPr>
            <a:spLocks noGrp="1"/>
          </p:cNvSpPr>
          <p:nvPr>
            <p:ph type="body" sz="quarter" idx="32" hasCustomPrompt="1"/>
          </p:nvPr>
        </p:nvSpPr>
        <p:spPr bwMode="white">
          <a:xfrm>
            <a:off x="10334467" y="5610227"/>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9" name="Text Placeholder 23">
            <a:extLst>
              <a:ext uri="{FF2B5EF4-FFF2-40B4-BE49-F238E27FC236}">
                <a16:creationId xmlns:a16="http://schemas.microsoft.com/office/drawing/2014/main" id="{F3379F3C-B2D8-6A50-4AEC-CCDB3ABF8319}"/>
              </a:ext>
            </a:extLst>
          </p:cNvPr>
          <p:cNvSpPr>
            <a:spLocks noGrp="1"/>
          </p:cNvSpPr>
          <p:nvPr>
            <p:ph type="body" sz="quarter" idx="33" hasCustomPrompt="1"/>
          </p:nvPr>
        </p:nvSpPr>
        <p:spPr bwMode="white">
          <a:xfrm>
            <a:off x="10334467" y="5784852"/>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20" name="Text Placeholder 4">
            <a:extLst>
              <a:ext uri="{FF2B5EF4-FFF2-40B4-BE49-F238E27FC236}">
                <a16:creationId xmlns:a16="http://schemas.microsoft.com/office/drawing/2014/main" id="{AD25ECF7-8612-015A-5960-12568559F105}"/>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26529997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Agenda Paper Gray A">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CE67ED7-A7A8-DC14-4883-A85C4E4DB72D}"/>
              </a:ext>
            </a:extLst>
          </p:cNvPr>
          <p:cNvSpPr/>
          <p:nvPr userDrawn="1"/>
        </p:nvSpPr>
        <p:spPr>
          <a:xfrm>
            <a:off x="0" y="0"/>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Background">
            <a:extLst>
              <a:ext uri="{FF2B5EF4-FFF2-40B4-BE49-F238E27FC236}">
                <a16:creationId xmlns:a16="http://schemas.microsoft.com/office/drawing/2014/main" id="{D33A53FE-3CE1-71C3-ADD8-162EE3642955}"/>
              </a:ext>
            </a:extLst>
          </p:cNvPr>
          <p:cNvSpPr/>
          <p:nvPr userDrawn="1"/>
        </p:nvSpPr>
        <p:spPr>
          <a:xfrm flipH="1">
            <a:off x="-2" y="0"/>
            <a:ext cx="4776789"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22" name="Picture Placeholder 21">
            <a:extLst>
              <a:ext uri="{FF2B5EF4-FFF2-40B4-BE49-F238E27FC236}">
                <a16:creationId xmlns:a16="http://schemas.microsoft.com/office/drawing/2014/main" id="{5A81952D-4D66-22BF-5B60-BC4071E42E3A}"/>
              </a:ext>
            </a:extLst>
          </p:cNvPr>
          <p:cNvSpPr>
            <a:spLocks noGrp="1"/>
          </p:cNvSpPr>
          <p:nvPr>
            <p:ph type="pic" sz="quarter" idx="21"/>
          </p:nvPr>
        </p:nvSpPr>
        <p:spPr>
          <a:xfrm>
            <a:off x="8480423" y="2819399"/>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a:xfrm>
            <a:off x="8480425" y="3776662"/>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a:xfrm>
            <a:off x="8480425" y="3951287"/>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1" name="Picture Placeholder 21">
            <a:extLst>
              <a:ext uri="{FF2B5EF4-FFF2-40B4-BE49-F238E27FC236}">
                <a16:creationId xmlns:a16="http://schemas.microsoft.com/office/drawing/2014/main" id="{A63297FA-56BA-3155-2BFE-45B409DC9C7C}"/>
              </a:ext>
            </a:extLst>
          </p:cNvPr>
          <p:cNvSpPr>
            <a:spLocks noGrp="1"/>
          </p:cNvSpPr>
          <p:nvPr>
            <p:ph type="pic" sz="quarter" idx="25"/>
          </p:nvPr>
        </p:nvSpPr>
        <p:spPr>
          <a:xfrm>
            <a:off x="10335417" y="2820195"/>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2" name="Text Placeholder 23">
            <a:extLst>
              <a:ext uri="{FF2B5EF4-FFF2-40B4-BE49-F238E27FC236}">
                <a16:creationId xmlns:a16="http://schemas.microsoft.com/office/drawing/2014/main" id="{DDB53A5C-69D6-BDDB-F404-79B5BD7EBA8E}"/>
              </a:ext>
            </a:extLst>
          </p:cNvPr>
          <p:cNvSpPr>
            <a:spLocks noGrp="1"/>
          </p:cNvSpPr>
          <p:nvPr>
            <p:ph type="body" sz="quarter" idx="26" hasCustomPrompt="1"/>
          </p:nvPr>
        </p:nvSpPr>
        <p:spPr>
          <a:xfrm>
            <a:off x="10335419" y="3779043"/>
            <a:ext cx="1400400" cy="172244"/>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3" name="Text Placeholder 23">
            <a:extLst>
              <a:ext uri="{FF2B5EF4-FFF2-40B4-BE49-F238E27FC236}">
                <a16:creationId xmlns:a16="http://schemas.microsoft.com/office/drawing/2014/main" id="{00206F37-0523-93D5-9893-CCE818BA91AE}"/>
              </a:ext>
            </a:extLst>
          </p:cNvPr>
          <p:cNvSpPr>
            <a:spLocks noGrp="1"/>
          </p:cNvSpPr>
          <p:nvPr>
            <p:ph type="body" sz="quarter" idx="27" hasCustomPrompt="1"/>
          </p:nvPr>
        </p:nvSpPr>
        <p:spPr>
          <a:xfrm>
            <a:off x="10335419" y="3953668"/>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4" name="Picture Placeholder 21">
            <a:extLst>
              <a:ext uri="{FF2B5EF4-FFF2-40B4-BE49-F238E27FC236}">
                <a16:creationId xmlns:a16="http://schemas.microsoft.com/office/drawing/2014/main" id="{7EB5F7A2-B7C1-C892-3D11-6F9A20B44CFD}"/>
              </a:ext>
            </a:extLst>
          </p:cNvPr>
          <p:cNvSpPr>
            <a:spLocks noGrp="1"/>
          </p:cNvSpPr>
          <p:nvPr>
            <p:ph type="pic" sz="quarter" idx="28"/>
          </p:nvPr>
        </p:nvSpPr>
        <p:spPr>
          <a:xfrm>
            <a:off x="8479471" y="4648998"/>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5" name="Text Placeholder 23">
            <a:extLst>
              <a:ext uri="{FF2B5EF4-FFF2-40B4-BE49-F238E27FC236}">
                <a16:creationId xmlns:a16="http://schemas.microsoft.com/office/drawing/2014/main" id="{2DEABD20-976B-F82A-B22E-7E6AA560FF34}"/>
              </a:ext>
            </a:extLst>
          </p:cNvPr>
          <p:cNvSpPr>
            <a:spLocks noGrp="1"/>
          </p:cNvSpPr>
          <p:nvPr>
            <p:ph type="body" sz="quarter" idx="29" hasCustomPrompt="1"/>
          </p:nvPr>
        </p:nvSpPr>
        <p:spPr>
          <a:xfrm>
            <a:off x="8479473" y="5607846"/>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6" name="Text Placeholder 23">
            <a:extLst>
              <a:ext uri="{FF2B5EF4-FFF2-40B4-BE49-F238E27FC236}">
                <a16:creationId xmlns:a16="http://schemas.microsoft.com/office/drawing/2014/main" id="{A2644936-569D-79E4-5553-FF6152AD25DF}"/>
              </a:ext>
            </a:extLst>
          </p:cNvPr>
          <p:cNvSpPr>
            <a:spLocks noGrp="1"/>
          </p:cNvSpPr>
          <p:nvPr>
            <p:ph type="body" sz="quarter" idx="30" hasCustomPrompt="1"/>
          </p:nvPr>
        </p:nvSpPr>
        <p:spPr>
          <a:xfrm>
            <a:off x="8479473" y="5782471"/>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7" name="Picture Placeholder 21">
            <a:extLst>
              <a:ext uri="{FF2B5EF4-FFF2-40B4-BE49-F238E27FC236}">
                <a16:creationId xmlns:a16="http://schemas.microsoft.com/office/drawing/2014/main" id="{B989A5A0-DAF8-747D-5EC1-F9027C34D379}"/>
              </a:ext>
            </a:extLst>
          </p:cNvPr>
          <p:cNvSpPr>
            <a:spLocks noGrp="1"/>
          </p:cNvSpPr>
          <p:nvPr>
            <p:ph type="pic" sz="quarter" idx="31"/>
          </p:nvPr>
        </p:nvSpPr>
        <p:spPr>
          <a:xfrm>
            <a:off x="10334465" y="4651379"/>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8" name="Text Placeholder 23">
            <a:extLst>
              <a:ext uri="{FF2B5EF4-FFF2-40B4-BE49-F238E27FC236}">
                <a16:creationId xmlns:a16="http://schemas.microsoft.com/office/drawing/2014/main" id="{8A6A89A6-355F-E26C-438C-B9C7C1A45FD6}"/>
              </a:ext>
            </a:extLst>
          </p:cNvPr>
          <p:cNvSpPr>
            <a:spLocks noGrp="1"/>
          </p:cNvSpPr>
          <p:nvPr>
            <p:ph type="body" sz="quarter" idx="32" hasCustomPrompt="1"/>
          </p:nvPr>
        </p:nvSpPr>
        <p:spPr>
          <a:xfrm>
            <a:off x="10334467" y="5610227"/>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9" name="Text Placeholder 23">
            <a:extLst>
              <a:ext uri="{FF2B5EF4-FFF2-40B4-BE49-F238E27FC236}">
                <a16:creationId xmlns:a16="http://schemas.microsoft.com/office/drawing/2014/main" id="{F3379F3C-B2D8-6A50-4AEC-CCDB3ABF8319}"/>
              </a:ext>
            </a:extLst>
          </p:cNvPr>
          <p:cNvSpPr>
            <a:spLocks noGrp="1"/>
          </p:cNvSpPr>
          <p:nvPr>
            <p:ph type="body" sz="quarter" idx="33" hasCustomPrompt="1"/>
          </p:nvPr>
        </p:nvSpPr>
        <p:spPr>
          <a:xfrm>
            <a:off x="10334467" y="5784852"/>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6" name="Title 2">
            <a:extLst>
              <a:ext uri="{FF2B5EF4-FFF2-40B4-BE49-F238E27FC236}">
                <a16:creationId xmlns:a16="http://schemas.microsoft.com/office/drawing/2014/main" id="{07D87531-B75E-AE96-9D3A-570F1FD39439}"/>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607277AD-D6CD-BA1D-46CA-37BACAA0A77F}"/>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30233175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Agenda Dark Teal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Background">
            <a:extLst>
              <a:ext uri="{FF2B5EF4-FFF2-40B4-BE49-F238E27FC236}">
                <a16:creationId xmlns:a16="http://schemas.microsoft.com/office/drawing/2014/main" id="{D33A53FE-3CE1-71C3-ADD8-162EE3642955}"/>
              </a:ext>
            </a:extLst>
          </p:cNvPr>
          <p:cNvSpPr/>
          <p:nvPr userDrawn="1"/>
        </p:nvSpPr>
        <p:spPr>
          <a:xfrm>
            <a:off x="4776788" y="0"/>
            <a:ext cx="7415212"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17" name="Title 2">
            <a:extLst>
              <a:ext uri="{FF2B5EF4-FFF2-40B4-BE49-F238E27FC236}">
                <a16:creationId xmlns:a16="http://schemas.microsoft.com/office/drawing/2014/main" id="{9C806988-6520-4066-4A13-17E1B278C553}"/>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DDEAEDE1-B461-2A98-E650-2C55FD0E19D9}"/>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
        <p:nvSpPr>
          <p:cNvPr id="19" name="Text Placeholder 18">
            <a:extLst>
              <a:ext uri="{FF2B5EF4-FFF2-40B4-BE49-F238E27FC236}">
                <a16:creationId xmlns:a16="http://schemas.microsoft.com/office/drawing/2014/main" id="{7612EAA9-5052-21D5-A3D4-9C6D3F927FDD}"/>
              </a:ext>
            </a:extLst>
          </p:cNvPr>
          <p:cNvSpPr>
            <a:spLocks noGrp="1"/>
          </p:cNvSpPr>
          <p:nvPr>
            <p:ph type="body" sz="quarter" idx="48" hasCustomPrompt="1"/>
          </p:nvPr>
        </p:nvSpPr>
        <p:spPr>
          <a:xfrm>
            <a:off x="8480424" y="2720225"/>
            <a:ext cx="3254376" cy="246221"/>
          </a:xfrm>
        </p:spPr>
        <p:txBody>
          <a:bodyPr/>
          <a:lstStyle>
            <a:lvl1pPr marL="0" indent="0">
              <a:spcBef>
                <a:spcPts val="0"/>
              </a:spcBef>
              <a:spcAft>
                <a:spcPts val="0"/>
              </a:spcAft>
              <a:buFont typeface="Roboto" panose="02000000000000000000" pitchFamily="2" charset="0"/>
              <a:buChar char="​"/>
              <a:defRPr sz="1600" b="1">
                <a:solidFill>
                  <a:schemeClr val="bg1"/>
                </a:solidFill>
                <a:latin typeface="+mn-lt"/>
              </a:defRPr>
            </a:lvl1pPr>
            <a:lvl2pPr marL="0" indent="0">
              <a:spcBef>
                <a:spcPts val="0"/>
              </a:spcBef>
              <a:spcAft>
                <a:spcPts val="0"/>
              </a:spcAft>
              <a:buFont typeface="Roboto" panose="02000000000000000000" pitchFamily="2" charset="0"/>
              <a:buNone/>
              <a:defRPr sz="1600" b="1">
                <a:solidFill>
                  <a:schemeClr val="bg1"/>
                </a:solidFill>
                <a:latin typeface="+mn-lt"/>
              </a:defRPr>
            </a:lvl2pPr>
            <a:lvl3pPr marL="0" indent="0">
              <a:spcBef>
                <a:spcPts val="0"/>
              </a:spcBef>
              <a:spcAft>
                <a:spcPts val="0"/>
              </a:spcAft>
              <a:buFont typeface="Roboto" panose="02000000000000000000" pitchFamily="2" charset="0"/>
              <a:buChar char="​"/>
              <a:defRPr sz="1600" b="1">
                <a:solidFill>
                  <a:schemeClr val="bg1"/>
                </a:solidFill>
                <a:latin typeface="+mn-lt"/>
              </a:defRPr>
            </a:lvl3pPr>
            <a:lvl4pPr marL="0" indent="0">
              <a:spcBef>
                <a:spcPts val="0"/>
              </a:spcBef>
              <a:spcAft>
                <a:spcPts val="0"/>
              </a:spcAft>
              <a:buFont typeface="Roboto" panose="02000000000000000000" pitchFamily="2" charset="0"/>
              <a:buChar char="​"/>
              <a:defRPr sz="1600" b="1">
                <a:solidFill>
                  <a:schemeClr val="bg1"/>
                </a:solidFill>
                <a:latin typeface="+mn-lt"/>
              </a:defRPr>
            </a:lvl4pPr>
            <a:lvl5pPr marL="0" indent="0">
              <a:spcBef>
                <a:spcPts val="0"/>
              </a:spcBef>
              <a:spcAft>
                <a:spcPts val="0"/>
              </a:spcAft>
              <a:buFont typeface="Roboto" panose="02000000000000000000" pitchFamily="2" charset="0"/>
              <a:buChar char="​"/>
              <a:defRPr sz="1600" b="1">
                <a:solidFill>
                  <a:schemeClr val="bg1"/>
                </a:solidFill>
                <a:latin typeface="+mn-lt"/>
              </a:defRPr>
            </a:lvl5pPr>
            <a:lvl6pPr marL="0" indent="0">
              <a:spcBef>
                <a:spcPts val="0"/>
              </a:spcBef>
              <a:spcAft>
                <a:spcPts val="0"/>
              </a:spcAft>
              <a:buFont typeface="Roboto" panose="02000000000000000000" pitchFamily="2" charset="0"/>
              <a:buChar char="​"/>
              <a:defRPr sz="1600" b="1">
                <a:solidFill>
                  <a:schemeClr val="bg1"/>
                </a:solidFill>
                <a:latin typeface="+mn-lt"/>
              </a:defRPr>
            </a:lvl6pPr>
            <a:lvl7pPr marL="0" indent="0">
              <a:spcBef>
                <a:spcPts val="0"/>
              </a:spcBef>
              <a:spcAft>
                <a:spcPts val="0"/>
              </a:spcAft>
              <a:buFont typeface="Roboto" panose="02000000000000000000" pitchFamily="2" charset="0"/>
              <a:buChar char="​"/>
              <a:defRPr sz="1600" b="1">
                <a:solidFill>
                  <a:schemeClr val="bg1"/>
                </a:solidFill>
                <a:latin typeface="+mn-lt"/>
              </a:defRPr>
            </a:lvl7pPr>
            <a:lvl8pPr marL="0" indent="0">
              <a:spcBef>
                <a:spcPts val="0"/>
              </a:spcBef>
              <a:spcAft>
                <a:spcPts val="0"/>
              </a:spcAft>
              <a:buFont typeface="Roboto" panose="02000000000000000000" pitchFamily="2" charset="0"/>
              <a:buChar char="​"/>
              <a:defRPr sz="1600" b="1">
                <a:solidFill>
                  <a:schemeClr val="bg1"/>
                </a:solidFill>
                <a:latin typeface="+mn-lt"/>
              </a:defRPr>
            </a:lvl8pPr>
            <a:lvl9pPr marL="0" indent="0">
              <a:spcBef>
                <a:spcPts val="0"/>
              </a:spcBef>
              <a:spcAft>
                <a:spcPts val="0"/>
              </a:spcAft>
              <a:buFont typeface="Roboto" panose="02000000000000000000" pitchFamily="2" charset="0"/>
              <a:buChar char="​"/>
              <a:defRPr sz="1600" b="1">
                <a:solidFill>
                  <a:schemeClr val="bg1"/>
                </a:solidFill>
                <a:latin typeface="+mn-lt"/>
              </a:defRPr>
            </a:lvl9pPr>
          </a:lstStyle>
          <a:p>
            <a:pPr lvl="0"/>
            <a:r>
              <a:rPr lang="en-US"/>
              <a:t>Click to add title</a:t>
            </a:r>
          </a:p>
          <a:p>
            <a:pPr lvl="1"/>
            <a:endParaRPr lang="en-US"/>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bwMode="white">
          <a:xfrm>
            <a:off x="848042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bwMode="white">
          <a:xfrm>
            <a:off x="848042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1" name="Text Placeholder 23">
            <a:extLst>
              <a:ext uri="{FF2B5EF4-FFF2-40B4-BE49-F238E27FC236}">
                <a16:creationId xmlns:a16="http://schemas.microsoft.com/office/drawing/2014/main" id="{392BABD4-988F-2F9A-EAB1-FFE7D9A7217B}"/>
              </a:ext>
            </a:extLst>
          </p:cNvPr>
          <p:cNvSpPr>
            <a:spLocks noGrp="1"/>
          </p:cNvSpPr>
          <p:nvPr>
            <p:ph type="body" sz="quarter" idx="25" hasCustomPrompt="1"/>
          </p:nvPr>
        </p:nvSpPr>
        <p:spPr bwMode="white">
          <a:xfrm>
            <a:off x="1033208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2" name="Text Placeholder 23">
            <a:extLst>
              <a:ext uri="{FF2B5EF4-FFF2-40B4-BE49-F238E27FC236}">
                <a16:creationId xmlns:a16="http://schemas.microsoft.com/office/drawing/2014/main" id="{73E0D62F-A015-60D6-1F75-6D08890D891A}"/>
              </a:ext>
            </a:extLst>
          </p:cNvPr>
          <p:cNvSpPr>
            <a:spLocks noGrp="1"/>
          </p:cNvSpPr>
          <p:nvPr>
            <p:ph type="body" sz="quarter" idx="26" hasCustomPrompt="1"/>
          </p:nvPr>
        </p:nvSpPr>
        <p:spPr bwMode="white">
          <a:xfrm>
            <a:off x="1033208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3" name="Text Placeholder 23">
            <a:extLst>
              <a:ext uri="{FF2B5EF4-FFF2-40B4-BE49-F238E27FC236}">
                <a16:creationId xmlns:a16="http://schemas.microsoft.com/office/drawing/2014/main" id="{881FD408-BDAF-1BC0-5F20-FAAFA5B3A88F}"/>
              </a:ext>
            </a:extLst>
          </p:cNvPr>
          <p:cNvSpPr>
            <a:spLocks noGrp="1"/>
          </p:cNvSpPr>
          <p:nvPr>
            <p:ph type="body" sz="quarter" idx="27" hasCustomPrompt="1"/>
          </p:nvPr>
        </p:nvSpPr>
        <p:spPr bwMode="white">
          <a:xfrm>
            <a:off x="848042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4" name="Text Placeholder 23">
            <a:extLst>
              <a:ext uri="{FF2B5EF4-FFF2-40B4-BE49-F238E27FC236}">
                <a16:creationId xmlns:a16="http://schemas.microsoft.com/office/drawing/2014/main" id="{DCDC89C0-C28D-1B6E-6C21-169670F477B3}"/>
              </a:ext>
            </a:extLst>
          </p:cNvPr>
          <p:cNvSpPr>
            <a:spLocks noGrp="1"/>
          </p:cNvSpPr>
          <p:nvPr>
            <p:ph type="body" sz="quarter" idx="28" hasCustomPrompt="1"/>
          </p:nvPr>
        </p:nvSpPr>
        <p:spPr bwMode="white">
          <a:xfrm>
            <a:off x="848042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5" name="Text Placeholder 23">
            <a:extLst>
              <a:ext uri="{FF2B5EF4-FFF2-40B4-BE49-F238E27FC236}">
                <a16:creationId xmlns:a16="http://schemas.microsoft.com/office/drawing/2014/main" id="{8BE160C3-FD60-CFA2-E979-8EC4AEFE4391}"/>
              </a:ext>
            </a:extLst>
          </p:cNvPr>
          <p:cNvSpPr>
            <a:spLocks noGrp="1"/>
          </p:cNvSpPr>
          <p:nvPr>
            <p:ph type="body" sz="quarter" idx="29" hasCustomPrompt="1"/>
          </p:nvPr>
        </p:nvSpPr>
        <p:spPr bwMode="white">
          <a:xfrm>
            <a:off x="1033208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6" name="Text Placeholder 23">
            <a:extLst>
              <a:ext uri="{FF2B5EF4-FFF2-40B4-BE49-F238E27FC236}">
                <a16:creationId xmlns:a16="http://schemas.microsoft.com/office/drawing/2014/main" id="{EF2F315D-7B8D-0FD7-D2A6-E492C590D6CF}"/>
              </a:ext>
            </a:extLst>
          </p:cNvPr>
          <p:cNvSpPr>
            <a:spLocks noGrp="1"/>
          </p:cNvSpPr>
          <p:nvPr>
            <p:ph type="body" sz="quarter" idx="30" hasCustomPrompt="1"/>
          </p:nvPr>
        </p:nvSpPr>
        <p:spPr bwMode="white">
          <a:xfrm>
            <a:off x="1033208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1" name="Text Placeholder 23">
            <a:extLst>
              <a:ext uri="{FF2B5EF4-FFF2-40B4-BE49-F238E27FC236}">
                <a16:creationId xmlns:a16="http://schemas.microsoft.com/office/drawing/2014/main" id="{466B5A08-4FF1-CA65-3E1B-04F3551344C7}"/>
              </a:ext>
            </a:extLst>
          </p:cNvPr>
          <p:cNvSpPr>
            <a:spLocks noGrp="1"/>
          </p:cNvSpPr>
          <p:nvPr>
            <p:ph type="body" sz="quarter" idx="31" hasCustomPrompt="1"/>
          </p:nvPr>
        </p:nvSpPr>
        <p:spPr bwMode="white">
          <a:xfrm>
            <a:off x="848042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2" name="Text Placeholder 23">
            <a:extLst>
              <a:ext uri="{FF2B5EF4-FFF2-40B4-BE49-F238E27FC236}">
                <a16:creationId xmlns:a16="http://schemas.microsoft.com/office/drawing/2014/main" id="{BD36058A-0383-5451-9450-AED3C5A18129}"/>
              </a:ext>
            </a:extLst>
          </p:cNvPr>
          <p:cNvSpPr>
            <a:spLocks noGrp="1"/>
          </p:cNvSpPr>
          <p:nvPr>
            <p:ph type="body" sz="quarter" idx="32" hasCustomPrompt="1"/>
          </p:nvPr>
        </p:nvSpPr>
        <p:spPr bwMode="white">
          <a:xfrm>
            <a:off x="848042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3" name="Text Placeholder 23">
            <a:extLst>
              <a:ext uri="{FF2B5EF4-FFF2-40B4-BE49-F238E27FC236}">
                <a16:creationId xmlns:a16="http://schemas.microsoft.com/office/drawing/2014/main" id="{07333831-C9CD-3942-F932-918294A49DCC}"/>
              </a:ext>
            </a:extLst>
          </p:cNvPr>
          <p:cNvSpPr>
            <a:spLocks noGrp="1"/>
          </p:cNvSpPr>
          <p:nvPr>
            <p:ph type="body" sz="quarter" idx="33" hasCustomPrompt="1"/>
          </p:nvPr>
        </p:nvSpPr>
        <p:spPr bwMode="white">
          <a:xfrm>
            <a:off x="1033208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4" name="Text Placeholder 23">
            <a:extLst>
              <a:ext uri="{FF2B5EF4-FFF2-40B4-BE49-F238E27FC236}">
                <a16:creationId xmlns:a16="http://schemas.microsoft.com/office/drawing/2014/main" id="{7CAC3C6F-90B7-57F0-925F-0C544B55E5F7}"/>
              </a:ext>
            </a:extLst>
          </p:cNvPr>
          <p:cNvSpPr>
            <a:spLocks noGrp="1"/>
          </p:cNvSpPr>
          <p:nvPr>
            <p:ph type="body" sz="quarter" idx="34" hasCustomPrompt="1"/>
          </p:nvPr>
        </p:nvSpPr>
        <p:spPr bwMode="white">
          <a:xfrm>
            <a:off x="1033208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5" name="Text Placeholder 23">
            <a:extLst>
              <a:ext uri="{FF2B5EF4-FFF2-40B4-BE49-F238E27FC236}">
                <a16:creationId xmlns:a16="http://schemas.microsoft.com/office/drawing/2014/main" id="{256C112D-D66C-3960-318C-D060AD348676}"/>
              </a:ext>
            </a:extLst>
          </p:cNvPr>
          <p:cNvSpPr>
            <a:spLocks noGrp="1"/>
          </p:cNvSpPr>
          <p:nvPr>
            <p:ph type="body" sz="quarter" idx="35" hasCustomPrompt="1"/>
          </p:nvPr>
        </p:nvSpPr>
        <p:spPr bwMode="white">
          <a:xfrm>
            <a:off x="848042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6" name="Text Placeholder 23">
            <a:extLst>
              <a:ext uri="{FF2B5EF4-FFF2-40B4-BE49-F238E27FC236}">
                <a16:creationId xmlns:a16="http://schemas.microsoft.com/office/drawing/2014/main" id="{203F7168-DE75-DF7C-187B-4F6AC17AD346}"/>
              </a:ext>
            </a:extLst>
          </p:cNvPr>
          <p:cNvSpPr>
            <a:spLocks noGrp="1"/>
          </p:cNvSpPr>
          <p:nvPr>
            <p:ph type="body" sz="quarter" idx="36" hasCustomPrompt="1"/>
          </p:nvPr>
        </p:nvSpPr>
        <p:spPr bwMode="white">
          <a:xfrm>
            <a:off x="848042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7" name="Text Placeholder 23">
            <a:extLst>
              <a:ext uri="{FF2B5EF4-FFF2-40B4-BE49-F238E27FC236}">
                <a16:creationId xmlns:a16="http://schemas.microsoft.com/office/drawing/2014/main" id="{D79A2D80-AAAD-2540-E416-288ABFB707B1}"/>
              </a:ext>
            </a:extLst>
          </p:cNvPr>
          <p:cNvSpPr>
            <a:spLocks noGrp="1"/>
          </p:cNvSpPr>
          <p:nvPr>
            <p:ph type="body" sz="quarter" idx="37" hasCustomPrompt="1"/>
          </p:nvPr>
        </p:nvSpPr>
        <p:spPr bwMode="white">
          <a:xfrm>
            <a:off x="1033208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8" name="Text Placeholder 23">
            <a:extLst>
              <a:ext uri="{FF2B5EF4-FFF2-40B4-BE49-F238E27FC236}">
                <a16:creationId xmlns:a16="http://schemas.microsoft.com/office/drawing/2014/main" id="{FD5F5EAC-445A-1D92-489E-112B33DAD52A}"/>
              </a:ext>
            </a:extLst>
          </p:cNvPr>
          <p:cNvSpPr>
            <a:spLocks noGrp="1"/>
          </p:cNvSpPr>
          <p:nvPr>
            <p:ph type="body" sz="quarter" idx="38" hasCustomPrompt="1"/>
          </p:nvPr>
        </p:nvSpPr>
        <p:spPr bwMode="white">
          <a:xfrm>
            <a:off x="1033208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Tree>
    <p:extLst>
      <p:ext uri="{BB962C8B-B14F-4D97-AF65-F5344CB8AC3E}">
        <p14:creationId xmlns:p14="http://schemas.microsoft.com/office/powerpoint/2010/main" val="10507420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Agenda Paper Gray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Background">
            <a:extLst>
              <a:ext uri="{FF2B5EF4-FFF2-40B4-BE49-F238E27FC236}">
                <a16:creationId xmlns:a16="http://schemas.microsoft.com/office/drawing/2014/main" id="{D33A53FE-3CE1-71C3-ADD8-162EE3642955}"/>
              </a:ext>
            </a:extLst>
          </p:cNvPr>
          <p:cNvSpPr/>
          <p:nvPr userDrawn="1"/>
        </p:nvSpPr>
        <p:spPr>
          <a:xfrm>
            <a:off x="4776788" y="0"/>
            <a:ext cx="7415212"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17" name="Title 2">
            <a:extLst>
              <a:ext uri="{FF2B5EF4-FFF2-40B4-BE49-F238E27FC236}">
                <a16:creationId xmlns:a16="http://schemas.microsoft.com/office/drawing/2014/main" id="{F63CEF0E-E41E-D430-5659-CEF42643750A}"/>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8009F71A-039D-A39B-B109-21425FE972AB}"/>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
        <p:nvSpPr>
          <p:cNvPr id="4" name="Text Placeholder 18">
            <a:extLst>
              <a:ext uri="{FF2B5EF4-FFF2-40B4-BE49-F238E27FC236}">
                <a16:creationId xmlns:a16="http://schemas.microsoft.com/office/drawing/2014/main" id="{DE39ACA2-3834-DBAD-25A0-050CF924DD85}"/>
              </a:ext>
            </a:extLst>
          </p:cNvPr>
          <p:cNvSpPr>
            <a:spLocks noGrp="1"/>
          </p:cNvSpPr>
          <p:nvPr>
            <p:ph type="body" sz="quarter" idx="48" hasCustomPrompt="1"/>
          </p:nvPr>
        </p:nvSpPr>
        <p:spPr>
          <a:xfrm>
            <a:off x="8480424" y="2720225"/>
            <a:ext cx="3254376" cy="246221"/>
          </a:xfrm>
        </p:spPr>
        <p:txBody>
          <a:bodyPr/>
          <a:lstStyle>
            <a:lvl1pPr marL="0" indent="0">
              <a:spcBef>
                <a:spcPts val="0"/>
              </a:spcBef>
              <a:spcAft>
                <a:spcPts val="0"/>
              </a:spcAft>
              <a:buFont typeface="Roboto" panose="02000000000000000000" pitchFamily="2" charset="0"/>
              <a:buChar char="​"/>
              <a:defRPr sz="1600" b="1">
                <a:solidFill>
                  <a:schemeClr val="tx2"/>
                </a:solidFill>
                <a:latin typeface="+mn-lt"/>
              </a:defRPr>
            </a:lvl1pPr>
            <a:lvl2pPr marL="0" indent="0">
              <a:spcBef>
                <a:spcPts val="0"/>
              </a:spcBef>
              <a:spcAft>
                <a:spcPts val="0"/>
              </a:spcAft>
              <a:buFont typeface="Roboto" panose="02000000000000000000" pitchFamily="2" charset="0"/>
              <a:buNone/>
              <a:defRPr sz="1600" b="1">
                <a:solidFill>
                  <a:schemeClr val="tx2"/>
                </a:solidFill>
                <a:latin typeface="+mn-lt"/>
              </a:defRPr>
            </a:lvl2pPr>
            <a:lvl3pPr marL="0" indent="0">
              <a:spcBef>
                <a:spcPts val="0"/>
              </a:spcBef>
              <a:spcAft>
                <a:spcPts val="0"/>
              </a:spcAft>
              <a:buFont typeface="Roboto" panose="02000000000000000000" pitchFamily="2" charset="0"/>
              <a:buChar char="​"/>
              <a:defRPr sz="1600" b="1">
                <a:solidFill>
                  <a:schemeClr val="tx2"/>
                </a:solidFill>
                <a:latin typeface="+mn-lt"/>
              </a:defRPr>
            </a:lvl3pPr>
            <a:lvl4pPr marL="0" indent="0">
              <a:spcBef>
                <a:spcPts val="0"/>
              </a:spcBef>
              <a:spcAft>
                <a:spcPts val="0"/>
              </a:spcAft>
              <a:buFont typeface="Roboto" panose="02000000000000000000" pitchFamily="2" charset="0"/>
              <a:buChar char="​"/>
              <a:defRPr sz="1600" b="1">
                <a:solidFill>
                  <a:schemeClr val="tx2"/>
                </a:solidFill>
                <a:latin typeface="+mn-lt"/>
              </a:defRPr>
            </a:lvl4pPr>
            <a:lvl5pPr marL="0" indent="0">
              <a:spcBef>
                <a:spcPts val="0"/>
              </a:spcBef>
              <a:spcAft>
                <a:spcPts val="0"/>
              </a:spcAft>
              <a:buFont typeface="Roboto" panose="02000000000000000000" pitchFamily="2" charset="0"/>
              <a:buChar char="​"/>
              <a:defRPr sz="1600" b="1">
                <a:solidFill>
                  <a:schemeClr val="tx2"/>
                </a:solidFill>
                <a:latin typeface="+mn-lt"/>
              </a:defRPr>
            </a:lvl5pPr>
            <a:lvl6pPr marL="0" indent="0">
              <a:spcBef>
                <a:spcPts val="0"/>
              </a:spcBef>
              <a:spcAft>
                <a:spcPts val="0"/>
              </a:spcAft>
              <a:buFont typeface="Roboto" panose="02000000000000000000" pitchFamily="2" charset="0"/>
              <a:buChar char="​"/>
              <a:defRPr sz="1600" b="1">
                <a:solidFill>
                  <a:schemeClr val="tx2"/>
                </a:solidFill>
                <a:latin typeface="+mn-lt"/>
              </a:defRPr>
            </a:lvl6pPr>
            <a:lvl7pPr marL="0" indent="0">
              <a:spcBef>
                <a:spcPts val="0"/>
              </a:spcBef>
              <a:spcAft>
                <a:spcPts val="0"/>
              </a:spcAft>
              <a:buFont typeface="Roboto" panose="02000000000000000000" pitchFamily="2" charset="0"/>
              <a:buChar char="​"/>
              <a:defRPr sz="1600" b="1">
                <a:solidFill>
                  <a:schemeClr val="tx2"/>
                </a:solidFill>
                <a:latin typeface="+mn-lt"/>
              </a:defRPr>
            </a:lvl7pPr>
            <a:lvl8pPr marL="0" indent="0">
              <a:spcBef>
                <a:spcPts val="0"/>
              </a:spcBef>
              <a:spcAft>
                <a:spcPts val="0"/>
              </a:spcAft>
              <a:buFont typeface="Roboto" panose="02000000000000000000" pitchFamily="2" charset="0"/>
              <a:buChar char="​"/>
              <a:defRPr sz="1600" b="1">
                <a:solidFill>
                  <a:schemeClr val="tx2"/>
                </a:solidFill>
                <a:latin typeface="+mn-lt"/>
              </a:defRPr>
            </a:lvl8pPr>
            <a:lvl9pPr marL="0" indent="0">
              <a:spcBef>
                <a:spcPts val="0"/>
              </a:spcBef>
              <a:spcAft>
                <a:spcPts val="0"/>
              </a:spcAft>
              <a:buFont typeface="Roboto" panose="02000000000000000000" pitchFamily="2" charset="0"/>
              <a:buChar char="​"/>
              <a:defRPr sz="1600" b="1">
                <a:solidFill>
                  <a:schemeClr val="tx2"/>
                </a:solidFill>
                <a:latin typeface="+mn-lt"/>
              </a:defRPr>
            </a:lvl9pPr>
          </a:lstStyle>
          <a:p>
            <a:pPr lvl="0"/>
            <a:r>
              <a:rPr lang="en-US"/>
              <a:t>Click to add title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a:xfrm>
            <a:off x="848042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a:xfrm>
            <a:off x="848042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1" name="Text Placeholder 23">
            <a:extLst>
              <a:ext uri="{FF2B5EF4-FFF2-40B4-BE49-F238E27FC236}">
                <a16:creationId xmlns:a16="http://schemas.microsoft.com/office/drawing/2014/main" id="{392BABD4-988F-2F9A-EAB1-FFE7D9A7217B}"/>
              </a:ext>
            </a:extLst>
          </p:cNvPr>
          <p:cNvSpPr>
            <a:spLocks noGrp="1"/>
          </p:cNvSpPr>
          <p:nvPr>
            <p:ph type="body" sz="quarter" idx="25" hasCustomPrompt="1"/>
          </p:nvPr>
        </p:nvSpPr>
        <p:spPr>
          <a:xfrm>
            <a:off x="1033208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2" name="Text Placeholder 23">
            <a:extLst>
              <a:ext uri="{FF2B5EF4-FFF2-40B4-BE49-F238E27FC236}">
                <a16:creationId xmlns:a16="http://schemas.microsoft.com/office/drawing/2014/main" id="{73E0D62F-A015-60D6-1F75-6D08890D891A}"/>
              </a:ext>
            </a:extLst>
          </p:cNvPr>
          <p:cNvSpPr>
            <a:spLocks noGrp="1"/>
          </p:cNvSpPr>
          <p:nvPr>
            <p:ph type="body" sz="quarter" idx="26" hasCustomPrompt="1"/>
          </p:nvPr>
        </p:nvSpPr>
        <p:spPr>
          <a:xfrm>
            <a:off x="1033208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3" name="Text Placeholder 23">
            <a:extLst>
              <a:ext uri="{FF2B5EF4-FFF2-40B4-BE49-F238E27FC236}">
                <a16:creationId xmlns:a16="http://schemas.microsoft.com/office/drawing/2014/main" id="{881FD408-BDAF-1BC0-5F20-FAAFA5B3A88F}"/>
              </a:ext>
            </a:extLst>
          </p:cNvPr>
          <p:cNvSpPr>
            <a:spLocks noGrp="1"/>
          </p:cNvSpPr>
          <p:nvPr>
            <p:ph type="body" sz="quarter" idx="27" hasCustomPrompt="1"/>
          </p:nvPr>
        </p:nvSpPr>
        <p:spPr>
          <a:xfrm>
            <a:off x="848042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4" name="Text Placeholder 23">
            <a:extLst>
              <a:ext uri="{FF2B5EF4-FFF2-40B4-BE49-F238E27FC236}">
                <a16:creationId xmlns:a16="http://schemas.microsoft.com/office/drawing/2014/main" id="{DCDC89C0-C28D-1B6E-6C21-169670F477B3}"/>
              </a:ext>
            </a:extLst>
          </p:cNvPr>
          <p:cNvSpPr>
            <a:spLocks noGrp="1"/>
          </p:cNvSpPr>
          <p:nvPr>
            <p:ph type="body" sz="quarter" idx="28" hasCustomPrompt="1"/>
          </p:nvPr>
        </p:nvSpPr>
        <p:spPr>
          <a:xfrm>
            <a:off x="848042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5" name="Text Placeholder 23">
            <a:extLst>
              <a:ext uri="{FF2B5EF4-FFF2-40B4-BE49-F238E27FC236}">
                <a16:creationId xmlns:a16="http://schemas.microsoft.com/office/drawing/2014/main" id="{8BE160C3-FD60-CFA2-E979-8EC4AEFE4391}"/>
              </a:ext>
            </a:extLst>
          </p:cNvPr>
          <p:cNvSpPr>
            <a:spLocks noGrp="1"/>
          </p:cNvSpPr>
          <p:nvPr>
            <p:ph type="body" sz="quarter" idx="29" hasCustomPrompt="1"/>
          </p:nvPr>
        </p:nvSpPr>
        <p:spPr>
          <a:xfrm>
            <a:off x="1033208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6" name="Text Placeholder 23">
            <a:extLst>
              <a:ext uri="{FF2B5EF4-FFF2-40B4-BE49-F238E27FC236}">
                <a16:creationId xmlns:a16="http://schemas.microsoft.com/office/drawing/2014/main" id="{EF2F315D-7B8D-0FD7-D2A6-E492C590D6CF}"/>
              </a:ext>
            </a:extLst>
          </p:cNvPr>
          <p:cNvSpPr>
            <a:spLocks noGrp="1"/>
          </p:cNvSpPr>
          <p:nvPr>
            <p:ph type="body" sz="quarter" idx="30" hasCustomPrompt="1"/>
          </p:nvPr>
        </p:nvSpPr>
        <p:spPr>
          <a:xfrm>
            <a:off x="1033208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1" name="Text Placeholder 23">
            <a:extLst>
              <a:ext uri="{FF2B5EF4-FFF2-40B4-BE49-F238E27FC236}">
                <a16:creationId xmlns:a16="http://schemas.microsoft.com/office/drawing/2014/main" id="{466B5A08-4FF1-CA65-3E1B-04F3551344C7}"/>
              </a:ext>
            </a:extLst>
          </p:cNvPr>
          <p:cNvSpPr>
            <a:spLocks noGrp="1"/>
          </p:cNvSpPr>
          <p:nvPr>
            <p:ph type="body" sz="quarter" idx="31" hasCustomPrompt="1"/>
          </p:nvPr>
        </p:nvSpPr>
        <p:spPr>
          <a:xfrm>
            <a:off x="848042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2" name="Text Placeholder 23">
            <a:extLst>
              <a:ext uri="{FF2B5EF4-FFF2-40B4-BE49-F238E27FC236}">
                <a16:creationId xmlns:a16="http://schemas.microsoft.com/office/drawing/2014/main" id="{BD36058A-0383-5451-9450-AED3C5A18129}"/>
              </a:ext>
            </a:extLst>
          </p:cNvPr>
          <p:cNvSpPr>
            <a:spLocks noGrp="1"/>
          </p:cNvSpPr>
          <p:nvPr>
            <p:ph type="body" sz="quarter" idx="32" hasCustomPrompt="1"/>
          </p:nvPr>
        </p:nvSpPr>
        <p:spPr>
          <a:xfrm>
            <a:off x="848042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3" name="Text Placeholder 23">
            <a:extLst>
              <a:ext uri="{FF2B5EF4-FFF2-40B4-BE49-F238E27FC236}">
                <a16:creationId xmlns:a16="http://schemas.microsoft.com/office/drawing/2014/main" id="{07333831-C9CD-3942-F932-918294A49DCC}"/>
              </a:ext>
            </a:extLst>
          </p:cNvPr>
          <p:cNvSpPr>
            <a:spLocks noGrp="1"/>
          </p:cNvSpPr>
          <p:nvPr>
            <p:ph type="body" sz="quarter" idx="33" hasCustomPrompt="1"/>
          </p:nvPr>
        </p:nvSpPr>
        <p:spPr>
          <a:xfrm>
            <a:off x="1033208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4" name="Text Placeholder 23">
            <a:extLst>
              <a:ext uri="{FF2B5EF4-FFF2-40B4-BE49-F238E27FC236}">
                <a16:creationId xmlns:a16="http://schemas.microsoft.com/office/drawing/2014/main" id="{7CAC3C6F-90B7-57F0-925F-0C544B55E5F7}"/>
              </a:ext>
            </a:extLst>
          </p:cNvPr>
          <p:cNvSpPr>
            <a:spLocks noGrp="1"/>
          </p:cNvSpPr>
          <p:nvPr>
            <p:ph type="body" sz="quarter" idx="34" hasCustomPrompt="1"/>
          </p:nvPr>
        </p:nvSpPr>
        <p:spPr>
          <a:xfrm>
            <a:off x="1033208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5" name="Text Placeholder 23">
            <a:extLst>
              <a:ext uri="{FF2B5EF4-FFF2-40B4-BE49-F238E27FC236}">
                <a16:creationId xmlns:a16="http://schemas.microsoft.com/office/drawing/2014/main" id="{256C112D-D66C-3960-318C-D060AD348676}"/>
              </a:ext>
            </a:extLst>
          </p:cNvPr>
          <p:cNvSpPr>
            <a:spLocks noGrp="1"/>
          </p:cNvSpPr>
          <p:nvPr>
            <p:ph type="body" sz="quarter" idx="35" hasCustomPrompt="1"/>
          </p:nvPr>
        </p:nvSpPr>
        <p:spPr>
          <a:xfrm>
            <a:off x="848042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6" name="Text Placeholder 23">
            <a:extLst>
              <a:ext uri="{FF2B5EF4-FFF2-40B4-BE49-F238E27FC236}">
                <a16:creationId xmlns:a16="http://schemas.microsoft.com/office/drawing/2014/main" id="{203F7168-DE75-DF7C-187B-4F6AC17AD346}"/>
              </a:ext>
            </a:extLst>
          </p:cNvPr>
          <p:cNvSpPr>
            <a:spLocks noGrp="1"/>
          </p:cNvSpPr>
          <p:nvPr>
            <p:ph type="body" sz="quarter" idx="36" hasCustomPrompt="1"/>
          </p:nvPr>
        </p:nvSpPr>
        <p:spPr>
          <a:xfrm>
            <a:off x="848042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7" name="Text Placeholder 23">
            <a:extLst>
              <a:ext uri="{FF2B5EF4-FFF2-40B4-BE49-F238E27FC236}">
                <a16:creationId xmlns:a16="http://schemas.microsoft.com/office/drawing/2014/main" id="{D79A2D80-AAAD-2540-E416-288ABFB707B1}"/>
              </a:ext>
            </a:extLst>
          </p:cNvPr>
          <p:cNvSpPr>
            <a:spLocks noGrp="1"/>
          </p:cNvSpPr>
          <p:nvPr>
            <p:ph type="body" sz="quarter" idx="37" hasCustomPrompt="1"/>
          </p:nvPr>
        </p:nvSpPr>
        <p:spPr>
          <a:xfrm>
            <a:off x="1033208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8" name="Text Placeholder 23">
            <a:extLst>
              <a:ext uri="{FF2B5EF4-FFF2-40B4-BE49-F238E27FC236}">
                <a16:creationId xmlns:a16="http://schemas.microsoft.com/office/drawing/2014/main" id="{FD5F5EAC-445A-1D92-489E-112B33DAD52A}"/>
              </a:ext>
            </a:extLst>
          </p:cNvPr>
          <p:cNvSpPr>
            <a:spLocks noGrp="1"/>
          </p:cNvSpPr>
          <p:nvPr>
            <p:ph type="body" sz="quarter" idx="38" hasCustomPrompt="1"/>
          </p:nvPr>
        </p:nvSpPr>
        <p:spPr>
          <a:xfrm>
            <a:off x="1033208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Tree>
    <p:extLst>
      <p:ext uri="{BB962C8B-B14F-4D97-AF65-F5344CB8AC3E}">
        <p14:creationId xmlns:p14="http://schemas.microsoft.com/office/powerpoint/2010/main" val="6773267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Agenda Dark Teal C">
    <p:bg>
      <p:bgPr>
        <a:solidFill>
          <a:schemeClr val="tx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5E105F84-BF82-F576-C681-4F583A55405B}"/>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bwMode="white">
          <a:xfrm>
            <a:off x="1073149" y="2089109"/>
            <a:ext cx="3254376" cy="730291"/>
          </a:xfrm>
        </p:spPr>
        <p:txBody>
          <a:bodyPr anchor="t"/>
          <a:lstStyle>
            <a:lvl1pPr>
              <a:defRPr>
                <a:solidFill>
                  <a:schemeClr val="bg1"/>
                </a:solidFill>
              </a:defRPr>
            </a:lvl1pPr>
          </a:lstStyle>
          <a:p>
            <a:r>
              <a:rPr lang="en-US"/>
              <a:t>Click to add Agenda title</a:t>
            </a:r>
          </a:p>
        </p:txBody>
      </p:sp>
      <p:sp>
        <p:nvSpPr>
          <p:cNvPr id="14" name="Text Placeholder 4">
            <a:extLst>
              <a:ext uri="{FF2B5EF4-FFF2-40B4-BE49-F238E27FC236}">
                <a16:creationId xmlns:a16="http://schemas.microsoft.com/office/drawing/2014/main" id="{F29C56A0-D9FB-E3AE-1175-41CD7D690F83}"/>
              </a:ext>
            </a:extLst>
          </p:cNvPr>
          <p:cNvSpPr>
            <a:spLocks noGrp="1"/>
          </p:cNvSpPr>
          <p:nvPr>
            <p:ph type="body" sz="quarter" idx="47" hasCustomPrompt="1"/>
          </p:nvPr>
        </p:nvSpPr>
        <p:spPr>
          <a:xfrm>
            <a:off x="6629400" y="2208213"/>
            <a:ext cx="3870325" cy="3033614"/>
          </a:xfrm>
        </p:spPr>
        <p:txBody>
          <a:bodyPr wrap="square">
            <a:noAutofit/>
          </a:bodyPr>
          <a:lstStyle>
            <a:lvl1pPr marL="342000" indent="-342000">
              <a:lnSpc>
                <a:spcPct val="150000"/>
              </a:lnSpc>
              <a:spcBef>
                <a:spcPts val="0"/>
              </a:spcBef>
              <a:buClr>
                <a:schemeClr val="bg1"/>
              </a:buClr>
              <a:buFont typeface="+mj-lt"/>
              <a:buAutoNum type="arabicPeriod"/>
              <a:tabLst>
                <a:tab pos="571500" algn="l"/>
                <a:tab pos="5483225" algn="r"/>
              </a:tabLst>
              <a:defRPr sz="1600">
                <a:solidFill>
                  <a:schemeClr val="bg1"/>
                </a:solidFill>
              </a:defRPr>
            </a:lvl1pPr>
            <a:lvl2pPr marL="342900" indent="-342900">
              <a:spcBef>
                <a:spcPts val="0"/>
              </a:spcBef>
              <a:spcAft>
                <a:spcPts val="300"/>
              </a:spcAft>
              <a:buFont typeface="+mj-lt"/>
              <a:buAutoNum type="arabicPeriod"/>
              <a:defRPr>
                <a:solidFill>
                  <a:schemeClr val="bg1"/>
                </a:solidFill>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16220531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Agenda Paper Gray C">
    <p:bg>
      <p:bgPr>
        <a:solidFill>
          <a:schemeClr val="bg2"/>
        </a:solid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1073149" y="2089109"/>
            <a:ext cx="3254376" cy="730291"/>
          </a:xfrm>
        </p:spPr>
        <p:txBody>
          <a:bodyPr anchor="t"/>
          <a:lstStyle>
            <a:lvl1pPr>
              <a:defRPr>
                <a:solidFill>
                  <a:schemeClr val="tx2"/>
                </a:solidFill>
              </a:defRPr>
            </a:lvl1pPr>
          </a:lstStyle>
          <a:p>
            <a:r>
              <a:rPr lang="en-US"/>
              <a:t>Click to add Agenda title</a:t>
            </a:r>
          </a:p>
        </p:txBody>
      </p:sp>
      <p:sp>
        <p:nvSpPr>
          <p:cNvPr id="4" name="Text Placeholder 4">
            <a:extLst>
              <a:ext uri="{FF2B5EF4-FFF2-40B4-BE49-F238E27FC236}">
                <a16:creationId xmlns:a16="http://schemas.microsoft.com/office/drawing/2014/main" id="{D7785B66-4C5B-0A56-8EE4-57CB0DC60063}"/>
              </a:ext>
            </a:extLst>
          </p:cNvPr>
          <p:cNvSpPr>
            <a:spLocks noGrp="1"/>
          </p:cNvSpPr>
          <p:nvPr>
            <p:ph type="body" sz="quarter" idx="47" hasCustomPrompt="1"/>
          </p:nvPr>
        </p:nvSpPr>
        <p:spPr>
          <a:xfrm>
            <a:off x="6629400" y="2222599"/>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301347809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Breaker Dark Teal A">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357F7675-9200-BCA8-9388-884778319C05}"/>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8031163" y="3430800"/>
            <a:ext cx="3536949" cy="417600"/>
          </a:xfrm>
        </p:spPr>
        <p:txBody>
          <a:bodyPr anchor="b"/>
          <a:lstStyle>
            <a:lvl1pPr algn="l">
              <a:defRPr sz="3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8031164" y="3952800"/>
            <a:ext cx="3536949" cy="540000"/>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Bef>
                <a:spcPts val="0"/>
              </a:spcBef>
              <a:spcAft>
                <a:spcPts val="0"/>
              </a:spcAft>
              <a:buFont typeface="Arial Nova" panose="020B0504020202020204" pitchFamily="34" charset="0"/>
              <a:buChar char="​"/>
              <a:defRPr sz="1800" b="0">
                <a:solidFill>
                  <a:schemeClr val="tx1"/>
                </a:solidFill>
              </a:defRPr>
            </a:lvl2pPr>
            <a:lvl3pPr marL="0" indent="0" algn="l">
              <a:spcBef>
                <a:spcPts val="0"/>
              </a:spcBef>
              <a:spcAft>
                <a:spcPts val="0"/>
              </a:spcAft>
              <a:buFont typeface="Arial Nova" panose="020B0504020202020204" pitchFamily="34" charset="0"/>
              <a:buChar char="​"/>
              <a:defRPr sz="1800" b="0">
                <a:solidFill>
                  <a:schemeClr val="tx1"/>
                </a:solidFill>
              </a:defRPr>
            </a:lvl3pPr>
            <a:lvl4pPr marL="0" indent="0" algn="l">
              <a:spcBef>
                <a:spcPts val="0"/>
              </a:spcBef>
              <a:spcAft>
                <a:spcPts val="0"/>
              </a:spcAft>
              <a:buFont typeface="Arial Nova" panose="020B0504020202020204" pitchFamily="34" charset="0"/>
              <a:buChar char="​"/>
              <a:defRPr sz="1800" b="0">
                <a:solidFill>
                  <a:schemeClr val="tx1"/>
                </a:solidFill>
              </a:defRPr>
            </a:lvl4pPr>
            <a:lvl5pPr marL="0" indent="0" algn="l">
              <a:spcBef>
                <a:spcPts val="0"/>
              </a:spcBef>
              <a:spcAft>
                <a:spcPts val="0"/>
              </a:spcAft>
              <a:buFont typeface="Arial Nova" panose="020B0504020202020204" pitchFamily="34" charset="0"/>
              <a:buChar char="​"/>
              <a:defRPr sz="1800" b="0">
                <a:solidFill>
                  <a:schemeClr val="tx1"/>
                </a:solidFill>
              </a:defRPr>
            </a:lvl5pPr>
            <a:lvl6pPr marL="0" indent="0" algn="l">
              <a:spcBef>
                <a:spcPts val="0"/>
              </a:spcBef>
              <a:spcAft>
                <a:spcPts val="0"/>
              </a:spcAft>
              <a:buFont typeface="Arial Nova" panose="020B0504020202020204" pitchFamily="34" charset="0"/>
              <a:buChar char="​"/>
              <a:defRPr sz="1800" b="0">
                <a:solidFill>
                  <a:schemeClr val="tx1"/>
                </a:solidFill>
              </a:defRPr>
            </a:lvl6pPr>
            <a:lvl7pPr marL="0" indent="0" algn="l">
              <a:spcBef>
                <a:spcPts val="0"/>
              </a:spcBef>
              <a:spcAft>
                <a:spcPts val="0"/>
              </a:spcAft>
              <a:buFont typeface="Arial Nova" panose="020B0504020202020204" pitchFamily="34" charset="0"/>
              <a:buChar char="​"/>
              <a:defRPr sz="1800" b="0">
                <a:solidFill>
                  <a:schemeClr val="tx1"/>
                </a:solidFill>
              </a:defRPr>
            </a:lvl7pPr>
            <a:lvl8pPr marL="0" indent="0" algn="l">
              <a:spcBef>
                <a:spcPts val="0"/>
              </a:spcBef>
              <a:spcAft>
                <a:spcPts val="0"/>
              </a:spcAft>
              <a:buFont typeface="Arial Nova" panose="020B0504020202020204" pitchFamily="34" charset="0"/>
              <a:buChar char="​"/>
              <a:defRPr sz="1800" b="0">
                <a:solidFill>
                  <a:schemeClr val="tx1"/>
                </a:solidFill>
              </a:defRPr>
            </a:lvl8pPr>
            <a:lvl9pPr marL="0" indent="0" algn="l">
              <a:spcBef>
                <a:spcPts val="0"/>
              </a:spcBef>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367DBB7A-61D9-7963-BD7F-443E1AC1F6F8}"/>
              </a:ext>
            </a:extLst>
          </p:cNvPr>
          <p:cNvSpPr>
            <a:spLocks noGrp="1"/>
          </p:cNvSpPr>
          <p:nvPr>
            <p:ph type="body" sz="quarter" idx="18" hasCustomPrompt="1"/>
          </p:nvPr>
        </p:nvSpPr>
        <p:spPr>
          <a:xfrm>
            <a:off x="-11794" y="-701566"/>
            <a:ext cx="7874682" cy="8978900"/>
          </a:xfrm>
          <a:prstGeom prst="rect">
            <a:avLst/>
          </a:prstGeom>
        </p:spPr>
        <p:txBody>
          <a:bodyPr anchor="ctr">
            <a:normAutofit/>
          </a:bodyPr>
          <a:lstStyle>
            <a:lvl1pPr marL="0" indent="0" algn="ctr">
              <a:lnSpc>
                <a:spcPct val="100000"/>
              </a:lnSpc>
              <a:spcAft>
                <a:spcPts val="0"/>
              </a:spcAft>
              <a:buFont typeface="Arial Nova" panose="020B0504020202020204" pitchFamily="34" charset="0"/>
              <a:buChar char="​"/>
              <a:defRPr sz="60000" b="0" kern="0" spc="-4000" baseline="0">
                <a:solidFill>
                  <a:schemeClr val="tx1"/>
                </a:solidFill>
                <a:latin typeface="+mj-lt"/>
              </a:defRPr>
            </a:lvl1pPr>
            <a:lvl2pPr marL="0" indent="0">
              <a:lnSpc>
                <a:spcPct val="100000"/>
              </a:lnSpc>
              <a:spcAft>
                <a:spcPts val="0"/>
              </a:spcAft>
              <a:buFont typeface="Arial Nova" panose="020B0504020202020204" pitchFamily="34" charset="0"/>
              <a:buChar char="​"/>
              <a:defRPr sz="60000" b="0"/>
            </a:lvl2pPr>
            <a:lvl3pPr marL="0" indent="0">
              <a:lnSpc>
                <a:spcPct val="100000"/>
              </a:lnSpc>
              <a:spcAft>
                <a:spcPts val="0"/>
              </a:spcAft>
              <a:buFont typeface="Arial Nova" panose="020B0504020202020204" pitchFamily="34" charset="0"/>
              <a:buChar char="​"/>
              <a:defRPr sz="60000" b="0"/>
            </a:lvl3pPr>
            <a:lvl4pPr marL="0" indent="0">
              <a:lnSpc>
                <a:spcPct val="100000"/>
              </a:lnSpc>
              <a:spcAft>
                <a:spcPts val="0"/>
              </a:spcAft>
              <a:buFont typeface="Arial Nova" panose="020B0504020202020204" pitchFamily="34" charset="0"/>
              <a:buChar char="​"/>
              <a:defRPr sz="60000" b="0"/>
            </a:lvl4pPr>
            <a:lvl5pPr marL="0" indent="0">
              <a:lnSpc>
                <a:spcPct val="100000"/>
              </a:lnSpc>
              <a:spcAft>
                <a:spcPts val="0"/>
              </a:spcAft>
              <a:buFont typeface="Arial Nova" panose="020B0504020202020204" pitchFamily="34" charset="0"/>
              <a:buChar char="​"/>
              <a:defRPr sz="60000" b="0"/>
            </a:lvl5pPr>
            <a:lvl6pPr marL="0" indent="0">
              <a:lnSpc>
                <a:spcPct val="100000"/>
              </a:lnSpc>
              <a:spcAft>
                <a:spcPts val="0"/>
              </a:spcAft>
              <a:buFont typeface="Arial Nova" panose="020B0504020202020204" pitchFamily="34" charset="0"/>
              <a:buChar char="​"/>
              <a:defRPr sz="60000" b="0"/>
            </a:lvl6pPr>
            <a:lvl7pPr marL="0" indent="0">
              <a:lnSpc>
                <a:spcPct val="100000"/>
              </a:lnSpc>
              <a:spcAft>
                <a:spcPts val="0"/>
              </a:spcAft>
              <a:buFont typeface="Arial Nova" panose="020B0504020202020204" pitchFamily="34" charset="0"/>
              <a:buChar char="​"/>
              <a:defRPr sz="60000" b="0"/>
            </a:lvl7pPr>
            <a:lvl8pPr marL="0" indent="0">
              <a:lnSpc>
                <a:spcPct val="100000"/>
              </a:lnSpc>
              <a:spcAft>
                <a:spcPts val="0"/>
              </a:spcAft>
              <a:buFont typeface="Arial Nova" panose="020B0504020202020204" pitchFamily="34" charset="0"/>
              <a:buChar char="​"/>
              <a:defRPr sz="60000" b="0"/>
            </a:lvl8pPr>
            <a:lvl9pPr marL="0" indent="0">
              <a:lnSpc>
                <a:spcPct val="100000"/>
              </a:lnSpc>
              <a:spcAft>
                <a:spcPts val="0"/>
              </a:spcAft>
              <a:buFont typeface="Arial Nova" panose="020B0504020202020204" pitchFamily="34" charset="0"/>
              <a:buChar char="​"/>
              <a:defRPr sz="60000" b="0"/>
            </a:lvl9pPr>
          </a:lstStyle>
          <a:p>
            <a:pPr lvl="0"/>
            <a:r>
              <a:rPr lang="en-US"/>
              <a:t>X</a:t>
            </a:r>
          </a:p>
        </p:txBody>
      </p:sp>
    </p:spTree>
    <p:extLst>
      <p:ext uri="{BB962C8B-B14F-4D97-AF65-F5344CB8AC3E}">
        <p14:creationId xmlns:p14="http://schemas.microsoft.com/office/powerpoint/2010/main" val="1420011440"/>
      </p:ext>
    </p:extLst>
  </p:cSld>
  <p:clrMapOvr>
    <a:overrideClrMapping bg1="dk1" tx1="lt1" bg2="dk2" tx2="lt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A">
    <p:bg>
      <p:bgPr>
        <a:solidFill>
          <a:schemeClr val="tx2"/>
        </a:solidFill>
        <a:effectLst/>
      </p:bgPr>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0D162C23-95B8-7B66-5834-6E48D39BFC3B}"/>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8031163" y="3430800"/>
            <a:ext cx="3536949" cy="417600"/>
          </a:xfrm>
        </p:spPr>
        <p:txBody>
          <a:bodyPr anchor="t"/>
          <a:lstStyle>
            <a:lvl1pPr algn="l">
              <a:defRPr sz="3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8031164" y="3952800"/>
            <a:ext cx="3536949" cy="540000"/>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Aft>
                <a:spcPts val="0"/>
              </a:spcAft>
              <a:buFont typeface="Arial Nova" panose="020B0504020202020204" pitchFamily="34" charset="0"/>
              <a:buChar char="​"/>
              <a:defRPr sz="1800" b="0">
                <a:solidFill>
                  <a:schemeClr val="bg2"/>
                </a:solidFill>
              </a:defRPr>
            </a:lvl2pPr>
            <a:lvl3pPr marL="0" indent="0" algn="l">
              <a:spcAft>
                <a:spcPts val="0"/>
              </a:spcAft>
              <a:buFont typeface="Arial Nova" panose="020B0504020202020204" pitchFamily="34" charset="0"/>
              <a:buChar char="​"/>
              <a:defRPr sz="1800" b="0">
                <a:solidFill>
                  <a:schemeClr val="bg2"/>
                </a:solidFill>
              </a:defRPr>
            </a:lvl3pPr>
            <a:lvl4pPr marL="0" indent="0" algn="l">
              <a:spcAft>
                <a:spcPts val="0"/>
              </a:spcAft>
              <a:buFont typeface="Arial Nova" panose="020B0504020202020204" pitchFamily="34" charset="0"/>
              <a:buChar char="​"/>
              <a:defRPr sz="1800" b="0">
                <a:solidFill>
                  <a:schemeClr val="bg2"/>
                </a:solidFill>
              </a:defRPr>
            </a:lvl4pPr>
            <a:lvl5pPr marL="0" indent="0" algn="l">
              <a:spcAft>
                <a:spcPts val="0"/>
              </a:spcAft>
              <a:buFont typeface="Arial Nova" panose="020B0504020202020204" pitchFamily="34" charset="0"/>
              <a:buChar char="​"/>
              <a:defRPr sz="1800" b="0">
                <a:solidFill>
                  <a:schemeClr val="bg2"/>
                </a:solidFill>
              </a:defRPr>
            </a:lvl5pPr>
            <a:lvl6pPr marL="0" indent="0" algn="l">
              <a:spcAft>
                <a:spcPts val="0"/>
              </a:spcAft>
              <a:buFont typeface="Arial Nova" panose="020B0504020202020204" pitchFamily="34" charset="0"/>
              <a:buChar char="​"/>
              <a:defRPr sz="1800" b="0">
                <a:solidFill>
                  <a:schemeClr val="bg2"/>
                </a:solidFill>
              </a:defRPr>
            </a:lvl6pPr>
            <a:lvl7pPr marL="0" indent="0" algn="l">
              <a:spcAft>
                <a:spcPts val="0"/>
              </a:spcAft>
              <a:buFont typeface="Arial Nova" panose="020B0504020202020204" pitchFamily="34" charset="0"/>
              <a:buChar char="​"/>
              <a:defRPr sz="1800" b="0">
                <a:solidFill>
                  <a:schemeClr val="bg2"/>
                </a:solidFill>
              </a:defRPr>
            </a:lvl7pPr>
            <a:lvl8pPr marL="0" indent="0" algn="l">
              <a:spcAft>
                <a:spcPts val="0"/>
              </a:spcAft>
              <a:buFont typeface="Arial Nova" panose="020B0504020202020204" pitchFamily="34" charset="0"/>
              <a:buChar char="​"/>
              <a:defRPr sz="1800" b="0">
                <a:solidFill>
                  <a:schemeClr val="bg2"/>
                </a:solidFill>
              </a:defRPr>
            </a:lvl8pPr>
            <a:lvl9pPr marL="0" indent="0" algn="l">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a:xfrm>
            <a:off x="0" y="-701566"/>
            <a:ext cx="7862888" cy="8978900"/>
          </a:xfrm>
          <a:prstGeom prst="rect">
            <a:avLst/>
          </a:prstGeom>
        </p:spPr>
        <p:txBody>
          <a:bodyPr anchor="ctr">
            <a:normAutofit/>
          </a:bodyPr>
          <a:lstStyle>
            <a:lvl1pPr marL="0" indent="0" algn="ctr">
              <a:lnSpc>
                <a:spcPct val="100000"/>
              </a:lnSpc>
              <a:spcAft>
                <a:spcPts val="0"/>
              </a:spcAft>
              <a:buFont typeface="Arial Nova" panose="020B0504020202020204" pitchFamily="34" charset="0"/>
              <a:buChar char="​"/>
              <a:defRPr sz="60000" b="0" kern="0" spc="-4000" baseline="0">
                <a:solidFill>
                  <a:schemeClr val="bg2"/>
                </a:solidFill>
                <a:latin typeface="+mj-lt"/>
              </a:defRPr>
            </a:lvl1pPr>
            <a:lvl2pPr marL="0" indent="0">
              <a:lnSpc>
                <a:spcPct val="100000"/>
              </a:lnSpc>
              <a:spcAft>
                <a:spcPts val="0"/>
              </a:spcAft>
              <a:buFont typeface="Arial Nova" panose="020B0504020202020204" pitchFamily="34" charset="0"/>
              <a:buChar char="​"/>
              <a:defRPr sz="60000" b="0"/>
            </a:lvl2pPr>
            <a:lvl3pPr marL="0" indent="0">
              <a:lnSpc>
                <a:spcPct val="100000"/>
              </a:lnSpc>
              <a:spcAft>
                <a:spcPts val="0"/>
              </a:spcAft>
              <a:buFont typeface="Arial Nova" panose="020B0504020202020204" pitchFamily="34" charset="0"/>
              <a:buChar char="​"/>
              <a:defRPr sz="60000" b="0"/>
            </a:lvl3pPr>
            <a:lvl4pPr marL="0" indent="0">
              <a:lnSpc>
                <a:spcPct val="100000"/>
              </a:lnSpc>
              <a:spcAft>
                <a:spcPts val="0"/>
              </a:spcAft>
              <a:buFont typeface="Arial Nova" panose="020B0504020202020204" pitchFamily="34" charset="0"/>
              <a:buChar char="​"/>
              <a:defRPr sz="60000" b="0"/>
            </a:lvl4pPr>
            <a:lvl5pPr marL="0" indent="0">
              <a:lnSpc>
                <a:spcPct val="100000"/>
              </a:lnSpc>
              <a:spcAft>
                <a:spcPts val="0"/>
              </a:spcAft>
              <a:buFont typeface="Arial Nova" panose="020B0504020202020204" pitchFamily="34" charset="0"/>
              <a:buChar char="​"/>
              <a:defRPr sz="60000" b="0"/>
            </a:lvl5pPr>
            <a:lvl6pPr marL="0" indent="0">
              <a:lnSpc>
                <a:spcPct val="100000"/>
              </a:lnSpc>
              <a:spcAft>
                <a:spcPts val="0"/>
              </a:spcAft>
              <a:buFont typeface="Arial Nova" panose="020B0504020202020204" pitchFamily="34" charset="0"/>
              <a:buChar char="​"/>
              <a:defRPr sz="60000" b="0"/>
            </a:lvl6pPr>
            <a:lvl7pPr marL="0" indent="0">
              <a:lnSpc>
                <a:spcPct val="100000"/>
              </a:lnSpc>
              <a:spcAft>
                <a:spcPts val="0"/>
              </a:spcAft>
              <a:buFont typeface="Arial Nova" panose="020B0504020202020204" pitchFamily="34" charset="0"/>
              <a:buChar char="​"/>
              <a:defRPr sz="60000" b="0"/>
            </a:lvl7pPr>
            <a:lvl8pPr marL="0" indent="0">
              <a:lnSpc>
                <a:spcPct val="100000"/>
              </a:lnSpc>
              <a:spcAft>
                <a:spcPts val="0"/>
              </a:spcAft>
              <a:buFont typeface="Arial Nova" panose="020B0504020202020204" pitchFamily="34" charset="0"/>
              <a:buChar char="​"/>
              <a:defRPr sz="60000" b="0"/>
            </a:lvl8pPr>
            <a:lvl9pPr marL="0" indent="0">
              <a:lnSpc>
                <a:spcPct val="100000"/>
              </a:lnSpc>
              <a:spcAft>
                <a:spcPts val="0"/>
              </a:spcAft>
              <a:buFont typeface="Arial Nova" panose="020B0504020202020204" pitchFamily="34" charset="0"/>
              <a:buChar char="​"/>
              <a:defRPr sz="60000" b="0"/>
            </a:lvl9pPr>
          </a:lstStyle>
          <a:p>
            <a:pPr lvl="0"/>
            <a:r>
              <a:rPr lang="en-US"/>
              <a:t>X</a:t>
            </a:r>
          </a:p>
        </p:txBody>
      </p:sp>
    </p:spTree>
    <p:extLst>
      <p:ext uri="{BB962C8B-B14F-4D97-AF65-F5344CB8AC3E}">
        <p14:creationId xmlns:p14="http://schemas.microsoft.com/office/powerpoint/2010/main" val="3504875877"/>
      </p:ext>
    </p:extLst>
  </p:cSld>
  <p:clrMapOvr>
    <a:overrideClrMapping bg1="dk1" tx1="lt1" bg2="dk2" tx2="lt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Breaker Dark Teal B">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6C74F47-2D6D-683B-7A26-C2DD68EE90B0}"/>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8031163" y="3430799"/>
            <a:ext cx="3703637" cy="606213"/>
          </a:xfrm>
        </p:spPr>
        <p:txBody>
          <a:bodyPr anchor="b"/>
          <a:lstStyle>
            <a:lvl1pPr algn="l">
              <a:defRPr sz="3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8031164" y="4220476"/>
            <a:ext cx="3703636" cy="586473"/>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Bef>
                <a:spcPts val="0"/>
              </a:spcBef>
              <a:spcAft>
                <a:spcPts val="0"/>
              </a:spcAft>
              <a:buFont typeface="Arial Nova" panose="020B0504020202020204" pitchFamily="34" charset="0"/>
              <a:buChar char="​"/>
              <a:defRPr sz="1800" b="0">
                <a:solidFill>
                  <a:schemeClr val="tx1"/>
                </a:solidFill>
              </a:defRPr>
            </a:lvl2pPr>
            <a:lvl3pPr marL="0" indent="0" algn="l">
              <a:spcBef>
                <a:spcPts val="0"/>
              </a:spcBef>
              <a:spcAft>
                <a:spcPts val="0"/>
              </a:spcAft>
              <a:buFont typeface="Arial Nova" panose="020B0504020202020204" pitchFamily="34" charset="0"/>
              <a:buChar char="​"/>
              <a:defRPr sz="1800" b="0">
                <a:solidFill>
                  <a:schemeClr val="tx1"/>
                </a:solidFill>
              </a:defRPr>
            </a:lvl3pPr>
            <a:lvl4pPr marL="0" indent="0" algn="l">
              <a:spcBef>
                <a:spcPts val="0"/>
              </a:spcBef>
              <a:spcAft>
                <a:spcPts val="0"/>
              </a:spcAft>
              <a:buFont typeface="Arial Nova" panose="020B0504020202020204" pitchFamily="34" charset="0"/>
              <a:buChar char="​"/>
              <a:defRPr sz="1800" b="0">
                <a:solidFill>
                  <a:schemeClr val="tx1"/>
                </a:solidFill>
              </a:defRPr>
            </a:lvl4pPr>
            <a:lvl5pPr marL="0" indent="0" algn="l">
              <a:spcBef>
                <a:spcPts val="0"/>
              </a:spcBef>
              <a:spcAft>
                <a:spcPts val="0"/>
              </a:spcAft>
              <a:buFont typeface="Arial Nova" panose="020B0504020202020204" pitchFamily="34" charset="0"/>
              <a:buChar char="​"/>
              <a:defRPr sz="1800" b="0">
                <a:solidFill>
                  <a:schemeClr val="tx1"/>
                </a:solidFill>
              </a:defRPr>
            </a:lvl5pPr>
            <a:lvl6pPr marL="0" indent="0" algn="l">
              <a:spcBef>
                <a:spcPts val="0"/>
              </a:spcBef>
              <a:spcAft>
                <a:spcPts val="0"/>
              </a:spcAft>
              <a:buFont typeface="Arial Nova" panose="020B0504020202020204" pitchFamily="34" charset="0"/>
              <a:buChar char="​"/>
              <a:defRPr sz="1800" b="0">
                <a:solidFill>
                  <a:schemeClr val="tx1"/>
                </a:solidFill>
              </a:defRPr>
            </a:lvl6pPr>
            <a:lvl7pPr marL="0" indent="0" algn="l">
              <a:spcBef>
                <a:spcPts val="0"/>
              </a:spcBef>
              <a:spcAft>
                <a:spcPts val="0"/>
              </a:spcAft>
              <a:buFont typeface="Arial Nova" panose="020B0504020202020204" pitchFamily="34" charset="0"/>
              <a:buChar char="​"/>
              <a:defRPr sz="1800" b="0">
                <a:solidFill>
                  <a:schemeClr val="tx1"/>
                </a:solidFill>
              </a:defRPr>
            </a:lvl7pPr>
            <a:lvl8pPr marL="0" indent="0" algn="l">
              <a:spcBef>
                <a:spcPts val="0"/>
              </a:spcBef>
              <a:spcAft>
                <a:spcPts val="0"/>
              </a:spcAft>
              <a:buFont typeface="Arial Nova" panose="020B0504020202020204" pitchFamily="34" charset="0"/>
              <a:buChar char="​"/>
              <a:defRPr sz="1800" b="0">
                <a:solidFill>
                  <a:schemeClr val="tx1"/>
                </a:solidFill>
              </a:defRPr>
            </a:lvl8pPr>
            <a:lvl9pPr marL="0" indent="0" algn="l">
              <a:spcBef>
                <a:spcPts val="0"/>
              </a:spcBef>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16" name="Text Placeholder 5">
            <a:extLst>
              <a:ext uri="{FF2B5EF4-FFF2-40B4-BE49-F238E27FC236}">
                <a16:creationId xmlns:a16="http://schemas.microsoft.com/office/drawing/2014/main" id="{83AF96FE-C40F-8AF4-8773-4BE440A62555}"/>
              </a:ext>
            </a:extLst>
          </p:cNvPr>
          <p:cNvSpPr>
            <a:spLocks noGrp="1"/>
          </p:cNvSpPr>
          <p:nvPr>
            <p:ph type="body" sz="quarter" idx="18" hasCustomPrompt="1"/>
          </p:nvPr>
        </p:nvSpPr>
        <p:spPr>
          <a:xfrm>
            <a:off x="1084261" y="1600199"/>
            <a:ext cx="4927601" cy="4424363"/>
          </a:xfrm>
          <a:prstGeom prst="rect">
            <a:avLst/>
          </a:prstGeom>
        </p:spPr>
        <p:txBody>
          <a:bodyPr/>
          <a:lstStyle>
            <a:lvl1pPr marL="0" indent="0">
              <a:lnSpc>
                <a:spcPct val="100000"/>
              </a:lnSpc>
              <a:spcAft>
                <a:spcPts val="0"/>
              </a:spcAft>
              <a:buFont typeface="Arial Nova" panose="020B0504020202020204" pitchFamily="34" charset="0"/>
              <a:buChar char="​"/>
              <a:defRPr sz="30000" b="0">
                <a:solidFill>
                  <a:schemeClr val="tx1"/>
                </a:solidFill>
              </a:defRPr>
            </a:lvl1pPr>
            <a:lvl2pPr marL="0" indent="0">
              <a:lnSpc>
                <a:spcPct val="100000"/>
              </a:lnSpc>
              <a:spcAft>
                <a:spcPts val="0"/>
              </a:spcAft>
              <a:buFont typeface="Arial Nova" panose="020B0504020202020204" pitchFamily="34" charset="0"/>
              <a:buChar char="​"/>
              <a:defRPr sz="30000" b="0">
                <a:solidFill>
                  <a:schemeClr val="bg1"/>
                </a:solidFill>
              </a:defRPr>
            </a:lvl2pPr>
            <a:lvl3pPr marL="0" indent="0">
              <a:lnSpc>
                <a:spcPct val="100000"/>
              </a:lnSpc>
              <a:spcAft>
                <a:spcPts val="0"/>
              </a:spcAft>
              <a:buFont typeface="Arial Nova" panose="020B0504020202020204" pitchFamily="34" charset="0"/>
              <a:buChar char="​"/>
              <a:defRPr sz="30000" b="0">
                <a:solidFill>
                  <a:schemeClr val="bg1"/>
                </a:solidFill>
              </a:defRPr>
            </a:lvl3pPr>
            <a:lvl4pPr marL="0" indent="0">
              <a:lnSpc>
                <a:spcPct val="100000"/>
              </a:lnSpc>
              <a:spcAft>
                <a:spcPts val="0"/>
              </a:spcAft>
              <a:buFont typeface="Arial Nova" panose="020B0504020202020204" pitchFamily="34" charset="0"/>
              <a:buChar char="​"/>
              <a:defRPr sz="30000" b="0">
                <a:solidFill>
                  <a:schemeClr val="bg1"/>
                </a:solidFill>
              </a:defRPr>
            </a:lvl4pPr>
            <a:lvl5pPr marL="0" indent="0">
              <a:lnSpc>
                <a:spcPct val="100000"/>
              </a:lnSpc>
              <a:spcAft>
                <a:spcPts val="0"/>
              </a:spcAft>
              <a:buFont typeface="Arial Nova" panose="020B0504020202020204" pitchFamily="34" charset="0"/>
              <a:buChar char="​"/>
              <a:defRPr sz="30000" b="0">
                <a:solidFill>
                  <a:schemeClr val="bg1"/>
                </a:solidFill>
              </a:defRPr>
            </a:lvl5pPr>
            <a:lvl6pPr marL="0" indent="0">
              <a:lnSpc>
                <a:spcPct val="100000"/>
              </a:lnSpc>
              <a:spcAft>
                <a:spcPts val="0"/>
              </a:spcAft>
              <a:buFont typeface="Arial Nova" panose="020B0504020202020204" pitchFamily="34" charset="0"/>
              <a:buChar char="​"/>
              <a:defRPr sz="30000" b="0">
                <a:solidFill>
                  <a:schemeClr val="bg1"/>
                </a:solidFill>
              </a:defRPr>
            </a:lvl6pPr>
            <a:lvl7pPr marL="0" indent="0">
              <a:lnSpc>
                <a:spcPct val="100000"/>
              </a:lnSpc>
              <a:spcAft>
                <a:spcPts val="0"/>
              </a:spcAft>
              <a:buFont typeface="Arial Nova" panose="020B0504020202020204" pitchFamily="34" charset="0"/>
              <a:buChar char="​"/>
              <a:defRPr sz="30000" b="0">
                <a:solidFill>
                  <a:schemeClr val="bg1"/>
                </a:solidFill>
              </a:defRPr>
            </a:lvl7pPr>
            <a:lvl8pPr marL="0" indent="0">
              <a:lnSpc>
                <a:spcPct val="100000"/>
              </a:lnSpc>
              <a:spcAft>
                <a:spcPts val="0"/>
              </a:spcAft>
              <a:buFont typeface="Arial Nova" panose="020B0504020202020204" pitchFamily="34" charset="0"/>
              <a:buChar char="​"/>
              <a:defRPr sz="30000" b="0">
                <a:solidFill>
                  <a:schemeClr val="bg1"/>
                </a:solidFill>
              </a:defRPr>
            </a:lvl8pPr>
            <a:lvl9pPr marL="0" indent="0">
              <a:lnSpc>
                <a:spcPct val="100000"/>
              </a:lnSpc>
              <a:spcAft>
                <a:spcPts val="0"/>
              </a:spcAft>
              <a:buFont typeface="Arial Nova" panose="020B0504020202020204" pitchFamily="34" charset="0"/>
              <a:buChar char="​"/>
              <a:defRPr sz="30000" b="0">
                <a:solidFill>
                  <a:schemeClr val="bg1"/>
                </a:solidFill>
              </a:defRPr>
            </a:lvl9pPr>
          </a:lstStyle>
          <a:p>
            <a:pPr lvl="0"/>
            <a:r>
              <a:rPr lang="en-US"/>
              <a:t>X </a:t>
            </a:r>
          </a:p>
        </p:txBody>
      </p:sp>
    </p:spTree>
    <p:extLst>
      <p:ext uri="{BB962C8B-B14F-4D97-AF65-F5344CB8AC3E}">
        <p14:creationId xmlns:p14="http://schemas.microsoft.com/office/powerpoint/2010/main" val="3947833599"/>
      </p:ext>
    </p:extLst>
  </p:cSld>
  <p:clrMapOvr>
    <a:overrideClrMapping bg1="dk1" tx1="lt1" bg2="dk2" tx2="lt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B">
    <p:bg>
      <p:bgPr>
        <a:solidFill>
          <a:schemeClr val="tx2"/>
        </a:solidFill>
        <a:effectLst/>
      </p:bgPr>
    </p:bg>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34461BC8-316B-127B-DF19-DC8FE11CAF48}"/>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8031163" y="3430799"/>
            <a:ext cx="3703637" cy="606213"/>
          </a:xfrm>
        </p:spPr>
        <p:txBody>
          <a:bodyPr anchor="b"/>
          <a:lstStyle>
            <a:lvl1pPr algn="l">
              <a:defRPr sz="3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8031163" y="4220476"/>
            <a:ext cx="3703636" cy="586473"/>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Bef>
                <a:spcPts val="0"/>
              </a:spcBef>
              <a:spcAft>
                <a:spcPts val="0"/>
              </a:spcAft>
              <a:buFont typeface="Arial Nova" panose="020B0504020202020204" pitchFamily="34" charset="0"/>
              <a:buChar char="​"/>
              <a:defRPr sz="1800" b="0">
                <a:solidFill>
                  <a:schemeClr val="bg2"/>
                </a:solidFill>
              </a:defRPr>
            </a:lvl2pPr>
            <a:lvl3pPr marL="0" indent="0" algn="l">
              <a:spcBef>
                <a:spcPts val="0"/>
              </a:spcBef>
              <a:spcAft>
                <a:spcPts val="0"/>
              </a:spcAft>
              <a:buFont typeface="Arial Nova" panose="020B0504020202020204" pitchFamily="34" charset="0"/>
              <a:buChar char="​"/>
              <a:defRPr sz="1800" b="0">
                <a:solidFill>
                  <a:schemeClr val="bg2"/>
                </a:solidFill>
              </a:defRPr>
            </a:lvl3pPr>
            <a:lvl4pPr marL="0" indent="0" algn="l">
              <a:spcBef>
                <a:spcPts val="0"/>
              </a:spcBef>
              <a:spcAft>
                <a:spcPts val="0"/>
              </a:spcAft>
              <a:buFont typeface="Arial Nova" panose="020B0504020202020204" pitchFamily="34" charset="0"/>
              <a:buChar char="​"/>
              <a:defRPr sz="1800" b="0">
                <a:solidFill>
                  <a:schemeClr val="bg2"/>
                </a:solidFill>
              </a:defRPr>
            </a:lvl4pPr>
            <a:lvl5pPr marL="0" indent="0" algn="l">
              <a:spcBef>
                <a:spcPts val="0"/>
              </a:spcBef>
              <a:spcAft>
                <a:spcPts val="0"/>
              </a:spcAft>
              <a:buFont typeface="Arial Nova" panose="020B0504020202020204" pitchFamily="34" charset="0"/>
              <a:buChar char="​"/>
              <a:defRPr sz="1800" b="0">
                <a:solidFill>
                  <a:schemeClr val="bg2"/>
                </a:solidFill>
              </a:defRPr>
            </a:lvl5pPr>
            <a:lvl6pPr marL="0" indent="0" algn="l">
              <a:spcBef>
                <a:spcPts val="0"/>
              </a:spcBef>
              <a:spcAft>
                <a:spcPts val="0"/>
              </a:spcAft>
              <a:buFont typeface="Arial Nova" panose="020B0504020202020204" pitchFamily="34" charset="0"/>
              <a:buChar char="​"/>
              <a:defRPr sz="1800" b="0">
                <a:solidFill>
                  <a:schemeClr val="bg2"/>
                </a:solidFill>
              </a:defRPr>
            </a:lvl6pPr>
            <a:lvl7pPr marL="0" indent="0" algn="l">
              <a:spcBef>
                <a:spcPts val="0"/>
              </a:spcBef>
              <a:spcAft>
                <a:spcPts val="0"/>
              </a:spcAft>
              <a:buFont typeface="Arial Nova" panose="020B0504020202020204" pitchFamily="34" charset="0"/>
              <a:buChar char="​"/>
              <a:defRPr sz="1800" b="0">
                <a:solidFill>
                  <a:schemeClr val="bg2"/>
                </a:solidFill>
              </a:defRPr>
            </a:lvl7pPr>
            <a:lvl8pPr marL="0" indent="0" algn="l">
              <a:spcBef>
                <a:spcPts val="0"/>
              </a:spcBef>
              <a:spcAft>
                <a:spcPts val="0"/>
              </a:spcAft>
              <a:buFont typeface="Arial Nova" panose="020B0504020202020204" pitchFamily="34" charset="0"/>
              <a:buChar char="​"/>
              <a:defRPr sz="1800" b="0">
                <a:solidFill>
                  <a:schemeClr val="bg2"/>
                </a:solidFill>
              </a:defRPr>
            </a:lvl8pPr>
            <a:lvl9pPr marL="0" indent="0" algn="l">
              <a:spcBef>
                <a:spcPts val="0"/>
              </a:spcBef>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a:xfrm>
            <a:off x="1084262" y="1600199"/>
            <a:ext cx="4928400" cy="4424363"/>
          </a:xfrm>
          <a:prstGeom prst="rect">
            <a:avLst/>
          </a:prstGeom>
        </p:spPr>
        <p:txBody>
          <a:bodyPr/>
          <a:lstStyle>
            <a:lvl1pPr marL="0" indent="0">
              <a:lnSpc>
                <a:spcPct val="100000"/>
              </a:lnSpc>
              <a:spcAft>
                <a:spcPts val="0"/>
              </a:spcAft>
              <a:buFont typeface="Arial Nova" panose="020B0504020202020204" pitchFamily="34" charset="0"/>
              <a:buChar char="​"/>
              <a:defRPr sz="30000" b="0">
                <a:solidFill>
                  <a:schemeClr val="bg2"/>
                </a:solidFill>
              </a:defRPr>
            </a:lvl1pPr>
            <a:lvl2pPr marL="0" indent="0">
              <a:lnSpc>
                <a:spcPct val="100000"/>
              </a:lnSpc>
              <a:spcAft>
                <a:spcPts val="0"/>
              </a:spcAft>
              <a:buFont typeface="Arial Nova" panose="020B0504020202020204" pitchFamily="34" charset="0"/>
              <a:buChar char="​"/>
              <a:defRPr sz="30000" b="0">
                <a:solidFill>
                  <a:schemeClr val="bg1"/>
                </a:solidFill>
              </a:defRPr>
            </a:lvl2pPr>
            <a:lvl3pPr marL="0" indent="0">
              <a:lnSpc>
                <a:spcPct val="100000"/>
              </a:lnSpc>
              <a:spcAft>
                <a:spcPts val="0"/>
              </a:spcAft>
              <a:buFont typeface="Arial Nova" panose="020B0504020202020204" pitchFamily="34" charset="0"/>
              <a:buChar char="​"/>
              <a:defRPr sz="30000" b="0">
                <a:solidFill>
                  <a:schemeClr val="bg1"/>
                </a:solidFill>
              </a:defRPr>
            </a:lvl3pPr>
            <a:lvl4pPr marL="0" indent="0">
              <a:lnSpc>
                <a:spcPct val="100000"/>
              </a:lnSpc>
              <a:spcAft>
                <a:spcPts val="0"/>
              </a:spcAft>
              <a:buFont typeface="Arial Nova" panose="020B0504020202020204" pitchFamily="34" charset="0"/>
              <a:buChar char="​"/>
              <a:defRPr sz="30000" b="0">
                <a:solidFill>
                  <a:schemeClr val="bg1"/>
                </a:solidFill>
              </a:defRPr>
            </a:lvl4pPr>
            <a:lvl5pPr marL="0" indent="0">
              <a:lnSpc>
                <a:spcPct val="100000"/>
              </a:lnSpc>
              <a:spcAft>
                <a:spcPts val="0"/>
              </a:spcAft>
              <a:buFont typeface="Arial Nova" panose="020B0504020202020204" pitchFamily="34" charset="0"/>
              <a:buChar char="​"/>
              <a:defRPr sz="30000" b="0">
                <a:solidFill>
                  <a:schemeClr val="bg1"/>
                </a:solidFill>
              </a:defRPr>
            </a:lvl5pPr>
            <a:lvl6pPr marL="0" indent="0">
              <a:lnSpc>
                <a:spcPct val="100000"/>
              </a:lnSpc>
              <a:spcAft>
                <a:spcPts val="0"/>
              </a:spcAft>
              <a:buFont typeface="Arial Nova" panose="020B0504020202020204" pitchFamily="34" charset="0"/>
              <a:buChar char="​"/>
              <a:defRPr sz="30000" b="0">
                <a:solidFill>
                  <a:schemeClr val="bg1"/>
                </a:solidFill>
              </a:defRPr>
            </a:lvl6pPr>
            <a:lvl7pPr marL="0" indent="0">
              <a:lnSpc>
                <a:spcPct val="100000"/>
              </a:lnSpc>
              <a:spcAft>
                <a:spcPts val="0"/>
              </a:spcAft>
              <a:buFont typeface="Arial Nova" panose="020B0504020202020204" pitchFamily="34" charset="0"/>
              <a:buChar char="​"/>
              <a:defRPr sz="30000" b="0">
                <a:solidFill>
                  <a:schemeClr val="bg1"/>
                </a:solidFill>
              </a:defRPr>
            </a:lvl7pPr>
            <a:lvl8pPr marL="0" indent="0">
              <a:lnSpc>
                <a:spcPct val="100000"/>
              </a:lnSpc>
              <a:spcAft>
                <a:spcPts val="0"/>
              </a:spcAft>
              <a:buFont typeface="Arial Nova" panose="020B0504020202020204" pitchFamily="34" charset="0"/>
              <a:buChar char="​"/>
              <a:defRPr sz="30000" b="0">
                <a:solidFill>
                  <a:schemeClr val="bg1"/>
                </a:solidFill>
              </a:defRPr>
            </a:lvl8pPr>
            <a:lvl9pPr marL="0" indent="0">
              <a:lnSpc>
                <a:spcPct val="100000"/>
              </a:lnSpc>
              <a:spcAft>
                <a:spcPts val="0"/>
              </a:spcAft>
              <a:buFont typeface="Arial Nova" panose="020B0504020202020204" pitchFamily="34" charset="0"/>
              <a:buChar char="​"/>
              <a:defRPr sz="30000" b="0">
                <a:solidFill>
                  <a:schemeClr val="bg1"/>
                </a:solidFill>
              </a:defRPr>
            </a:lvl9pPr>
          </a:lstStyle>
          <a:p>
            <a:pPr lvl="0"/>
            <a:r>
              <a:rPr lang="en-US"/>
              <a:t>X</a:t>
            </a:r>
          </a:p>
        </p:txBody>
      </p:sp>
    </p:spTree>
    <p:extLst>
      <p:ext uri="{BB962C8B-B14F-4D97-AF65-F5344CB8AC3E}">
        <p14:creationId xmlns:p14="http://schemas.microsoft.com/office/powerpoint/2010/main" val="371809227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AFA72A43-A5C1-FDD0-30E1-07F9B874BDDA}"/>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504020202020204" pitchFamily="34" charset="77"/>
                <a:ea typeface="+mj-ea"/>
                <a:cs typeface="+mj-cs"/>
              </a:defRPr>
            </a:lvl1pPr>
          </a:lstStyle>
          <a:p>
            <a:r>
              <a:rPr lang="en-US"/>
              <a:t>Click to edit Master title style</a:t>
            </a:r>
          </a:p>
        </p:txBody>
      </p:sp>
      <p:sp>
        <p:nvSpPr>
          <p:cNvPr id="2" name="Page Number">
            <a:extLst>
              <a:ext uri="{FF2B5EF4-FFF2-40B4-BE49-F238E27FC236}">
                <a16:creationId xmlns:a16="http://schemas.microsoft.com/office/drawing/2014/main" id="{D53CD8DD-1DF7-47AD-3EE9-FA40ED41D16C}"/>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bg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bg1"/>
              </a:solidFill>
              <a:latin typeface="Avenir Next LT Pro" panose="020B0504020202020204" pitchFamily="34" charset="77"/>
              <a:ea typeface="+mn-ea"/>
              <a:cs typeface="+mn-cs"/>
            </a:endParaRPr>
          </a:p>
        </p:txBody>
      </p:sp>
    </p:spTree>
    <p:extLst>
      <p:ext uri="{BB962C8B-B14F-4D97-AF65-F5344CB8AC3E}">
        <p14:creationId xmlns:p14="http://schemas.microsoft.com/office/powerpoint/2010/main" val="2354264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682F1795-6DC3-EBDA-A4BE-A0761EA38A17}"/>
              </a:ext>
            </a:extLst>
          </p:cNvPr>
          <p:cNvSpPr>
            <a:spLocks noGrp="1"/>
          </p:cNvSpPr>
          <p:nvPr>
            <p:ph type="pic" sz="quarter" idx="10"/>
          </p:nvPr>
        </p:nvSpPr>
        <p:spPr>
          <a:xfrm>
            <a:off x="-4" y="0"/>
            <a:ext cx="12192003"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4" y="230063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pyright">
            <a:extLst>
              <a:ext uri="{FF2B5EF4-FFF2-40B4-BE49-F238E27FC236}">
                <a16:creationId xmlns:a16="http://schemas.microsoft.com/office/drawing/2014/main" id="{98932CE9-E228-4A61-DA4B-29FAA433D53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b="0" i="0">
                <a:solidFill>
                  <a:schemeClr val="bg1"/>
                </a:solidFill>
                <a:latin typeface="Avenir Next LT Pro Light" panose="020B0304020202020204" pitchFamily="34" charset="0"/>
              </a:rPr>
              <a:t>Prologis Essentials | Sustainability</a:t>
            </a:r>
          </a:p>
        </p:txBody>
      </p:sp>
      <p:sp>
        <p:nvSpPr>
          <p:cNvPr id="11" name="Title 13">
            <a:extLst>
              <a:ext uri="{FF2B5EF4-FFF2-40B4-BE49-F238E27FC236}">
                <a16:creationId xmlns:a16="http://schemas.microsoft.com/office/drawing/2014/main" id="{DC1A8DD8-A44B-B182-7C49-0ADB3F738E02}"/>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panose="020B05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120605620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Breaker Dark Teal C">
    <p:bg>
      <p:bgPr>
        <a:solidFill>
          <a:schemeClr val="bg2"/>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92AF95E8-E2F4-4629-8F49-F3A5D913EC7F}"/>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1241424" y="2366963"/>
            <a:ext cx="4770439" cy="452437"/>
          </a:xfrm>
        </p:spPr>
        <p:txBody>
          <a:bodyPr anchor="b"/>
          <a:lstStyle>
            <a:lvl1pPr algn="l">
              <a:defRPr lang="en-GB" dirty="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1241425" y="2978150"/>
            <a:ext cx="4770439" cy="450850"/>
          </a:xfrm>
          <a:prstGeom prst="rect">
            <a:avLst/>
          </a:prstGeom>
        </p:spPr>
        <p:txBody>
          <a:bodyPr rIns="0"/>
          <a:lstStyle>
            <a:lvl1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1pPr>
            <a:lvl2pPr marL="0" indent="0" algn="l">
              <a:lnSpc>
                <a:spcPct val="90000"/>
              </a:lnSpc>
              <a:spcBef>
                <a:spcPts val="0"/>
              </a:spcBef>
              <a:spcAft>
                <a:spcPts val="0"/>
              </a:spcAft>
              <a:buFont typeface="Arial Nova" panose="020B0504020202020204" pitchFamily="34" charset="0"/>
              <a:buChar char="​"/>
              <a:defRPr lang="en-GB" sz="1800" b="0" dirty="0">
                <a:solidFill>
                  <a:schemeClr val="tx1"/>
                </a:solidFill>
              </a:defRPr>
            </a:lvl2pPr>
            <a:lvl3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3pPr>
            <a:lvl4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4pPr>
            <a:lvl5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5pPr>
            <a:lvl6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6pPr>
            <a:lvl7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7pPr>
            <a:lvl8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8pPr>
            <a:lvl9pPr marL="0" indent="0" algn="l">
              <a:lnSpc>
                <a:spcPct val="90000"/>
              </a:lnSpc>
              <a:spcBef>
                <a:spcPts val="0"/>
              </a:spcBef>
              <a:spcAft>
                <a:spcPts val="0"/>
              </a:spcAft>
              <a:buFont typeface="Arial Nova" panose="020B0504020202020204" pitchFamily="34" charset="0"/>
              <a:buChar char="​"/>
              <a:tabLst/>
              <a:defRPr lang="en-GB" sz="1800" dirty="0">
                <a:solidFill>
                  <a:schemeClr val="tx1"/>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bwMode="white">
          <a:xfrm>
            <a:off x="9435600" y="442800"/>
            <a:ext cx="2300400" cy="3589200"/>
          </a:xfrm>
          <a:prstGeom prst="rect">
            <a:avLst/>
          </a:prstGeom>
        </p:spPr>
        <p:txBody>
          <a:bodyPr anchor="ctr"/>
          <a:lstStyle>
            <a:lvl1pPr marL="0" indent="0">
              <a:lnSpc>
                <a:spcPct val="100000"/>
              </a:lnSpc>
              <a:spcAft>
                <a:spcPts val="0"/>
              </a:spcAft>
              <a:buFont typeface="Arial Nova" panose="020B0504020202020204" pitchFamily="34" charset="0"/>
              <a:buChar char="​"/>
              <a:defRPr sz="30000" b="0">
                <a:solidFill>
                  <a:schemeClr val="tx1"/>
                </a:solidFill>
                <a:latin typeface="Arial Nova Light" panose="020B0304020202020204" pitchFamily="34" charset="0"/>
              </a:defRPr>
            </a:lvl1pPr>
            <a:lvl2pPr marL="0" indent="0">
              <a:lnSpc>
                <a:spcPct val="100000"/>
              </a:lnSpc>
              <a:spcAft>
                <a:spcPts val="0"/>
              </a:spcAft>
              <a:buFont typeface="Arial Nova" panose="020B0504020202020204" pitchFamily="34" charset="0"/>
              <a:buChar char="​"/>
              <a:defRPr sz="30000" b="0"/>
            </a:lvl2pPr>
            <a:lvl3pPr marL="0" indent="0">
              <a:lnSpc>
                <a:spcPct val="100000"/>
              </a:lnSpc>
              <a:spcAft>
                <a:spcPts val="0"/>
              </a:spcAft>
              <a:buFont typeface="Arial Nova" panose="020B0504020202020204" pitchFamily="34" charset="0"/>
              <a:buChar char="​"/>
              <a:defRPr sz="30000" b="0"/>
            </a:lvl3pPr>
            <a:lvl4pPr marL="0" indent="0">
              <a:lnSpc>
                <a:spcPct val="100000"/>
              </a:lnSpc>
              <a:spcAft>
                <a:spcPts val="0"/>
              </a:spcAft>
              <a:buFont typeface="Arial Nova" panose="020B0504020202020204" pitchFamily="34" charset="0"/>
              <a:buChar char="​"/>
              <a:defRPr sz="30000" b="0"/>
            </a:lvl4pPr>
            <a:lvl5pPr marL="0" indent="0">
              <a:lnSpc>
                <a:spcPct val="100000"/>
              </a:lnSpc>
              <a:spcAft>
                <a:spcPts val="0"/>
              </a:spcAft>
              <a:buFont typeface="Arial Nova" panose="020B0504020202020204" pitchFamily="34" charset="0"/>
              <a:buChar char="​"/>
              <a:defRPr sz="30000" b="0"/>
            </a:lvl5pPr>
            <a:lvl6pPr marL="0" indent="0">
              <a:lnSpc>
                <a:spcPct val="100000"/>
              </a:lnSpc>
              <a:spcAft>
                <a:spcPts val="0"/>
              </a:spcAft>
              <a:buFont typeface="Arial Nova" panose="020B0504020202020204" pitchFamily="34" charset="0"/>
              <a:buChar char="​"/>
              <a:defRPr sz="30000" b="0"/>
            </a:lvl6pPr>
            <a:lvl7pPr marL="0" indent="0">
              <a:lnSpc>
                <a:spcPct val="100000"/>
              </a:lnSpc>
              <a:spcAft>
                <a:spcPts val="0"/>
              </a:spcAft>
              <a:buFont typeface="Arial Nova" panose="020B0504020202020204" pitchFamily="34" charset="0"/>
              <a:buChar char="​"/>
              <a:defRPr sz="30000" b="0"/>
            </a:lvl7pPr>
            <a:lvl8pPr marL="0" indent="0">
              <a:lnSpc>
                <a:spcPct val="100000"/>
              </a:lnSpc>
              <a:spcAft>
                <a:spcPts val="0"/>
              </a:spcAft>
              <a:buFont typeface="Arial Nova" panose="020B0504020202020204" pitchFamily="34" charset="0"/>
              <a:buChar char="​"/>
              <a:defRPr sz="30000" b="0"/>
            </a:lvl8pPr>
            <a:lvl9pPr marL="0" indent="0">
              <a:lnSpc>
                <a:spcPct val="100000"/>
              </a:lnSpc>
              <a:spcAft>
                <a:spcPts val="0"/>
              </a:spcAft>
              <a:buFont typeface="Arial Nova" panose="020B0504020202020204" pitchFamily="34" charset="0"/>
              <a:buChar char="​"/>
              <a:defRPr sz="30000" b="0"/>
            </a:lvl9pPr>
          </a:lstStyle>
          <a:p>
            <a:pPr lvl="0"/>
            <a:r>
              <a:rPr lang="en-US"/>
              <a:t>X</a:t>
            </a:r>
          </a:p>
        </p:txBody>
      </p:sp>
      <p:sp>
        <p:nvSpPr>
          <p:cNvPr id="5" name="Picture Placeholder 7">
            <a:extLst>
              <a:ext uri="{FF2B5EF4-FFF2-40B4-BE49-F238E27FC236}">
                <a16:creationId xmlns:a16="http://schemas.microsoft.com/office/drawing/2014/main" id="{64C75C0D-35E3-2C71-49A4-6ED3BB7E248D}"/>
              </a:ext>
            </a:extLst>
          </p:cNvPr>
          <p:cNvSpPr>
            <a:spLocks noGrp="1"/>
          </p:cNvSpPr>
          <p:nvPr>
            <p:ph type="pic" sz="quarter" idx="13"/>
          </p:nvPr>
        </p:nvSpPr>
        <p:spPr>
          <a:xfrm>
            <a:off x="0" y="3588543"/>
            <a:ext cx="8647113" cy="2436814"/>
          </a:xfrm>
          <a:prstGeom prst="rect">
            <a:avLst/>
          </a:prstGeom>
          <a:solidFill>
            <a:srgbClr val="E6E6E6"/>
          </a:solidFill>
        </p:spPr>
        <p:txBody>
          <a:bodyPr lIns="0" tIns="864000" anchor="ct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585852865"/>
      </p:ext>
    </p:extLst>
  </p:cSld>
  <p:clrMapOvr>
    <a:overrideClrMapping bg1="dk1" tx1="lt1" bg2="dk2" tx2="lt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C">
    <p:bg>
      <p:bgPr>
        <a:solidFill>
          <a:schemeClr val="tx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26FF0CA9-29DF-5729-7108-B12ACA7C4A30}"/>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a:t> </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1241424" y="2366963"/>
            <a:ext cx="4770439" cy="452437"/>
          </a:xfrm>
        </p:spPr>
        <p:txBody>
          <a:bodyPr anchor="b"/>
          <a:lstStyle>
            <a:lvl1pPr algn="l">
              <a:defRPr lang="en-GB" dirty="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1241425" y="2978150"/>
            <a:ext cx="4770439" cy="450850"/>
          </a:xfrm>
          <a:prstGeom prst="rect">
            <a:avLst/>
          </a:prstGeom>
        </p:spPr>
        <p:txBody>
          <a:bodyPr rIns="0"/>
          <a:lstStyle>
            <a:lvl1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1pPr>
            <a:lvl2pPr marL="0" indent="0" algn="l">
              <a:lnSpc>
                <a:spcPct val="90000"/>
              </a:lnSpc>
              <a:spcBef>
                <a:spcPts val="0"/>
              </a:spcBef>
              <a:spcAft>
                <a:spcPts val="0"/>
              </a:spcAft>
              <a:buFont typeface="Arial Nova" panose="020B0504020202020204" pitchFamily="34" charset="0"/>
              <a:buChar char="​"/>
              <a:defRPr lang="en-GB" sz="1800" b="0" dirty="0">
                <a:solidFill>
                  <a:schemeClr val="bg2"/>
                </a:solidFill>
              </a:defRPr>
            </a:lvl2pPr>
            <a:lvl3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3pPr>
            <a:lvl4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4pPr>
            <a:lvl5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5pPr>
            <a:lvl6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6pPr>
            <a:lvl7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7pPr>
            <a:lvl8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8pPr>
            <a:lvl9pPr marL="0" indent="0" algn="l">
              <a:lnSpc>
                <a:spcPct val="90000"/>
              </a:lnSpc>
              <a:spcBef>
                <a:spcPts val="0"/>
              </a:spcBef>
              <a:spcAft>
                <a:spcPts val="0"/>
              </a:spcAft>
              <a:buFont typeface="Arial Nova" panose="020B0504020202020204" pitchFamily="34" charset="0"/>
              <a:buChar char="​"/>
              <a:tabLst/>
              <a:defRPr lang="en-GB" sz="1800" dirty="0">
                <a:solidFill>
                  <a:schemeClr val="bg2"/>
                </a:solidFill>
              </a:defRPr>
            </a:lvl9pPr>
          </a:lstStyle>
          <a:p>
            <a:r>
              <a:rPr lang="en-US"/>
              <a:t>Click to add subtitle</a:t>
            </a:r>
          </a:p>
          <a:p>
            <a:pPr lvl="1"/>
            <a:endParaRPr lang="en-US"/>
          </a:p>
        </p:txBody>
      </p:sp>
      <p:sp>
        <p:nvSpPr>
          <p:cNvPr id="5" name="Picture Placeholder 7">
            <a:extLst>
              <a:ext uri="{FF2B5EF4-FFF2-40B4-BE49-F238E27FC236}">
                <a16:creationId xmlns:a16="http://schemas.microsoft.com/office/drawing/2014/main" id="{64C75C0D-35E3-2C71-49A4-6ED3BB7E248D}"/>
              </a:ext>
            </a:extLst>
          </p:cNvPr>
          <p:cNvSpPr>
            <a:spLocks noGrp="1"/>
          </p:cNvSpPr>
          <p:nvPr>
            <p:ph type="pic" sz="quarter" idx="13"/>
          </p:nvPr>
        </p:nvSpPr>
        <p:spPr>
          <a:xfrm>
            <a:off x="0" y="3588543"/>
            <a:ext cx="8647113" cy="2436814"/>
          </a:xfrm>
          <a:prstGeom prst="rect">
            <a:avLst/>
          </a:prstGeom>
          <a:solidFill>
            <a:srgbClr val="E6E6E6"/>
          </a:solidFill>
        </p:spPr>
        <p:txBody>
          <a:bodyPr lIns="0" tIns="864000" anchor="ctr"/>
          <a:lstStyle>
            <a:lvl1pPr marL="0" indent="0" algn="ctr">
              <a:buNone/>
              <a:defRPr sz="1600">
                <a:solidFill>
                  <a:schemeClr val="bg1"/>
                </a:solidFill>
              </a:defRPr>
            </a:lvl1pPr>
          </a:lstStyle>
          <a:p>
            <a:r>
              <a:rPr lang="en-US"/>
              <a:t>Click icon to add picture</a:t>
            </a:r>
          </a:p>
        </p:txBody>
      </p:sp>
      <p:sp>
        <p:nvSpPr>
          <p:cNvPr id="4" name="Text Placeholder 5">
            <a:extLst>
              <a:ext uri="{FF2B5EF4-FFF2-40B4-BE49-F238E27FC236}">
                <a16:creationId xmlns:a16="http://schemas.microsoft.com/office/drawing/2014/main" id="{1F6E3CFE-2952-7F63-6FD5-732110A99F6B}"/>
              </a:ext>
            </a:extLst>
          </p:cNvPr>
          <p:cNvSpPr>
            <a:spLocks noGrp="1"/>
          </p:cNvSpPr>
          <p:nvPr>
            <p:ph type="body" sz="quarter" idx="18" hasCustomPrompt="1"/>
          </p:nvPr>
        </p:nvSpPr>
        <p:spPr bwMode="white">
          <a:xfrm>
            <a:off x="9435600" y="442800"/>
            <a:ext cx="2300400" cy="3589200"/>
          </a:xfrm>
          <a:prstGeom prst="rect">
            <a:avLst/>
          </a:prstGeom>
        </p:spPr>
        <p:txBody>
          <a:bodyPr anchor="ctr"/>
          <a:lstStyle>
            <a:lvl1pPr marL="0" indent="0">
              <a:lnSpc>
                <a:spcPct val="100000"/>
              </a:lnSpc>
              <a:spcAft>
                <a:spcPts val="0"/>
              </a:spcAft>
              <a:buFont typeface="Arial Nova" panose="020B0504020202020204" pitchFamily="34" charset="0"/>
              <a:buChar char="​"/>
              <a:defRPr sz="30000" b="0">
                <a:solidFill>
                  <a:schemeClr val="bg2"/>
                </a:solidFill>
                <a:latin typeface="Arial Nova Light" panose="020B0304020202020204" pitchFamily="34" charset="0"/>
              </a:defRPr>
            </a:lvl1pPr>
            <a:lvl2pPr marL="0" indent="0">
              <a:lnSpc>
                <a:spcPct val="100000"/>
              </a:lnSpc>
              <a:spcAft>
                <a:spcPts val="0"/>
              </a:spcAft>
              <a:buFont typeface="Arial Nova" panose="020B0504020202020204" pitchFamily="34" charset="0"/>
              <a:buChar char="​"/>
              <a:defRPr sz="30000" b="0"/>
            </a:lvl2pPr>
            <a:lvl3pPr marL="0" indent="0">
              <a:lnSpc>
                <a:spcPct val="100000"/>
              </a:lnSpc>
              <a:spcAft>
                <a:spcPts val="0"/>
              </a:spcAft>
              <a:buFont typeface="Arial Nova" panose="020B0504020202020204" pitchFamily="34" charset="0"/>
              <a:buChar char="​"/>
              <a:defRPr sz="30000" b="0"/>
            </a:lvl3pPr>
            <a:lvl4pPr marL="0" indent="0">
              <a:lnSpc>
                <a:spcPct val="100000"/>
              </a:lnSpc>
              <a:spcAft>
                <a:spcPts val="0"/>
              </a:spcAft>
              <a:buFont typeface="Arial Nova" panose="020B0504020202020204" pitchFamily="34" charset="0"/>
              <a:buChar char="​"/>
              <a:defRPr sz="30000" b="0"/>
            </a:lvl4pPr>
            <a:lvl5pPr marL="0" indent="0">
              <a:lnSpc>
                <a:spcPct val="100000"/>
              </a:lnSpc>
              <a:spcAft>
                <a:spcPts val="0"/>
              </a:spcAft>
              <a:buFont typeface="Arial Nova" panose="020B0504020202020204" pitchFamily="34" charset="0"/>
              <a:buChar char="​"/>
              <a:defRPr sz="30000" b="0"/>
            </a:lvl5pPr>
            <a:lvl6pPr marL="0" indent="0">
              <a:lnSpc>
                <a:spcPct val="100000"/>
              </a:lnSpc>
              <a:spcAft>
                <a:spcPts val="0"/>
              </a:spcAft>
              <a:buFont typeface="Arial Nova" panose="020B0504020202020204" pitchFamily="34" charset="0"/>
              <a:buChar char="​"/>
              <a:defRPr sz="30000" b="0"/>
            </a:lvl6pPr>
            <a:lvl7pPr marL="0" indent="0">
              <a:lnSpc>
                <a:spcPct val="100000"/>
              </a:lnSpc>
              <a:spcAft>
                <a:spcPts val="0"/>
              </a:spcAft>
              <a:buFont typeface="Arial Nova" panose="020B0504020202020204" pitchFamily="34" charset="0"/>
              <a:buChar char="​"/>
              <a:defRPr sz="30000" b="0"/>
            </a:lvl7pPr>
            <a:lvl8pPr marL="0" indent="0">
              <a:lnSpc>
                <a:spcPct val="100000"/>
              </a:lnSpc>
              <a:spcAft>
                <a:spcPts val="0"/>
              </a:spcAft>
              <a:buFont typeface="Arial Nova" panose="020B0504020202020204" pitchFamily="34" charset="0"/>
              <a:buChar char="​"/>
              <a:defRPr sz="30000" b="0"/>
            </a:lvl8pPr>
            <a:lvl9pPr marL="0" indent="0">
              <a:lnSpc>
                <a:spcPct val="100000"/>
              </a:lnSpc>
              <a:spcAft>
                <a:spcPts val="0"/>
              </a:spcAft>
              <a:buFont typeface="Arial Nova" panose="020B0504020202020204" pitchFamily="34" charset="0"/>
              <a:buChar char="​"/>
              <a:defRPr sz="30000" b="0"/>
            </a:lvl9pPr>
          </a:lstStyle>
          <a:p>
            <a:pPr lvl="0"/>
            <a:r>
              <a:rPr lang="en-US"/>
              <a:t>X</a:t>
            </a:r>
          </a:p>
        </p:txBody>
      </p:sp>
    </p:spTree>
    <p:extLst>
      <p:ext uri="{BB962C8B-B14F-4D97-AF65-F5344CB8AC3E}">
        <p14:creationId xmlns:p14="http://schemas.microsoft.com/office/powerpoint/2010/main" val="3821647472"/>
      </p:ext>
    </p:extLst>
  </p:cSld>
  <p:clrMapOvr>
    <a:overrideClrMapping bg1="dk1" tx1="lt1" bg2="dk2" tx2="lt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reaker Dark Teal D">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3F1AABA-4CA5-6D3A-A6F1-5F14699F2F19}"/>
              </a:ext>
            </a:extLst>
          </p:cNvPr>
          <p:cNvSpPr/>
          <p:nvPr userDrawn="1"/>
        </p:nvSpPr>
        <p:spPr>
          <a:xfrm>
            <a:off x="-1" y="1789"/>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8" name="Picture Placeholder 7">
            <a:extLst>
              <a:ext uri="{FF2B5EF4-FFF2-40B4-BE49-F238E27FC236}">
                <a16:creationId xmlns:a16="http://schemas.microsoft.com/office/drawing/2014/main" id="{83A6D711-5F00-7FA8-F58D-5F0E4FC64ED4}"/>
              </a:ext>
            </a:extLst>
          </p:cNvPr>
          <p:cNvSpPr>
            <a:spLocks noGrp="1"/>
          </p:cNvSpPr>
          <p:nvPr>
            <p:ph type="pic" sz="quarter" idx="19"/>
          </p:nvPr>
        </p:nvSpPr>
        <p:spPr>
          <a:xfrm>
            <a:off x="1" y="-4561"/>
            <a:ext cx="7862888" cy="6867949"/>
          </a:xfrm>
          <a:custGeom>
            <a:avLst/>
            <a:gdLst>
              <a:gd name="connsiteX0" fmla="*/ 0 w 7862888"/>
              <a:gd name="connsiteY0" fmla="*/ 0 h 6867949"/>
              <a:gd name="connsiteX1" fmla="*/ 7862888 w 7862888"/>
              <a:gd name="connsiteY1" fmla="*/ 0 h 6867949"/>
              <a:gd name="connsiteX2" fmla="*/ 7862888 w 7862888"/>
              <a:gd name="connsiteY2" fmla="*/ 3592311 h 6867949"/>
              <a:gd name="connsiteX3" fmla="*/ 4329110 w 7862888"/>
              <a:gd name="connsiteY3" fmla="*/ 3592311 h 6867949"/>
              <a:gd name="connsiteX4" fmla="*/ 4329110 w 7862888"/>
              <a:gd name="connsiteY4" fmla="*/ 5870374 h 6867949"/>
              <a:gd name="connsiteX5" fmla="*/ 7862888 w 7862888"/>
              <a:gd name="connsiteY5" fmla="*/ 5870374 h 6867949"/>
              <a:gd name="connsiteX6" fmla="*/ 7862888 w 7862888"/>
              <a:gd name="connsiteY6" fmla="*/ 6867949 h 6867949"/>
              <a:gd name="connsiteX7" fmla="*/ 0 w 7862888"/>
              <a:gd name="connsiteY7" fmla="*/ 6867949 h 68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888" h="6867949">
                <a:moveTo>
                  <a:pt x="0" y="0"/>
                </a:moveTo>
                <a:lnTo>
                  <a:pt x="7862888" y="0"/>
                </a:lnTo>
                <a:lnTo>
                  <a:pt x="7862888" y="3592311"/>
                </a:lnTo>
                <a:lnTo>
                  <a:pt x="4329110" y="3592311"/>
                </a:lnTo>
                <a:lnTo>
                  <a:pt x="4329110" y="5870374"/>
                </a:lnTo>
                <a:lnTo>
                  <a:pt x="7862888" y="5870374"/>
                </a:lnTo>
                <a:lnTo>
                  <a:pt x="7862888" y="6867949"/>
                </a:lnTo>
                <a:lnTo>
                  <a:pt x="0" y="6867949"/>
                </a:lnTo>
                <a:close/>
              </a:path>
            </a:pathLst>
          </a:custGeom>
          <a:solidFill>
            <a:srgbClr val="E6E6E6"/>
          </a:solidFill>
        </p:spPr>
        <p:txBody>
          <a:bodyPr wrap="square" lIns="0" tIns="0" bIns="720000" anchor="ctr">
            <a:noAutofit/>
          </a:bodyPr>
          <a:lstStyle>
            <a:lvl1pPr marL="0" indent="0" algn="ctr">
              <a:buNone/>
              <a:defRPr sz="1600">
                <a:solidFill>
                  <a:schemeClr val="bg1"/>
                </a:solidFill>
              </a:defRPr>
            </a:lvl1pPr>
          </a:lstStyle>
          <a:p>
            <a:r>
              <a:rPr lang="en-US"/>
              <a:t>Click icon to add picture</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4776788" y="4580594"/>
            <a:ext cx="5556250" cy="561694"/>
          </a:xfrm>
        </p:spPr>
        <p:txBody>
          <a:bodyPr anchor="b"/>
          <a:lstStyle>
            <a:lvl1pPr algn="l">
              <a:defRPr sz="5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4776787" y="5212369"/>
            <a:ext cx="3703638" cy="332162"/>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Aft>
                <a:spcPts val="0"/>
              </a:spcAft>
              <a:buFont typeface="Arial Nova" panose="020B0504020202020204" pitchFamily="34" charset="0"/>
              <a:buChar char="​"/>
              <a:defRPr sz="1800" b="0">
                <a:solidFill>
                  <a:schemeClr val="tx1"/>
                </a:solidFill>
              </a:defRPr>
            </a:lvl2pPr>
            <a:lvl3pPr marL="0" indent="0" algn="l">
              <a:spcAft>
                <a:spcPts val="0"/>
              </a:spcAft>
              <a:buFont typeface="Arial Nova" panose="020B0504020202020204" pitchFamily="34" charset="0"/>
              <a:buChar char="​"/>
              <a:defRPr sz="1800" b="0">
                <a:solidFill>
                  <a:schemeClr val="tx1"/>
                </a:solidFill>
              </a:defRPr>
            </a:lvl3pPr>
            <a:lvl4pPr marL="0" indent="0" algn="l">
              <a:spcAft>
                <a:spcPts val="0"/>
              </a:spcAft>
              <a:buFont typeface="Arial Nova" panose="020B0504020202020204" pitchFamily="34" charset="0"/>
              <a:buChar char="​"/>
              <a:defRPr sz="1800" b="0">
                <a:solidFill>
                  <a:schemeClr val="tx1"/>
                </a:solidFill>
              </a:defRPr>
            </a:lvl4pPr>
            <a:lvl5pPr marL="0" indent="0" algn="l">
              <a:spcAft>
                <a:spcPts val="0"/>
              </a:spcAft>
              <a:buFont typeface="Arial Nova" panose="020B0504020202020204" pitchFamily="34" charset="0"/>
              <a:buChar char="​"/>
              <a:defRPr sz="1800" b="0">
                <a:solidFill>
                  <a:schemeClr val="tx1"/>
                </a:solidFill>
              </a:defRPr>
            </a:lvl5pPr>
            <a:lvl6pPr marL="0" indent="0" algn="l">
              <a:spcAft>
                <a:spcPts val="0"/>
              </a:spcAft>
              <a:buFont typeface="Arial Nova" panose="020B0504020202020204" pitchFamily="34" charset="0"/>
              <a:buChar char="​"/>
              <a:defRPr sz="1800" b="0">
                <a:solidFill>
                  <a:schemeClr val="tx1"/>
                </a:solidFill>
              </a:defRPr>
            </a:lvl6pPr>
            <a:lvl7pPr marL="0" indent="0" algn="l">
              <a:spcAft>
                <a:spcPts val="0"/>
              </a:spcAft>
              <a:buFont typeface="Arial Nova" panose="020B0504020202020204" pitchFamily="34" charset="0"/>
              <a:buChar char="​"/>
              <a:defRPr sz="1800" b="0">
                <a:solidFill>
                  <a:schemeClr val="tx1"/>
                </a:solidFill>
              </a:defRPr>
            </a:lvl7pPr>
            <a:lvl8pPr marL="0" indent="0" algn="l">
              <a:spcAft>
                <a:spcPts val="0"/>
              </a:spcAft>
              <a:buFont typeface="Arial Nova" panose="020B0504020202020204" pitchFamily="34" charset="0"/>
              <a:buChar char="​"/>
              <a:defRPr sz="1800" b="0">
                <a:solidFill>
                  <a:schemeClr val="tx1"/>
                </a:solidFill>
              </a:defRPr>
            </a:lvl8pPr>
            <a:lvl9pPr marL="0" indent="0" algn="l">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E54C1A28-6189-B302-E193-E2D708459C20}"/>
              </a:ext>
            </a:extLst>
          </p:cNvPr>
          <p:cNvSpPr>
            <a:spLocks noGrp="1"/>
          </p:cNvSpPr>
          <p:nvPr>
            <p:ph type="body" sz="quarter" idx="18" hasCustomPrompt="1"/>
          </p:nvPr>
        </p:nvSpPr>
        <p:spPr bwMode="white">
          <a:xfrm>
            <a:off x="4776787" y="3872708"/>
            <a:ext cx="784226" cy="515936"/>
          </a:xfrm>
          <a:prstGeom prst="rect">
            <a:avLst/>
          </a:prstGeom>
        </p:spPr>
        <p:txBody>
          <a:bodyPr anchor="t"/>
          <a:lstStyle>
            <a:lvl1pPr marL="0" indent="0">
              <a:lnSpc>
                <a:spcPct val="100000"/>
              </a:lnSpc>
              <a:spcAft>
                <a:spcPts val="0"/>
              </a:spcAft>
              <a:buFont typeface="Arial Nova" panose="020B0504020202020204" pitchFamily="34" charset="0"/>
              <a:buChar char="​"/>
              <a:defRPr sz="4000" b="0">
                <a:solidFill>
                  <a:schemeClr val="accent6"/>
                </a:solidFill>
              </a:defRPr>
            </a:lvl1pPr>
            <a:lvl2pPr marL="0" indent="0">
              <a:lnSpc>
                <a:spcPct val="100000"/>
              </a:lnSpc>
              <a:spcAft>
                <a:spcPts val="0"/>
              </a:spcAft>
              <a:buFont typeface="Arial Nova" panose="020B0504020202020204" pitchFamily="34" charset="0"/>
              <a:buChar char="​"/>
              <a:defRPr sz="4000" b="0">
                <a:solidFill>
                  <a:schemeClr val="accent6"/>
                </a:solidFill>
              </a:defRPr>
            </a:lvl2pPr>
            <a:lvl3pPr marL="0" indent="0">
              <a:lnSpc>
                <a:spcPct val="100000"/>
              </a:lnSpc>
              <a:spcAft>
                <a:spcPts val="0"/>
              </a:spcAft>
              <a:buFont typeface="Arial Nova" panose="020B0504020202020204" pitchFamily="34" charset="0"/>
              <a:buChar char="​"/>
              <a:defRPr sz="4000" b="0">
                <a:solidFill>
                  <a:schemeClr val="accent6"/>
                </a:solidFill>
              </a:defRPr>
            </a:lvl3pPr>
            <a:lvl4pPr marL="0" indent="0">
              <a:lnSpc>
                <a:spcPct val="100000"/>
              </a:lnSpc>
              <a:spcAft>
                <a:spcPts val="0"/>
              </a:spcAft>
              <a:buFont typeface="Arial Nova" panose="020B0504020202020204" pitchFamily="34" charset="0"/>
              <a:buChar char="​"/>
              <a:defRPr sz="4000" b="0">
                <a:solidFill>
                  <a:schemeClr val="accent6"/>
                </a:solidFill>
                <a:latin typeface="+mn-lt"/>
              </a:defRPr>
            </a:lvl4pPr>
            <a:lvl5pPr marL="0" indent="0">
              <a:lnSpc>
                <a:spcPct val="100000"/>
              </a:lnSpc>
              <a:spcAft>
                <a:spcPts val="0"/>
              </a:spcAft>
              <a:buFont typeface="Arial Nova" panose="020B0504020202020204" pitchFamily="34" charset="0"/>
              <a:buChar char="​"/>
              <a:defRPr sz="4000" b="0">
                <a:solidFill>
                  <a:schemeClr val="accent6"/>
                </a:solidFill>
                <a:latin typeface="+mn-lt"/>
              </a:defRPr>
            </a:lvl5pPr>
            <a:lvl6pPr marL="0" indent="0">
              <a:lnSpc>
                <a:spcPct val="100000"/>
              </a:lnSpc>
              <a:spcAft>
                <a:spcPts val="0"/>
              </a:spcAft>
              <a:buFont typeface="Arial Nova" panose="020B0504020202020204" pitchFamily="34" charset="0"/>
              <a:buChar char="​"/>
              <a:defRPr sz="4000" b="0">
                <a:solidFill>
                  <a:schemeClr val="accent6"/>
                </a:solidFill>
                <a:latin typeface="+mn-lt"/>
              </a:defRPr>
            </a:lvl6pPr>
            <a:lvl7pPr marL="0" indent="0">
              <a:lnSpc>
                <a:spcPct val="100000"/>
              </a:lnSpc>
              <a:spcAft>
                <a:spcPts val="0"/>
              </a:spcAft>
              <a:buFont typeface="Arial Nova" panose="020B0504020202020204" pitchFamily="34" charset="0"/>
              <a:buChar char="​"/>
              <a:defRPr sz="4000" b="0">
                <a:solidFill>
                  <a:schemeClr val="accent6"/>
                </a:solidFill>
              </a:defRPr>
            </a:lvl7pPr>
            <a:lvl8pPr marL="0" indent="0">
              <a:lnSpc>
                <a:spcPct val="100000"/>
              </a:lnSpc>
              <a:spcAft>
                <a:spcPts val="0"/>
              </a:spcAft>
              <a:buFont typeface="Arial Nova" panose="020B0504020202020204" pitchFamily="34" charset="0"/>
              <a:buChar char="​"/>
              <a:defRPr sz="4000" b="0">
                <a:solidFill>
                  <a:schemeClr val="accent6"/>
                </a:solidFill>
              </a:defRPr>
            </a:lvl8pPr>
            <a:lvl9pPr marL="0" indent="0">
              <a:lnSpc>
                <a:spcPct val="100000"/>
              </a:lnSpc>
              <a:spcAft>
                <a:spcPts val="0"/>
              </a:spcAft>
              <a:buFont typeface="Arial Nova" panose="020B0504020202020204" pitchFamily="34" charset="0"/>
              <a:buChar char="​"/>
              <a:defRPr sz="4000" b="0">
                <a:solidFill>
                  <a:schemeClr val="accent6"/>
                </a:solidFill>
              </a:defRPr>
            </a:lvl9pPr>
          </a:lstStyle>
          <a:p>
            <a:pPr lvl="0"/>
            <a:r>
              <a:rPr lang="en-US"/>
              <a:t>XX</a:t>
            </a:r>
          </a:p>
        </p:txBody>
      </p:sp>
    </p:spTree>
    <p:extLst>
      <p:ext uri="{BB962C8B-B14F-4D97-AF65-F5344CB8AC3E}">
        <p14:creationId xmlns:p14="http://schemas.microsoft.com/office/powerpoint/2010/main" val="3780105055"/>
      </p:ext>
    </p:extLst>
  </p:cSld>
  <p:clrMapOvr>
    <a:overrideClrMapping bg1="dk1" tx1="lt1" bg2="dk2" tx2="lt2" accent1="accent1" accent2="accent2" accent3="accent3" accent4="accent4" accent5="accent5" accent6="accent6" hlink="hlink" folHlink="folHlink"/>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Breaker Paper Gray D">
    <p:bg>
      <p:bgPr>
        <a:solidFill>
          <a:schemeClr val="accent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3F1AABA-4CA5-6D3A-A6F1-5F14699F2F19}"/>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14" name="Picture Placeholder 13">
            <a:extLst>
              <a:ext uri="{FF2B5EF4-FFF2-40B4-BE49-F238E27FC236}">
                <a16:creationId xmlns:a16="http://schemas.microsoft.com/office/drawing/2014/main" id="{CD10CF1E-09B0-4D88-ACD3-9865396FC885}"/>
              </a:ext>
            </a:extLst>
          </p:cNvPr>
          <p:cNvSpPr>
            <a:spLocks noGrp="1"/>
          </p:cNvSpPr>
          <p:nvPr>
            <p:ph type="pic" sz="quarter" idx="19"/>
          </p:nvPr>
        </p:nvSpPr>
        <p:spPr>
          <a:xfrm>
            <a:off x="1" y="-4560"/>
            <a:ext cx="7862888" cy="6867949"/>
          </a:xfrm>
          <a:custGeom>
            <a:avLst/>
            <a:gdLst>
              <a:gd name="connsiteX0" fmla="*/ 0 w 7862888"/>
              <a:gd name="connsiteY0" fmla="*/ 0 h 6867949"/>
              <a:gd name="connsiteX1" fmla="*/ 7862888 w 7862888"/>
              <a:gd name="connsiteY1" fmla="*/ 0 h 6867949"/>
              <a:gd name="connsiteX2" fmla="*/ 7862888 w 7862888"/>
              <a:gd name="connsiteY2" fmla="*/ 3592311 h 6867949"/>
              <a:gd name="connsiteX3" fmla="*/ 4329110 w 7862888"/>
              <a:gd name="connsiteY3" fmla="*/ 3592311 h 6867949"/>
              <a:gd name="connsiteX4" fmla="*/ 4329110 w 7862888"/>
              <a:gd name="connsiteY4" fmla="*/ 5870374 h 6867949"/>
              <a:gd name="connsiteX5" fmla="*/ 7862888 w 7862888"/>
              <a:gd name="connsiteY5" fmla="*/ 5870374 h 6867949"/>
              <a:gd name="connsiteX6" fmla="*/ 7862888 w 7862888"/>
              <a:gd name="connsiteY6" fmla="*/ 6867949 h 6867949"/>
              <a:gd name="connsiteX7" fmla="*/ 0 w 7862888"/>
              <a:gd name="connsiteY7" fmla="*/ 6867949 h 68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888" h="6867949">
                <a:moveTo>
                  <a:pt x="0" y="0"/>
                </a:moveTo>
                <a:lnTo>
                  <a:pt x="7862888" y="0"/>
                </a:lnTo>
                <a:lnTo>
                  <a:pt x="7862888" y="3592311"/>
                </a:lnTo>
                <a:lnTo>
                  <a:pt x="4329110" y="3592311"/>
                </a:lnTo>
                <a:lnTo>
                  <a:pt x="4329110" y="5870374"/>
                </a:lnTo>
                <a:lnTo>
                  <a:pt x="7862888" y="5870374"/>
                </a:lnTo>
                <a:lnTo>
                  <a:pt x="7862888" y="6867949"/>
                </a:lnTo>
                <a:lnTo>
                  <a:pt x="0" y="6867949"/>
                </a:lnTo>
                <a:close/>
              </a:path>
            </a:pathLst>
          </a:custGeom>
          <a:solidFill>
            <a:srgbClr val="E6E6E6"/>
          </a:solidFill>
        </p:spPr>
        <p:txBody>
          <a:bodyPr wrap="square" lIns="0" tIns="0" bIns="720000" anchor="ctr">
            <a:noAutofit/>
          </a:bodyPr>
          <a:lstStyle>
            <a:lvl1pPr marL="0" indent="0" algn="ctr">
              <a:buNone/>
              <a:defRPr sz="1600">
                <a:solidFill>
                  <a:schemeClr val="bg1"/>
                </a:solidFill>
              </a:defRPr>
            </a:lvl1pPr>
          </a:lstStyle>
          <a:p>
            <a:r>
              <a:rPr lang="en-US"/>
              <a:t>Click icon to add picture</a:t>
            </a:r>
          </a:p>
        </p:txBody>
      </p:sp>
      <p:sp>
        <p:nvSpPr>
          <p:cNvPr id="2" name="Title 1"/>
          <p:cNvSpPr>
            <a:spLocks noGrp="1"/>
          </p:cNvSpPr>
          <p:nvPr>
            <p:ph type="ctrTitle" hasCustomPrompt="1"/>
          </p:nvPr>
        </p:nvSpPr>
        <p:spPr>
          <a:xfrm>
            <a:off x="4776788" y="4580594"/>
            <a:ext cx="5556250" cy="561694"/>
          </a:xfrm>
        </p:spPr>
        <p:txBody>
          <a:bodyPr anchor="b"/>
          <a:lstStyle>
            <a:lvl1pPr algn="l">
              <a:defRPr sz="5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4776787" y="5212369"/>
            <a:ext cx="3703638" cy="332162"/>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Aft>
                <a:spcPts val="0"/>
              </a:spcAft>
              <a:buFont typeface="Arial Nova" panose="020B0504020202020204" pitchFamily="34" charset="0"/>
              <a:buChar char="​"/>
              <a:defRPr sz="1800" b="0">
                <a:solidFill>
                  <a:schemeClr val="bg2"/>
                </a:solidFill>
              </a:defRPr>
            </a:lvl2pPr>
            <a:lvl3pPr marL="0" indent="0" algn="l">
              <a:spcAft>
                <a:spcPts val="0"/>
              </a:spcAft>
              <a:buFont typeface="Arial Nova" panose="020B0504020202020204" pitchFamily="34" charset="0"/>
              <a:buChar char="​"/>
              <a:defRPr sz="1800" b="0">
                <a:solidFill>
                  <a:schemeClr val="bg2"/>
                </a:solidFill>
              </a:defRPr>
            </a:lvl3pPr>
            <a:lvl4pPr marL="0" indent="0" algn="l">
              <a:spcAft>
                <a:spcPts val="0"/>
              </a:spcAft>
              <a:buFont typeface="Arial Nova" panose="020B0504020202020204" pitchFamily="34" charset="0"/>
              <a:buChar char="​"/>
              <a:defRPr sz="1800" b="0">
                <a:solidFill>
                  <a:schemeClr val="bg2"/>
                </a:solidFill>
              </a:defRPr>
            </a:lvl4pPr>
            <a:lvl5pPr marL="0" indent="0" algn="l">
              <a:spcAft>
                <a:spcPts val="0"/>
              </a:spcAft>
              <a:buFont typeface="Arial Nova" panose="020B0504020202020204" pitchFamily="34" charset="0"/>
              <a:buChar char="​"/>
              <a:defRPr sz="1800" b="0">
                <a:solidFill>
                  <a:schemeClr val="bg2"/>
                </a:solidFill>
              </a:defRPr>
            </a:lvl5pPr>
            <a:lvl6pPr marL="0" indent="0" algn="l">
              <a:spcAft>
                <a:spcPts val="0"/>
              </a:spcAft>
              <a:buFont typeface="Arial Nova" panose="020B0504020202020204" pitchFamily="34" charset="0"/>
              <a:buChar char="​"/>
              <a:defRPr sz="1800" b="0">
                <a:solidFill>
                  <a:schemeClr val="bg2"/>
                </a:solidFill>
              </a:defRPr>
            </a:lvl6pPr>
            <a:lvl7pPr marL="0" indent="0" algn="l">
              <a:spcAft>
                <a:spcPts val="0"/>
              </a:spcAft>
              <a:buFont typeface="Arial Nova" panose="020B0504020202020204" pitchFamily="34" charset="0"/>
              <a:buChar char="​"/>
              <a:defRPr sz="1800" b="0">
                <a:solidFill>
                  <a:schemeClr val="bg2"/>
                </a:solidFill>
              </a:defRPr>
            </a:lvl7pPr>
            <a:lvl8pPr marL="0" indent="0" algn="l">
              <a:spcAft>
                <a:spcPts val="0"/>
              </a:spcAft>
              <a:buFont typeface="Arial Nova" panose="020B0504020202020204" pitchFamily="34" charset="0"/>
              <a:buChar char="​"/>
              <a:defRPr sz="1800" b="0">
                <a:solidFill>
                  <a:schemeClr val="bg2"/>
                </a:solidFill>
              </a:defRPr>
            </a:lvl8pPr>
            <a:lvl9pPr marL="0" indent="0" algn="l">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E54C1A28-6189-B302-E193-E2D708459C20}"/>
              </a:ext>
            </a:extLst>
          </p:cNvPr>
          <p:cNvSpPr>
            <a:spLocks noGrp="1"/>
          </p:cNvSpPr>
          <p:nvPr>
            <p:ph type="body" sz="quarter" idx="18" hasCustomPrompt="1"/>
          </p:nvPr>
        </p:nvSpPr>
        <p:spPr>
          <a:xfrm>
            <a:off x="4776787" y="3872708"/>
            <a:ext cx="784226" cy="515936"/>
          </a:xfrm>
          <a:prstGeom prst="rect">
            <a:avLst/>
          </a:prstGeom>
        </p:spPr>
        <p:txBody>
          <a:bodyPr anchor="t"/>
          <a:lstStyle>
            <a:lvl1pPr marL="0" indent="0">
              <a:lnSpc>
                <a:spcPct val="100000"/>
              </a:lnSpc>
              <a:spcAft>
                <a:spcPts val="0"/>
              </a:spcAft>
              <a:buFont typeface="Arial Nova" panose="020B0504020202020204" pitchFamily="34" charset="0"/>
              <a:buChar char="​"/>
              <a:defRPr sz="4000" b="0">
                <a:solidFill>
                  <a:schemeClr val="accent1"/>
                </a:solidFill>
              </a:defRPr>
            </a:lvl1pPr>
            <a:lvl2pPr marL="0" indent="0">
              <a:lnSpc>
                <a:spcPct val="100000"/>
              </a:lnSpc>
              <a:spcAft>
                <a:spcPts val="0"/>
              </a:spcAft>
              <a:buFont typeface="Arial Nova" panose="020B0504020202020204" pitchFamily="34" charset="0"/>
              <a:buChar char="​"/>
              <a:defRPr sz="4000" b="0">
                <a:solidFill>
                  <a:schemeClr val="accent1"/>
                </a:solidFill>
              </a:defRPr>
            </a:lvl2pPr>
            <a:lvl3pPr marL="0" indent="0">
              <a:lnSpc>
                <a:spcPct val="100000"/>
              </a:lnSpc>
              <a:spcAft>
                <a:spcPts val="0"/>
              </a:spcAft>
              <a:buFont typeface="Arial Nova" panose="020B0504020202020204" pitchFamily="34" charset="0"/>
              <a:buChar char="​"/>
              <a:defRPr sz="4000" b="0">
                <a:solidFill>
                  <a:schemeClr val="accent1"/>
                </a:solidFill>
              </a:defRPr>
            </a:lvl3pPr>
            <a:lvl4pPr marL="0" indent="0">
              <a:lnSpc>
                <a:spcPct val="100000"/>
              </a:lnSpc>
              <a:spcAft>
                <a:spcPts val="0"/>
              </a:spcAft>
              <a:buFont typeface="Arial Nova" panose="020B0504020202020204" pitchFamily="34" charset="0"/>
              <a:buChar char="​"/>
              <a:defRPr sz="4000" b="0">
                <a:solidFill>
                  <a:schemeClr val="accent1"/>
                </a:solidFill>
                <a:latin typeface="+mn-lt"/>
              </a:defRPr>
            </a:lvl4pPr>
            <a:lvl5pPr marL="0" indent="0">
              <a:lnSpc>
                <a:spcPct val="100000"/>
              </a:lnSpc>
              <a:spcAft>
                <a:spcPts val="0"/>
              </a:spcAft>
              <a:buFont typeface="Arial Nova" panose="020B0504020202020204" pitchFamily="34" charset="0"/>
              <a:buChar char="​"/>
              <a:defRPr sz="4000" b="0">
                <a:solidFill>
                  <a:schemeClr val="accent1"/>
                </a:solidFill>
                <a:latin typeface="+mn-lt"/>
              </a:defRPr>
            </a:lvl5pPr>
            <a:lvl6pPr marL="0" indent="0">
              <a:lnSpc>
                <a:spcPct val="100000"/>
              </a:lnSpc>
              <a:spcAft>
                <a:spcPts val="0"/>
              </a:spcAft>
              <a:buFont typeface="Arial Nova" panose="020B0504020202020204" pitchFamily="34" charset="0"/>
              <a:buChar char="​"/>
              <a:defRPr sz="4000" b="0">
                <a:solidFill>
                  <a:schemeClr val="accent1"/>
                </a:solidFill>
                <a:latin typeface="+mn-lt"/>
              </a:defRPr>
            </a:lvl6pPr>
            <a:lvl7pPr marL="0" indent="0">
              <a:lnSpc>
                <a:spcPct val="100000"/>
              </a:lnSpc>
              <a:spcAft>
                <a:spcPts val="0"/>
              </a:spcAft>
              <a:buFont typeface="Arial Nova" panose="020B0504020202020204" pitchFamily="34" charset="0"/>
              <a:buChar char="​"/>
              <a:defRPr sz="4000" b="0">
                <a:solidFill>
                  <a:schemeClr val="accent1"/>
                </a:solidFill>
              </a:defRPr>
            </a:lvl7pPr>
            <a:lvl8pPr marL="0" indent="0">
              <a:lnSpc>
                <a:spcPct val="100000"/>
              </a:lnSpc>
              <a:spcAft>
                <a:spcPts val="0"/>
              </a:spcAft>
              <a:buFont typeface="Arial Nova" panose="020B0504020202020204" pitchFamily="34" charset="0"/>
              <a:buChar char="​"/>
              <a:defRPr sz="4000" b="0">
                <a:solidFill>
                  <a:schemeClr val="accent1"/>
                </a:solidFill>
              </a:defRPr>
            </a:lvl8pPr>
            <a:lvl9pPr marL="0" indent="0">
              <a:lnSpc>
                <a:spcPct val="100000"/>
              </a:lnSpc>
              <a:spcAft>
                <a:spcPts val="0"/>
              </a:spcAft>
              <a:buFont typeface="Arial Nova" panose="020B0504020202020204" pitchFamily="34" charset="0"/>
              <a:buChar char="​"/>
              <a:defRPr sz="4000" b="0">
                <a:solidFill>
                  <a:schemeClr val="accent1"/>
                </a:solidFill>
              </a:defRPr>
            </a:lvl9pPr>
          </a:lstStyle>
          <a:p>
            <a:pPr lvl="0"/>
            <a:r>
              <a:rPr lang="en-US"/>
              <a:t>XX</a:t>
            </a:r>
          </a:p>
        </p:txBody>
      </p:sp>
    </p:spTree>
    <p:extLst>
      <p:ext uri="{BB962C8B-B14F-4D97-AF65-F5344CB8AC3E}">
        <p14:creationId xmlns:p14="http://schemas.microsoft.com/office/powerpoint/2010/main" val="1767889257"/>
      </p:ext>
    </p:extLst>
  </p:cSld>
  <p:clrMapOvr>
    <a:overrideClrMapping bg1="dk1" tx1="lt1" bg2="dk2" tx2="lt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Date Placeholder 6" hidden="1">
            <a:extLst>
              <a:ext uri="{FF2B5EF4-FFF2-40B4-BE49-F238E27FC236}">
                <a16:creationId xmlns:a16="http://schemas.microsoft.com/office/drawing/2014/main" id="{0AF621C1-D208-E460-F339-9E438300EAAE}"/>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3" name="Title 2">
            <a:extLst>
              <a:ext uri="{FF2B5EF4-FFF2-40B4-BE49-F238E27FC236}">
                <a16:creationId xmlns:a16="http://schemas.microsoft.com/office/drawing/2014/main" id="{1E41CD22-C22A-5CF7-5F14-269CC87D79D3}"/>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Content Placeholder 2">
            <a:extLst>
              <a:ext uri="{FF2B5EF4-FFF2-40B4-BE49-F238E27FC236}">
                <a16:creationId xmlns:a16="http://schemas.microsoft.com/office/drawing/2014/main" id="{0D9110AC-4623-3ADF-95F8-ADA61DF219C2}"/>
              </a:ext>
            </a:extLst>
          </p:cNvPr>
          <p:cNvSpPr>
            <a:spLocks noGrp="1"/>
          </p:cNvSpPr>
          <p:nvPr>
            <p:ph idx="1" hasCustomPrompt="1"/>
          </p:nvPr>
        </p:nvSpPr>
        <p:spPr>
          <a:xfrm>
            <a:off x="4159250" y="2817814"/>
            <a:ext cx="7575549" cy="30480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
        <p:nvSpPr>
          <p:cNvPr id="4" name="Text Placeholder 3">
            <a:extLst>
              <a:ext uri="{FF2B5EF4-FFF2-40B4-BE49-F238E27FC236}">
                <a16:creationId xmlns:a16="http://schemas.microsoft.com/office/drawing/2014/main" id="{747D8C00-40D2-206E-4ADA-D6A2A361F1B9}"/>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6BED4707-0461-B74F-7297-686635DACCC3}"/>
              </a:ext>
            </a:extLst>
          </p:cNvPr>
          <p:cNvSpPr>
            <a:spLocks noGrp="1"/>
          </p:cNvSpPr>
          <p:nvPr>
            <p:ph type="ftr" sz="quarter" idx="17"/>
          </p:nvPr>
        </p:nvSpPr>
        <p:spPr/>
        <p:txBody>
          <a:bodyPr/>
          <a:lstStyle/>
          <a:p>
            <a:endParaRPr lang="en-US"/>
          </a:p>
        </p:txBody>
      </p:sp>
      <p:sp>
        <p:nvSpPr>
          <p:cNvPr id="16" name="Slide Number Placeholder 15">
            <a:extLst>
              <a:ext uri="{FF2B5EF4-FFF2-40B4-BE49-F238E27FC236}">
                <a16:creationId xmlns:a16="http://schemas.microsoft.com/office/drawing/2014/main" id="{DD8606B5-95F6-67C1-6911-1C88680918A2}"/>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7" name="Subtitle 2">
            <a:extLst>
              <a:ext uri="{FF2B5EF4-FFF2-40B4-BE49-F238E27FC236}">
                <a16:creationId xmlns:a16="http://schemas.microsoft.com/office/drawing/2014/main" id="{83A006AD-1891-7103-86D1-A9651D7AB87D}"/>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1115636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79483BDA-F586-D27D-918E-1CB3EAF0D7EB}"/>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8" name="Text Placeholder 3">
            <a:extLst>
              <a:ext uri="{FF2B5EF4-FFF2-40B4-BE49-F238E27FC236}">
                <a16:creationId xmlns:a16="http://schemas.microsoft.com/office/drawing/2014/main" id="{3E103C03-524C-B6C5-1E65-D3B9E4BE9BE6}"/>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9" name="Title 2">
            <a:extLst>
              <a:ext uri="{FF2B5EF4-FFF2-40B4-BE49-F238E27FC236}">
                <a16:creationId xmlns:a16="http://schemas.microsoft.com/office/drawing/2014/main" id="{AADDE2EF-9B65-F807-4838-219FF73CF5BF}"/>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6" name="Subtitle 2">
            <a:extLst>
              <a:ext uri="{FF2B5EF4-FFF2-40B4-BE49-F238E27FC236}">
                <a16:creationId xmlns:a16="http://schemas.microsoft.com/office/drawing/2014/main" id="{454CD988-A832-216F-90DD-99494F08FE19}"/>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3" name="Content Placeholder 2">
            <a:extLst>
              <a:ext uri="{FF2B5EF4-FFF2-40B4-BE49-F238E27FC236}">
                <a16:creationId xmlns:a16="http://schemas.microsoft.com/office/drawing/2014/main" id="{1BB84245-A902-5AF9-F0B9-1DF7C3DA4EB7}"/>
              </a:ext>
            </a:extLst>
          </p:cNvPr>
          <p:cNvSpPr>
            <a:spLocks noGrp="1"/>
          </p:cNvSpPr>
          <p:nvPr>
            <p:ph idx="1" hasCustomPrompt="1"/>
          </p:nvPr>
        </p:nvSpPr>
        <p:spPr>
          <a:xfrm>
            <a:off x="4159250" y="2208214"/>
            <a:ext cx="3703638" cy="36576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
        <p:nvSpPr>
          <p:cNvPr id="5" name="Footer Placeholder 4">
            <a:extLst>
              <a:ext uri="{FF2B5EF4-FFF2-40B4-BE49-F238E27FC236}">
                <a16:creationId xmlns:a16="http://schemas.microsoft.com/office/drawing/2014/main" id="{E044D9D8-52AC-0086-8B1B-A8724CFC09F2}"/>
              </a:ext>
            </a:extLst>
          </p:cNvPr>
          <p:cNvSpPr>
            <a:spLocks noGrp="1"/>
          </p:cNvSpPr>
          <p:nvPr>
            <p:ph type="ftr" sz="quarter" idx="17"/>
          </p:nvPr>
        </p:nvSpPr>
        <p:spPr/>
        <p:txBody>
          <a:bodyPr/>
          <a:lstStyle/>
          <a:p>
            <a:endParaRPr lang="en-US"/>
          </a:p>
        </p:txBody>
      </p:sp>
      <p:sp>
        <p:nvSpPr>
          <p:cNvPr id="11" name="Slide Number Placeholder 10">
            <a:extLst>
              <a:ext uri="{FF2B5EF4-FFF2-40B4-BE49-F238E27FC236}">
                <a16:creationId xmlns:a16="http://schemas.microsoft.com/office/drawing/2014/main" id="{2798DD50-B491-D7C2-71F5-3507735F1D5F}"/>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7" name="Content Placeholder 2">
            <a:extLst>
              <a:ext uri="{FF2B5EF4-FFF2-40B4-BE49-F238E27FC236}">
                <a16:creationId xmlns:a16="http://schemas.microsoft.com/office/drawing/2014/main" id="{F79833F1-9A45-1F8E-206F-854745472C06}"/>
              </a:ext>
            </a:extLst>
          </p:cNvPr>
          <p:cNvSpPr>
            <a:spLocks noGrp="1"/>
          </p:cNvSpPr>
          <p:nvPr>
            <p:ph idx="20" hasCustomPrompt="1"/>
          </p:nvPr>
        </p:nvSpPr>
        <p:spPr>
          <a:xfrm>
            <a:off x="8030369" y="2205038"/>
            <a:ext cx="3703638" cy="36576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Tree>
    <p:extLst>
      <p:ext uri="{BB962C8B-B14F-4D97-AF65-F5344CB8AC3E}">
        <p14:creationId xmlns:p14="http://schemas.microsoft.com/office/powerpoint/2010/main" val="286169213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5" name="Date Placeholder 6" hidden="1">
            <a:extLst>
              <a:ext uri="{FF2B5EF4-FFF2-40B4-BE49-F238E27FC236}">
                <a16:creationId xmlns:a16="http://schemas.microsoft.com/office/drawing/2014/main" id="{C02714A6-FC14-2453-D3FA-E1C2B77BFD16}"/>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4" y="0"/>
            <a:ext cx="6180136" cy="6858000"/>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8" name="Text Placeholder 3">
            <a:extLst>
              <a:ext uri="{FF2B5EF4-FFF2-40B4-BE49-F238E27FC236}">
                <a16:creationId xmlns:a16="http://schemas.microsoft.com/office/drawing/2014/main" id="{C628FF33-035F-5657-B06B-B589D574B87F}"/>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Title 2">
            <a:extLst>
              <a:ext uri="{FF2B5EF4-FFF2-40B4-BE49-F238E27FC236}">
                <a16:creationId xmlns:a16="http://schemas.microsoft.com/office/drawing/2014/main" id="{85B36B67-F5DC-930A-F4BC-6FC166D5BC4D}"/>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155D39B0-BCB2-F062-8BCC-FD9780C12053}"/>
              </a:ext>
            </a:extLst>
          </p:cNvPr>
          <p:cNvSpPr>
            <a:spLocks noGrp="1"/>
          </p:cNvSpPr>
          <p:nvPr>
            <p:ph type="ftr" sz="quarter" idx="17"/>
          </p:nvPr>
        </p:nvSpPr>
        <p:spPr>
          <a:xfrm>
            <a:off x="457200" y="6024563"/>
            <a:ext cx="3252788" cy="588637"/>
          </a:xfrm>
        </p:spPr>
        <p:txBody>
          <a:bodyPr/>
          <a:lstStyle/>
          <a:p>
            <a:endParaRPr lang="en-US"/>
          </a:p>
        </p:txBody>
      </p:sp>
      <p:sp>
        <p:nvSpPr>
          <p:cNvPr id="6" name="Slide Number Placeholder 5">
            <a:extLst>
              <a:ext uri="{FF2B5EF4-FFF2-40B4-BE49-F238E27FC236}">
                <a16:creationId xmlns:a16="http://schemas.microsoft.com/office/drawing/2014/main" id="{015EE530-E941-FC85-91F0-35F00B83E570}"/>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5" name="Subtitle 2">
            <a:extLst>
              <a:ext uri="{FF2B5EF4-FFF2-40B4-BE49-F238E27FC236}">
                <a16:creationId xmlns:a16="http://schemas.microsoft.com/office/drawing/2014/main" id="{511B9926-2E2B-129D-8979-1BF1C26F0061}"/>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982401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xt and Two picture">
    <p:spTree>
      <p:nvGrpSpPr>
        <p:cNvPr id="1" name=""/>
        <p:cNvGrpSpPr/>
        <p:nvPr/>
      </p:nvGrpSpPr>
      <p:grpSpPr>
        <a:xfrm>
          <a:off x="0" y="0"/>
          <a:ext cx="0" cy="0"/>
          <a:chOff x="0" y="0"/>
          <a:chExt cx="0" cy="0"/>
        </a:xfrm>
      </p:grpSpPr>
      <p:sp>
        <p:nvSpPr>
          <p:cNvPr id="16" name="Date Placeholder 6" hidden="1">
            <a:extLst>
              <a:ext uri="{FF2B5EF4-FFF2-40B4-BE49-F238E27FC236}">
                <a16:creationId xmlns:a16="http://schemas.microsoft.com/office/drawing/2014/main" id="{CA2BB03F-E124-B026-05DA-1753E41D0749}"/>
              </a:ext>
            </a:extLst>
          </p:cNvPr>
          <p:cNvSpPr>
            <a:spLocks noGrp="1" noRot="1" noMove="1" noResize="1" noEditPoints="1" noAdjustHandles="1" noChangeArrowheads="1" noChangeShapeType="1"/>
          </p:cNvSpPr>
          <p:nvPr>
            <p:ph type="dt" sz="half" idx="22"/>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3" y="0"/>
            <a:ext cx="6180137" cy="3430588"/>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6011863" y="3587750"/>
            <a:ext cx="6180137" cy="327025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11" name="Text Placeholder 3">
            <a:extLst>
              <a:ext uri="{FF2B5EF4-FFF2-40B4-BE49-F238E27FC236}">
                <a16:creationId xmlns:a16="http://schemas.microsoft.com/office/drawing/2014/main" id="{56307E72-66F9-0846-B7DB-81A83CA8F693}"/>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5" name="Title 2">
            <a:extLst>
              <a:ext uri="{FF2B5EF4-FFF2-40B4-BE49-F238E27FC236}">
                <a16:creationId xmlns:a16="http://schemas.microsoft.com/office/drawing/2014/main" id="{20047ABD-49D5-8692-D0FA-DC16A897CC5A}"/>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30B411B0-EB50-8555-5929-408D31833449}"/>
              </a:ext>
            </a:extLst>
          </p:cNvPr>
          <p:cNvSpPr>
            <a:spLocks noGrp="1"/>
          </p:cNvSpPr>
          <p:nvPr>
            <p:ph type="ftr" sz="quarter" idx="20"/>
          </p:nvPr>
        </p:nvSpPr>
        <p:spPr>
          <a:xfrm>
            <a:off x="457200" y="6024563"/>
            <a:ext cx="3252788" cy="588637"/>
          </a:xfrm>
        </p:spPr>
        <p:txBody>
          <a:bodyPr/>
          <a:lstStyle/>
          <a:p>
            <a:endParaRPr lang="en-US"/>
          </a:p>
        </p:txBody>
      </p:sp>
      <p:sp>
        <p:nvSpPr>
          <p:cNvPr id="8" name="Slide Number Placeholder 7">
            <a:extLst>
              <a:ext uri="{FF2B5EF4-FFF2-40B4-BE49-F238E27FC236}">
                <a16:creationId xmlns:a16="http://schemas.microsoft.com/office/drawing/2014/main" id="{5F450361-9085-7244-A0D8-6B434A1E2EB2}"/>
              </a:ext>
            </a:extLst>
          </p:cNvPr>
          <p:cNvSpPr>
            <a:spLocks noGrp="1"/>
          </p:cNvSpPr>
          <p:nvPr>
            <p:ph type="sldNum" sz="quarter" idx="21"/>
          </p:nvPr>
        </p:nvSpPr>
        <p:spPr/>
        <p:txBody>
          <a:bodyPr/>
          <a:lstStyle/>
          <a:p>
            <a:fld id="{23AA811B-2EBD-4900-905E-5BE206449611}" type="slidenum">
              <a:rPr lang="en-US" smtClean="0"/>
              <a:pPr/>
              <a:t>‹#›</a:t>
            </a:fld>
            <a:endParaRPr lang="en-US"/>
          </a:p>
        </p:txBody>
      </p:sp>
      <p:sp>
        <p:nvSpPr>
          <p:cNvPr id="6" name="Subtitle 2">
            <a:extLst>
              <a:ext uri="{FF2B5EF4-FFF2-40B4-BE49-F238E27FC236}">
                <a16:creationId xmlns:a16="http://schemas.microsoft.com/office/drawing/2014/main" id="{872BE2AC-0FFE-D49B-0D63-822721A93666}"/>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8567384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ext and Three picture">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80FF8AEA-F496-6306-C872-CD7235A68F28}"/>
              </a:ext>
            </a:extLst>
          </p:cNvPr>
          <p:cNvSpPr>
            <a:spLocks noGrp="1" noRot="1" noMove="1" noResize="1" noEditPoints="1" noAdjustHandles="1" noChangeArrowheads="1" noChangeShapeType="1"/>
          </p:cNvSpPr>
          <p:nvPr>
            <p:ph type="dt" sz="half" idx="23"/>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4" y="0"/>
            <a:ext cx="3086100" cy="342900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9264650" y="0"/>
            <a:ext cx="2927350" cy="342900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5" name="Picture Placeholder 3">
            <a:extLst>
              <a:ext uri="{FF2B5EF4-FFF2-40B4-BE49-F238E27FC236}">
                <a16:creationId xmlns:a16="http://schemas.microsoft.com/office/drawing/2014/main" id="{08CCA1D0-91D3-EF9B-5274-627603D0473D}"/>
              </a:ext>
            </a:extLst>
          </p:cNvPr>
          <p:cNvSpPr>
            <a:spLocks noGrp="1"/>
          </p:cNvSpPr>
          <p:nvPr>
            <p:ph type="pic" sz="quarter" idx="19"/>
          </p:nvPr>
        </p:nvSpPr>
        <p:spPr>
          <a:xfrm>
            <a:off x="6011863" y="3587750"/>
            <a:ext cx="6180137" cy="327025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13" name="Text Placeholder 3">
            <a:extLst>
              <a:ext uri="{FF2B5EF4-FFF2-40B4-BE49-F238E27FC236}">
                <a16:creationId xmlns:a16="http://schemas.microsoft.com/office/drawing/2014/main" id="{D1158898-EF18-94D7-67C5-3DE8B0BB99CD}"/>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6" name="Title 2">
            <a:extLst>
              <a:ext uri="{FF2B5EF4-FFF2-40B4-BE49-F238E27FC236}">
                <a16:creationId xmlns:a16="http://schemas.microsoft.com/office/drawing/2014/main" id="{FF5B2206-4207-6544-A30B-68DF773CA913}"/>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11" name="Footer Placeholder 10">
            <a:extLst>
              <a:ext uri="{FF2B5EF4-FFF2-40B4-BE49-F238E27FC236}">
                <a16:creationId xmlns:a16="http://schemas.microsoft.com/office/drawing/2014/main" id="{4F573611-2F8F-D36C-3A36-27105F9037CB}"/>
              </a:ext>
            </a:extLst>
          </p:cNvPr>
          <p:cNvSpPr>
            <a:spLocks noGrp="1"/>
          </p:cNvSpPr>
          <p:nvPr>
            <p:ph type="ftr" sz="quarter" idx="21"/>
          </p:nvPr>
        </p:nvSpPr>
        <p:spPr>
          <a:xfrm>
            <a:off x="457200" y="6024563"/>
            <a:ext cx="3252788" cy="588637"/>
          </a:xfrm>
        </p:spPr>
        <p:txBody>
          <a:bodyPr/>
          <a:lstStyle/>
          <a:p>
            <a:endParaRPr lang="en-US"/>
          </a:p>
        </p:txBody>
      </p:sp>
      <p:sp>
        <p:nvSpPr>
          <p:cNvPr id="12" name="Slide Number Placeholder 11">
            <a:extLst>
              <a:ext uri="{FF2B5EF4-FFF2-40B4-BE49-F238E27FC236}">
                <a16:creationId xmlns:a16="http://schemas.microsoft.com/office/drawing/2014/main" id="{B66AAF2F-91E2-FA24-B3D5-68D628F8207E}"/>
              </a:ext>
            </a:extLst>
          </p:cNvPr>
          <p:cNvSpPr>
            <a:spLocks noGrp="1"/>
          </p:cNvSpPr>
          <p:nvPr>
            <p:ph type="sldNum" sz="quarter" idx="22"/>
          </p:nvPr>
        </p:nvSpPr>
        <p:spPr/>
        <p:txBody>
          <a:bodyPr/>
          <a:lstStyle/>
          <a:p>
            <a:fld id="{23AA811B-2EBD-4900-905E-5BE206449611}" type="slidenum">
              <a:rPr lang="en-US" smtClean="0"/>
              <a:pPr/>
              <a:t>‹#›</a:t>
            </a:fld>
            <a:endParaRPr lang="en-US"/>
          </a:p>
        </p:txBody>
      </p:sp>
      <p:sp>
        <p:nvSpPr>
          <p:cNvPr id="6" name="Subtitle 2">
            <a:extLst>
              <a:ext uri="{FF2B5EF4-FFF2-40B4-BE49-F238E27FC236}">
                <a16:creationId xmlns:a16="http://schemas.microsoft.com/office/drawing/2014/main" id="{EAF108B8-F29E-8E15-4831-2C9305960EB5}"/>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5048155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1" name="Date Placeholder 6" hidden="1">
            <a:extLst>
              <a:ext uri="{FF2B5EF4-FFF2-40B4-BE49-F238E27FC236}">
                <a16:creationId xmlns:a16="http://schemas.microsoft.com/office/drawing/2014/main" id="{5F2DC923-4D09-CE76-A21B-A8D79024B2F6}"/>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4777303" y="4195762"/>
            <a:ext cx="2018785"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7245350" y="4195762"/>
            <a:ext cx="2019300"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5" name="Picture Placeholder 3">
            <a:extLst>
              <a:ext uri="{FF2B5EF4-FFF2-40B4-BE49-F238E27FC236}">
                <a16:creationId xmlns:a16="http://schemas.microsoft.com/office/drawing/2014/main" id="{08CCA1D0-91D3-EF9B-5274-627603D0473D}"/>
              </a:ext>
            </a:extLst>
          </p:cNvPr>
          <p:cNvSpPr>
            <a:spLocks noGrp="1"/>
          </p:cNvSpPr>
          <p:nvPr>
            <p:ph type="pic" sz="quarter" idx="19"/>
          </p:nvPr>
        </p:nvSpPr>
        <p:spPr>
          <a:xfrm>
            <a:off x="9715500" y="4195762"/>
            <a:ext cx="2018785"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11" name="Text Placeholder 3">
            <a:extLst>
              <a:ext uri="{FF2B5EF4-FFF2-40B4-BE49-F238E27FC236}">
                <a16:creationId xmlns:a16="http://schemas.microsoft.com/office/drawing/2014/main" id="{FA2437D5-61F2-CA6D-8286-19A78839C75F}"/>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8" name="Title 2">
            <a:extLst>
              <a:ext uri="{FF2B5EF4-FFF2-40B4-BE49-F238E27FC236}">
                <a16:creationId xmlns:a16="http://schemas.microsoft.com/office/drawing/2014/main" id="{7E248370-8111-7C8F-931E-6F941DA5571F}"/>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8" name="Footer Placeholder 7">
            <a:extLst>
              <a:ext uri="{FF2B5EF4-FFF2-40B4-BE49-F238E27FC236}">
                <a16:creationId xmlns:a16="http://schemas.microsoft.com/office/drawing/2014/main" id="{F78C7D76-B4C7-099E-33A0-873771FAA00B}"/>
              </a:ext>
            </a:extLst>
          </p:cNvPr>
          <p:cNvSpPr>
            <a:spLocks noGrp="1"/>
          </p:cNvSpPr>
          <p:nvPr>
            <p:ph type="ftr" sz="quarter" idx="24"/>
          </p:nvPr>
        </p:nvSpPr>
        <p:spPr>
          <a:xfrm>
            <a:off x="457200" y="6024563"/>
            <a:ext cx="3252788" cy="588637"/>
          </a:xfrm>
        </p:spPr>
        <p:txBody>
          <a:bodyPr/>
          <a:lstStyle/>
          <a:p>
            <a:endParaRPr lang="en-US"/>
          </a:p>
        </p:txBody>
      </p:sp>
      <p:sp>
        <p:nvSpPr>
          <p:cNvPr id="19" name="Slide Number Placeholder 18">
            <a:extLst>
              <a:ext uri="{FF2B5EF4-FFF2-40B4-BE49-F238E27FC236}">
                <a16:creationId xmlns:a16="http://schemas.microsoft.com/office/drawing/2014/main" id="{B334AB62-7EA9-198E-32E5-D257EDE6CB69}"/>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12" name="Text Placeholder 11">
            <a:extLst>
              <a:ext uri="{FF2B5EF4-FFF2-40B4-BE49-F238E27FC236}">
                <a16:creationId xmlns:a16="http://schemas.microsoft.com/office/drawing/2014/main" id="{AE691608-B491-BC2C-DAC9-06E89DC26D8E}"/>
              </a:ext>
            </a:extLst>
          </p:cNvPr>
          <p:cNvSpPr>
            <a:spLocks noGrp="1"/>
          </p:cNvSpPr>
          <p:nvPr>
            <p:ph type="body" sz="quarter" idx="20" hasCustomPrompt="1"/>
          </p:nvPr>
        </p:nvSpPr>
        <p:spPr>
          <a:xfrm>
            <a:off x="4776788" y="2209800"/>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3" name="Text Placeholder 11">
            <a:extLst>
              <a:ext uri="{FF2B5EF4-FFF2-40B4-BE49-F238E27FC236}">
                <a16:creationId xmlns:a16="http://schemas.microsoft.com/office/drawing/2014/main" id="{96DAD8E5-F184-63FA-87B0-0886974C1F78}"/>
              </a:ext>
            </a:extLst>
          </p:cNvPr>
          <p:cNvSpPr>
            <a:spLocks noGrp="1"/>
          </p:cNvSpPr>
          <p:nvPr>
            <p:ph type="body" sz="quarter" idx="27" hasCustomPrompt="1"/>
          </p:nvPr>
        </p:nvSpPr>
        <p:spPr>
          <a:xfrm>
            <a:off x="7253803" y="2208212"/>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6" name="Text Placeholder 11">
            <a:extLst>
              <a:ext uri="{FF2B5EF4-FFF2-40B4-BE49-F238E27FC236}">
                <a16:creationId xmlns:a16="http://schemas.microsoft.com/office/drawing/2014/main" id="{CAE0A550-92CF-3BAB-9919-6949F7DA3E01}"/>
              </a:ext>
            </a:extLst>
          </p:cNvPr>
          <p:cNvSpPr>
            <a:spLocks noGrp="1"/>
          </p:cNvSpPr>
          <p:nvPr>
            <p:ph type="body" sz="quarter" idx="28" hasCustomPrompt="1"/>
          </p:nvPr>
        </p:nvSpPr>
        <p:spPr>
          <a:xfrm>
            <a:off x="9714985" y="2208212"/>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10" name="Subtitle 2">
            <a:extLst>
              <a:ext uri="{FF2B5EF4-FFF2-40B4-BE49-F238E27FC236}">
                <a16:creationId xmlns:a16="http://schemas.microsoft.com/office/drawing/2014/main" id="{64FBB905-6162-861D-527E-1544B246CDA4}"/>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2432417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F39FF870-7F92-9D4D-73B1-93CBD997AE65}"/>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Avenir Next LT Pro Light" panose="020B0304020202020204" pitchFamily="34" charset="0"/>
              </a:rPr>
              <a:t>Prologis Energy + Sustainability</a:t>
            </a:r>
          </a:p>
        </p:txBody>
      </p:sp>
      <p:sp>
        <p:nvSpPr>
          <p:cNvPr id="8" name="Title 13">
            <a:extLst>
              <a:ext uri="{FF2B5EF4-FFF2-40B4-BE49-F238E27FC236}">
                <a16:creationId xmlns:a16="http://schemas.microsoft.com/office/drawing/2014/main" id="{0990A4A4-3AAD-7B55-BE6B-61C3E3669F7E}"/>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panose="020B0504020202020204" pitchFamily="34" charset="0"/>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E282D6D3-6368-8748-83F9-FD0A72A953B3}"/>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10431842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Text with Box">
    <p:spTree>
      <p:nvGrpSpPr>
        <p:cNvPr id="1" name=""/>
        <p:cNvGrpSpPr/>
        <p:nvPr/>
      </p:nvGrpSpPr>
      <p:grpSpPr>
        <a:xfrm>
          <a:off x="0" y="0"/>
          <a:ext cx="0" cy="0"/>
          <a:chOff x="0" y="0"/>
          <a:chExt cx="0" cy="0"/>
        </a:xfrm>
      </p:grpSpPr>
      <p:sp>
        <p:nvSpPr>
          <p:cNvPr id="18" name="Date Placeholder 6" hidden="1">
            <a:extLst>
              <a:ext uri="{FF2B5EF4-FFF2-40B4-BE49-F238E27FC236}">
                <a16:creationId xmlns:a16="http://schemas.microsoft.com/office/drawing/2014/main" id="{2D7E1EAC-2CBA-8E8B-239A-FCBB3F13C38E}"/>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3" name="Rectangle 2">
            <a:extLst>
              <a:ext uri="{FF2B5EF4-FFF2-40B4-BE49-F238E27FC236}">
                <a16:creationId xmlns:a16="http://schemas.microsoft.com/office/drawing/2014/main" id="{8E325196-8904-0AB2-7BF5-B3EC0AA91E5B}"/>
              </a:ext>
            </a:extLst>
          </p:cNvPr>
          <p:cNvSpPr/>
          <p:nvPr userDrawn="1"/>
        </p:nvSpPr>
        <p:spPr>
          <a:xfrm rot="10800000" flipH="1" flipV="1">
            <a:off x="6796088" y="4648199"/>
            <a:ext cx="5395912" cy="13779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DAFC7322-8A95-9C0F-AE5D-72C697468825}"/>
              </a:ext>
            </a:extLst>
          </p:cNvPr>
          <p:cNvSpPr>
            <a:spLocks noGrp="1"/>
          </p:cNvSpPr>
          <p:nvPr>
            <p:ph type="body" sz="quarter" idx="22" hasCustomPrompt="1"/>
          </p:nvPr>
        </p:nvSpPr>
        <p:spPr>
          <a:xfrm>
            <a:off x="6954838" y="4805363"/>
            <a:ext cx="4779447" cy="1062038"/>
          </a:xfrm>
        </p:spPr>
        <p:txBody>
          <a:bodyPr lIns="108000" tIns="0" anchor="ctr" anchorCtr="0"/>
          <a:lstStyle>
            <a:lvl1pPr marL="0" indent="0">
              <a:spcBef>
                <a:spcPts val="0"/>
              </a:spcBef>
              <a:spcAft>
                <a:spcPts val="0"/>
              </a:spcAft>
              <a:buFont typeface="Arial Nova" panose="020B0504020202020204" pitchFamily="34" charset="0"/>
              <a:buChar char="​"/>
              <a:defRPr sz="1600" b="0"/>
            </a:lvl1pPr>
            <a:lvl2pPr marL="0" indent="0">
              <a:spcBef>
                <a:spcPts val="0"/>
              </a:spcBef>
              <a:spcAft>
                <a:spcPts val="0"/>
              </a:spcAft>
              <a:buFont typeface="Arial Nova" panose="020B0504020202020204" pitchFamily="34" charset="0"/>
              <a:buChar char="​"/>
              <a:defRPr sz="1600" b="0"/>
            </a:lvl2pPr>
            <a:lvl3pPr marL="0" indent="0">
              <a:spcBef>
                <a:spcPts val="0"/>
              </a:spcBef>
              <a:spcAft>
                <a:spcPts val="0"/>
              </a:spcAft>
              <a:buFont typeface="Arial Nova" panose="020B0504020202020204" pitchFamily="34" charset="0"/>
              <a:buChar char="​"/>
              <a:defRPr sz="1600" b="0"/>
            </a:lvl3pPr>
            <a:lvl4pPr marL="0" indent="0">
              <a:spcBef>
                <a:spcPts val="0"/>
              </a:spcBef>
              <a:spcAft>
                <a:spcPts val="0"/>
              </a:spcAft>
              <a:buFont typeface="Arial Nova" panose="020B0504020202020204" pitchFamily="34" charset="0"/>
              <a:buChar char="​"/>
              <a:defRPr sz="1600" b="0"/>
            </a:lvl4pPr>
            <a:lvl5pPr marL="0" indent="0">
              <a:spcBef>
                <a:spcPts val="0"/>
              </a:spcBef>
              <a:spcAft>
                <a:spcPts val="0"/>
              </a:spcAft>
              <a:buFont typeface="Arial Nova" panose="020B0504020202020204" pitchFamily="34" charset="0"/>
              <a:buChar char="​"/>
              <a:defRPr sz="1600" b="0"/>
            </a:lvl5pPr>
            <a:lvl6pPr marL="0" indent="0">
              <a:spcBef>
                <a:spcPts val="0"/>
              </a:spcBef>
              <a:spcAft>
                <a:spcPts val="0"/>
              </a:spcAft>
              <a:buFont typeface="Arial Nova" panose="020B0504020202020204" pitchFamily="34" charset="0"/>
              <a:buChar char="​"/>
              <a:defRPr sz="1600" b="0"/>
            </a:lvl6pPr>
            <a:lvl7pPr marL="0" indent="0">
              <a:spcBef>
                <a:spcPts val="0"/>
              </a:spcBef>
              <a:spcAft>
                <a:spcPts val="0"/>
              </a:spcAft>
              <a:buFont typeface="Arial Nova" panose="020B0504020202020204" pitchFamily="34" charset="0"/>
              <a:buChar char="​"/>
              <a:defRPr sz="1600" b="0"/>
            </a:lvl7pPr>
            <a:lvl8pPr marL="0" indent="0">
              <a:spcBef>
                <a:spcPts val="0"/>
              </a:spcBef>
              <a:spcAft>
                <a:spcPts val="0"/>
              </a:spcAft>
              <a:buFont typeface="Arial Nova" panose="020B0504020202020204" pitchFamily="34" charset="0"/>
              <a:buChar char="​"/>
              <a:defRPr sz="1600" b="0"/>
            </a:lvl8pPr>
            <a:lvl9pPr marL="0" indent="0">
              <a:spcBef>
                <a:spcPts val="0"/>
              </a:spcBef>
              <a:spcAft>
                <a:spcPts val="0"/>
              </a:spcAft>
              <a:buFont typeface="Arial Nova" panose="020B0504020202020204" pitchFamily="34" charset="0"/>
              <a:buChar char="​"/>
              <a:defRPr sz="1600" b="0"/>
            </a:lvl9pPr>
          </a:lstStyle>
          <a:p>
            <a:pPr lvl="0"/>
            <a:r>
              <a:rPr lang="en-US"/>
              <a:t>Click to add text   </a:t>
            </a:r>
          </a:p>
        </p:txBody>
      </p:sp>
      <p:sp>
        <p:nvSpPr>
          <p:cNvPr id="7" name="Text Placeholder 3">
            <a:extLst>
              <a:ext uri="{FF2B5EF4-FFF2-40B4-BE49-F238E27FC236}">
                <a16:creationId xmlns:a16="http://schemas.microsoft.com/office/drawing/2014/main" id="{2BC247AD-8C33-DC5E-D7EA-02F7EE9C8095}"/>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6" name="Title 2">
            <a:extLst>
              <a:ext uri="{FF2B5EF4-FFF2-40B4-BE49-F238E27FC236}">
                <a16:creationId xmlns:a16="http://schemas.microsoft.com/office/drawing/2014/main" id="{44F2CDF7-9F17-86A2-3731-EA8C0CECF124}"/>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0EF294FD-ECD2-79D4-9E2E-A00F95F881D8}"/>
              </a:ext>
            </a:extLst>
          </p:cNvPr>
          <p:cNvSpPr>
            <a:spLocks noGrp="1"/>
          </p:cNvSpPr>
          <p:nvPr>
            <p:ph type="ftr" sz="quarter" idx="24"/>
          </p:nvPr>
        </p:nvSpPr>
        <p:spPr>
          <a:xfrm>
            <a:off x="457200" y="6024563"/>
            <a:ext cx="6172200" cy="588637"/>
          </a:xfrm>
        </p:spPr>
        <p:txBody>
          <a:bodyPr/>
          <a:lstStyle/>
          <a:p>
            <a:endParaRPr lang="en-US"/>
          </a:p>
        </p:txBody>
      </p:sp>
      <p:sp>
        <p:nvSpPr>
          <p:cNvPr id="17" name="Slide Number Placeholder 16">
            <a:extLst>
              <a:ext uri="{FF2B5EF4-FFF2-40B4-BE49-F238E27FC236}">
                <a16:creationId xmlns:a16="http://schemas.microsoft.com/office/drawing/2014/main" id="{F4ABDDFA-4C23-19A8-72EA-8ACF7E4F0BB4}"/>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2" name="Text Placeholder 11">
            <a:extLst>
              <a:ext uri="{FF2B5EF4-FFF2-40B4-BE49-F238E27FC236}">
                <a16:creationId xmlns:a16="http://schemas.microsoft.com/office/drawing/2014/main" id="{29A99093-C228-1971-CA36-010D71330574}"/>
              </a:ext>
            </a:extLst>
          </p:cNvPr>
          <p:cNvSpPr>
            <a:spLocks noGrp="1"/>
          </p:cNvSpPr>
          <p:nvPr>
            <p:ph type="body" sz="quarter" idx="27" hasCustomPrompt="1"/>
          </p:nvPr>
        </p:nvSpPr>
        <p:spPr>
          <a:xfrm>
            <a:off x="4159251" y="2209799"/>
            <a:ext cx="2468564" cy="3656014"/>
          </a:xfrm>
        </p:spPr>
        <p:txBody>
          <a:bodyPr anchor="t"/>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4" name="Text Placeholder 11">
            <a:extLst>
              <a:ext uri="{FF2B5EF4-FFF2-40B4-BE49-F238E27FC236}">
                <a16:creationId xmlns:a16="http://schemas.microsoft.com/office/drawing/2014/main" id="{6CAE5870-71D0-BF22-2810-496815D7B9B8}"/>
              </a:ext>
            </a:extLst>
          </p:cNvPr>
          <p:cNvSpPr>
            <a:spLocks noGrp="1"/>
          </p:cNvSpPr>
          <p:nvPr>
            <p:ph type="body" sz="quarter" idx="28" hasCustomPrompt="1"/>
          </p:nvPr>
        </p:nvSpPr>
        <p:spPr>
          <a:xfrm>
            <a:off x="6796089" y="2209448"/>
            <a:ext cx="4152900" cy="1975202"/>
          </a:xfrm>
        </p:spPr>
        <p:txBody>
          <a:bodyPr anchor="t"/>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10" name="Subtitle 2">
            <a:extLst>
              <a:ext uri="{FF2B5EF4-FFF2-40B4-BE49-F238E27FC236}">
                <a16:creationId xmlns:a16="http://schemas.microsoft.com/office/drawing/2014/main" id="{0E336529-67F3-EC84-51F8-34C5D50B4341}"/>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15395647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Picture with Box">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14647164-AA57-0581-3EED-EB816B616997}"/>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Picture Placeholder 3">
            <a:extLst>
              <a:ext uri="{FF2B5EF4-FFF2-40B4-BE49-F238E27FC236}">
                <a16:creationId xmlns:a16="http://schemas.microsoft.com/office/drawing/2014/main" id="{50AA0BF4-6D1D-CF7F-79F5-C8384DBE97B8}"/>
              </a:ext>
            </a:extLst>
          </p:cNvPr>
          <p:cNvSpPr>
            <a:spLocks noGrp="1"/>
          </p:cNvSpPr>
          <p:nvPr>
            <p:ph type="pic" sz="quarter" idx="14"/>
          </p:nvPr>
        </p:nvSpPr>
        <p:spPr>
          <a:xfrm>
            <a:off x="6011864" y="0"/>
            <a:ext cx="6180136" cy="685800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3" name="Rectangle 2">
            <a:extLst>
              <a:ext uri="{FF2B5EF4-FFF2-40B4-BE49-F238E27FC236}">
                <a16:creationId xmlns:a16="http://schemas.microsoft.com/office/drawing/2014/main" id="{8E325196-8904-0AB2-7BF5-B3EC0AA91E5B}"/>
              </a:ext>
            </a:extLst>
          </p:cNvPr>
          <p:cNvSpPr/>
          <p:nvPr userDrawn="1"/>
        </p:nvSpPr>
        <p:spPr>
          <a:xfrm rot="10800000" flipH="1" flipV="1">
            <a:off x="-1" y="4648199"/>
            <a:ext cx="5561013" cy="13779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DAFC7322-8A95-9C0F-AE5D-72C697468825}"/>
              </a:ext>
            </a:extLst>
          </p:cNvPr>
          <p:cNvSpPr>
            <a:spLocks noGrp="1"/>
          </p:cNvSpPr>
          <p:nvPr>
            <p:ph type="body" sz="quarter" idx="22" hasCustomPrompt="1"/>
          </p:nvPr>
        </p:nvSpPr>
        <p:spPr>
          <a:xfrm>
            <a:off x="457200" y="4805363"/>
            <a:ext cx="4487863" cy="1062038"/>
          </a:xfrm>
        </p:spPr>
        <p:txBody>
          <a:bodyPr lIns="108000" tIns="0" anchor="ctr" anchorCtr="0"/>
          <a:lstStyle>
            <a:lvl1pPr marL="0" indent="0">
              <a:spcBef>
                <a:spcPts val="0"/>
              </a:spcBef>
              <a:spcAft>
                <a:spcPts val="0"/>
              </a:spcAft>
              <a:buFont typeface="Arial Nova" panose="020B0504020202020204" pitchFamily="34" charset="0"/>
              <a:buChar char="​"/>
              <a:defRPr sz="1600" b="0"/>
            </a:lvl1pPr>
            <a:lvl2pPr marL="0" indent="0">
              <a:spcBef>
                <a:spcPts val="0"/>
              </a:spcBef>
              <a:spcAft>
                <a:spcPts val="0"/>
              </a:spcAft>
              <a:buFont typeface="Arial Nova" panose="020B0504020202020204" pitchFamily="34" charset="0"/>
              <a:buChar char="​"/>
              <a:defRPr sz="1600" b="0"/>
            </a:lvl2pPr>
            <a:lvl3pPr marL="0" indent="0">
              <a:spcBef>
                <a:spcPts val="0"/>
              </a:spcBef>
              <a:spcAft>
                <a:spcPts val="0"/>
              </a:spcAft>
              <a:buFont typeface="Arial Nova" panose="020B0504020202020204" pitchFamily="34" charset="0"/>
              <a:buChar char="​"/>
              <a:defRPr sz="1600" b="0"/>
            </a:lvl3pPr>
            <a:lvl4pPr marL="0" indent="0">
              <a:spcBef>
                <a:spcPts val="0"/>
              </a:spcBef>
              <a:spcAft>
                <a:spcPts val="0"/>
              </a:spcAft>
              <a:buFont typeface="Arial Nova" panose="020B0504020202020204" pitchFamily="34" charset="0"/>
              <a:buChar char="​"/>
              <a:defRPr sz="1600" b="0"/>
            </a:lvl4pPr>
            <a:lvl5pPr marL="0" indent="0">
              <a:spcBef>
                <a:spcPts val="0"/>
              </a:spcBef>
              <a:spcAft>
                <a:spcPts val="0"/>
              </a:spcAft>
              <a:buFont typeface="Arial Nova" panose="020B0504020202020204" pitchFamily="34" charset="0"/>
              <a:buChar char="​"/>
              <a:defRPr sz="1600" b="0"/>
            </a:lvl5pPr>
            <a:lvl6pPr marL="0" indent="0">
              <a:spcBef>
                <a:spcPts val="0"/>
              </a:spcBef>
              <a:spcAft>
                <a:spcPts val="0"/>
              </a:spcAft>
              <a:buFont typeface="Arial Nova" panose="020B0504020202020204" pitchFamily="34" charset="0"/>
              <a:buChar char="​"/>
              <a:defRPr sz="1600" b="0"/>
            </a:lvl6pPr>
            <a:lvl7pPr marL="0" indent="0">
              <a:spcBef>
                <a:spcPts val="0"/>
              </a:spcBef>
              <a:spcAft>
                <a:spcPts val="0"/>
              </a:spcAft>
              <a:buFont typeface="Arial Nova" panose="020B0504020202020204" pitchFamily="34" charset="0"/>
              <a:buChar char="​"/>
              <a:defRPr sz="1600" b="0"/>
            </a:lvl7pPr>
            <a:lvl8pPr marL="0" indent="0">
              <a:spcBef>
                <a:spcPts val="0"/>
              </a:spcBef>
              <a:spcAft>
                <a:spcPts val="0"/>
              </a:spcAft>
              <a:buFont typeface="Arial Nova" panose="020B0504020202020204" pitchFamily="34" charset="0"/>
              <a:buChar char="​"/>
              <a:defRPr sz="1600" b="0"/>
            </a:lvl8pPr>
            <a:lvl9pPr marL="0" indent="0">
              <a:spcBef>
                <a:spcPts val="0"/>
              </a:spcBef>
              <a:spcAft>
                <a:spcPts val="0"/>
              </a:spcAft>
              <a:buFont typeface="Arial Nova" panose="020B0504020202020204" pitchFamily="34" charset="0"/>
              <a:buChar char="​"/>
              <a:defRPr sz="1600" b="0"/>
            </a:lvl9pPr>
          </a:lstStyle>
          <a:p>
            <a:pPr lvl="0"/>
            <a:r>
              <a:rPr lang="en-US"/>
              <a:t>Click to add text    </a:t>
            </a:r>
          </a:p>
        </p:txBody>
      </p:sp>
      <p:sp>
        <p:nvSpPr>
          <p:cNvPr id="8" name="Text Placeholder 3">
            <a:extLst>
              <a:ext uri="{FF2B5EF4-FFF2-40B4-BE49-F238E27FC236}">
                <a16:creationId xmlns:a16="http://schemas.microsoft.com/office/drawing/2014/main" id="{E7C7B4D4-956C-18A6-9062-3AE3098C0A65}"/>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Title 2">
            <a:extLst>
              <a:ext uri="{FF2B5EF4-FFF2-40B4-BE49-F238E27FC236}">
                <a16:creationId xmlns:a16="http://schemas.microsoft.com/office/drawing/2014/main" id="{3FDFBC99-A23C-8588-5113-0DDCF7D16C99}"/>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12" name="Footer Placeholder 11">
            <a:extLst>
              <a:ext uri="{FF2B5EF4-FFF2-40B4-BE49-F238E27FC236}">
                <a16:creationId xmlns:a16="http://schemas.microsoft.com/office/drawing/2014/main" id="{2D0D6F9B-7E4A-C27C-B6E8-113E71E4DAE8}"/>
              </a:ext>
            </a:extLst>
          </p:cNvPr>
          <p:cNvSpPr>
            <a:spLocks noGrp="1"/>
          </p:cNvSpPr>
          <p:nvPr>
            <p:ph type="ftr" sz="quarter" idx="24"/>
          </p:nvPr>
        </p:nvSpPr>
        <p:spPr>
          <a:xfrm>
            <a:off x="457200" y="6024563"/>
            <a:ext cx="4487863" cy="588637"/>
          </a:xfrm>
        </p:spPr>
        <p:txBody>
          <a:bodyPr/>
          <a:lstStyle>
            <a:lvl1pPr>
              <a:defRPr b="0"/>
            </a:lvl1pPr>
          </a:lstStyle>
          <a:p>
            <a:endParaRPr lang="en-US"/>
          </a:p>
        </p:txBody>
      </p:sp>
      <p:sp>
        <p:nvSpPr>
          <p:cNvPr id="19" name="Slide Number Placeholder 18">
            <a:extLst>
              <a:ext uri="{FF2B5EF4-FFF2-40B4-BE49-F238E27FC236}">
                <a16:creationId xmlns:a16="http://schemas.microsoft.com/office/drawing/2014/main" id="{2BD897D1-C255-0619-A283-CF4049ED1E32}"/>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7" name="Subtitle 2">
            <a:extLst>
              <a:ext uri="{FF2B5EF4-FFF2-40B4-BE49-F238E27FC236}">
                <a16:creationId xmlns:a16="http://schemas.microsoft.com/office/drawing/2014/main" id="{FB34988E-9E08-8563-132D-BC60BF6BDE33}"/>
              </a:ext>
            </a:extLst>
          </p:cNvPr>
          <p:cNvSpPr>
            <a:spLocks noGrp="1"/>
          </p:cNvSpPr>
          <p:nvPr>
            <p:ph type="subTitle" idx="13" hasCustomPrompt="1"/>
          </p:nvPr>
        </p:nvSpPr>
        <p:spPr>
          <a:xfrm>
            <a:off x="457200" y="2817812"/>
            <a:ext cx="3252788" cy="1377953"/>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174338367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2" name="Date Placeholder 3" hidden="1">
            <a:extLst>
              <a:ext uri="{FF2B5EF4-FFF2-40B4-BE49-F238E27FC236}">
                <a16:creationId xmlns:a16="http://schemas.microsoft.com/office/drawing/2014/main" id="{30E779CB-3844-A8C0-0882-D7677EBC208C}"/>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0F323966-7B46-4AA2-9596-CC09885C0BE4}" type="datetime4">
              <a:rPr lang="en-US" smtClean="0"/>
              <a:t>May 6, 2024</a:t>
            </a:fld>
            <a:endParaRPr lang="en-US"/>
          </a:p>
        </p:txBody>
      </p:sp>
      <p:sp>
        <p:nvSpPr>
          <p:cNvPr id="3" name="Footer Placeholder 8" hidden="1">
            <a:extLst>
              <a:ext uri="{FF2B5EF4-FFF2-40B4-BE49-F238E27FC236}">
                <a16:creationId xmlns:a16="http://schemas.microsoft.com/office/drawing/2014/main" id="{0A8C76DB-598B-837B-55E4-242DD04E61CD}"/>
              </a:ext>
            </a:extLst>
          </p:cNvPr>
          <p:cNvSpPr>
            <a:spLocks noGrp="1" noRot="1" noMove="1" noResize="1" noEditPoints="1" noAdjustHandles="1" noChangeArrowheads="1" noChangeShapeType="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5" name="Picture Placeholder 4">
            <a:extLst>
              <a:ext uri="{FF2B5EF4-FFF2-40B4-BE49-F238E27FC236}">
                <a16:creationId xmlns:a16="http://schemas.microsoft.com/office/drawing/2014/main" id="{09459D32-33A9-04E9-7CE5-AD9C18EABFAD}"/>
              </a:ext>
            </a:extLst>
          </p:cNvPr>
          <p:cNvSpPr>
            <a:spLocks noGrp="1"/>
          </p:cNvSpPr>
          <p:nvPr>
            <p:ph type="pic" sz="quarter" idx="14"/>
          </p:nvPr>
        </p:nvSpPr>
        <p:spPr>
          <a:xfrm>
            <a:off x="0" y="0"/>
            <a:ext cx="12191999" cy="6858000"/>
          </a:xfrm>
          <a:custGeom>
            <a:avLst/>
            <a:gdLst>
              <a:gd name="connsiteX0" fmla="*/ 0 w 12191999"/>
              <a:gd name="connsiteY0" fmla="*/ 0 h 6858000"/>
              <a:gd name="connsiteX1" fmla="*/ 457200 w 12191999"/>
              <a:gd name="connsiteY1" fmla="*/ 0 h 6858000"/>
              <a:gd name="connsiteX2" fmla="*/ 457200 w 12191999"/>
              <a:gd name="connsiteY2" fmla="*/ 154696 h 6858000"/>
              <a:gd name="connsiteX3" fmla="*/ 457200 w 12191999"/>
              <a:gd name="connsiteY3" fmla="*/ 158400 h 6858000"/>
              <a:gd name="connsiteX4" fmla="*/ 1090800 w 12191999"/>
              <a:gd name="connsiteY4" fmla="*/ 158400 h 6858000"/>
              <a:gd name="connsiteX5" fmla="*/ 1090800 w 12191999"/>
              <a:gd name="connsiteY5" fmla="*/ 0 h 6858000"/>
              <a:gd name="connsiteX6" fmla="*/ 12191999 w 12191999"/>
              <a:gd name="connsiteY6" fmla="*/ 0 h 6858000"/>
              <a:gd name="connsiteX7" fmla="*/ 12191999 w 12191999"/>
              <a:gd name="connsiteY7" fmla="*/ 6858000 h 6858000"/>
              <a:gd name="connsiteX8" fmla="*/ 0 w 1219199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a:moveTo>
                  <a:pt x="0" y="0"/>
                </a:moveTo>
                <a:lnTo>
                  <a:pt x="457200" y="0"/>
                </a:lnTo>
                <a:lnTo>
                  <a:pt x="457200" y="154696"/>
                </a:lnTo>
                <a:lnTo>
                  <a:pt x="457200" y="158400"/>
                </a:lnTo>
                <a:lnTo>
                  <a:pt x="1090800" y="158400"/>
                </a:lnTo>
                <a:lnTo>
                  <a:pt x="1090800" y="0"/>
                </a:lnTo>
                <a:lnTo>
                  <a:pt x="12191999" y="0"/>
                </a:lnTo>
                <a:lnTo>
                  <a:pt x="12191999" y="6858000"/>
                </a:lnTo>
                <a:lnTo>
                  <a:pt x="0" y="6858000"/>
                </a:lnTo>
                <a:close/>
              </a:path>
            </a:pathLst>
          </a:custGeom>
          <a:solidFill>
            <a:srgbClr val="E6E6E6"/>
          </a:solidFill>
        </p:spPr>
        <p:txBody>
          <a:bodyPr wrap="square" tIns="648000" anchor="ctr" anchorCtr="0">
            <a:noAutofit/>
          </a:bodyPr>
          <a:lstStyle>
            <a:lvl1pPr marL="0" indent="0" algn="ctr">
              <a:buNone/>
              <a:defRPr sz="1600"/>
            </a:lvl1pPr>
          </a:lstStyle>
          <a:p>
            <a:r>
              <a:rPr lang="en-US" noProof="0"/>
              <a:t>Click icon to add picture</a:t>
            </a:r>
          </a:p>
        </p:txBody>
      </p:sp>
      <p:sp>
        <p:nvSpPr>
          <p:cNvPr id="7" name="Text Placeholder 3">
            <a:extLst>
              <a:ext uri="{FF2B5EF4-FFF2-40B4-BE49-F238E27FC236}">
                <a16:creationId xmlns:a16="http://schemas.microsoft.com/office/drawing/2014/main" id="{8EECB4CD-0236-0A5D-25DD-C355B414201D}"/>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sz="1000" noProof="0"/>
              <a:t>NAVIGATION HEADER</a:t>
            </a:r>
            <a:endParaRPr lang="en-US"/>
          </a:p>
        </p:txBody>
      </p:sp>
      <p:sp>
        <p:nvSpPr>
          <p:cNvPr id="10" name="Slide Number Placeholder 9">
            <a:extLst>
              <a:ext uri="{FF2B5EF4-FFF2-40B4-BE49-F238E27FC236}">
                <a16:creationId xmlns:a16="http://schemas.microsoft.com/office/drawing/2014/main" id="{60149EE5-5E24-0B4F-DB68-C86878CA0D81}"/>
              </a:ext>
            </a:extLst>
          </p:cNvPr>
          <p:cNvSpPr>
            <a:spLocks noGrp="1"/>
          </p:cNvSpPr>
          <p:nvPr>
            <p:ph type="sldNum" sz="quarter" idx="17"/>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1312434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1FF73293-0C10-C121-DC7C-2A3F6FEE0C03}"/>
              </a:ext>
            </a:extLst>
          </p:cNvPr>
          <p:cNvSpPr txBox="1">
            <a:spLocks noGrp="1" noRot="1" noMove="1" noResize="1" noEditPoints="1" noAdjustHandles="1" noChangeArrowheads="1" noChangeShapeType="1"/>
          </p:cNvSpPr>
          <p:nvPr userDrawn="1"/>
        </p:nvSpPr>
        <p:spPr>
          <a:xfrm>
            <a:off x="0" y="6858000"/>
            <a:ext cx="0" cy="0"/>
          </a:xfrm>
          <a:prstGeom prst="rect">
            <a:avLst/>
          </a:prstGeom>
        </p:spPr>
        <p:txBody>
          <a:bodyPr vert="horz" lIns="0" tIns="0" rIns="0" bIns="0" rtlCol="0" anchor="ctr"/>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CBACBE-1270-4DDD-A2E6-618DF62838FF}" type="datetime4">
              <a:rPr lang="en-US" smtClean="0"/>
              <a:pPr/>
              <a:t>May 6, 2024</a:t>
            </a:fld>
            <a:endParaRPr lang="en-US"/>
          </a:p>
        </p:txBody>
      </p:sp>
      <p:sp>
        <p:nvSpPr>
          <p:cNvPr id="2" name="Title 1">
            <a:extLst>
              <a:ext uri="{FF2B5EF4-FFF2-40B4-BE49-F238E27FC236}">
                <a16:creationId xmlns:a16="http://schemas.microsoft.com/office/drawing/2014/main" id="{4DC1D7DD-CF69-EF50-7205-98BCB624F171}"/>
              </a:ext>
            </a:extLst>
          </p:cNvPr>
          <p:cNvSpPr>
            <a:spLocks noGrp="1"/>
          </p:cNvSpPr>
          <p:nvPr>
            <p:ph type="title"/>
          </p:nvPr>
        </p:nvSpPr>
        <p:spPr>
          <a:xfrm>
            <a:off x="457200" y="1601789"/>
            <a:ext cx="3244849" cy="766761"/>
          </a:xfrm>
        </p:spPr>
        <p:txBody>
          <a:bodyPr/>
          <a:lstStyle/>
          <a:p>
            <a:r>
              <a:rPr lang="en-US"/>
              <a:t>Click to edit Master title style</a:t>
            </a:r>
          </a:p>
        </p:txBody>
      </p:sp>
      <p:sp>
        <p:nvSpPr>
          <p:cNvPr id="6" name="Subtitle 2">
            <a:extLst>
              <a:ext uri="{FF2B5EF4-FFF2-40B4-BE49-F238E27FC236}">
                <a16:creationId xmlns:a16="http://schemas.microsoft.com/office/drawing/2014/main" id="{64547B9E-7DC0-3C30-4561-AC6613C1CA38}"/>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8" name="Text Placeholder 3">
            <a:extLst>
              <a:ext uri="{FF2B5EF4-FFF2-40B4-BE49-F238E27FC236}">
                <a16:creationId xmlns:a16="http://schemas.microsoft.com/office/drawing/2014/main" id="{8E8FEF3E-F19D-7311-4812-DE1A263F2244}"/>
              </a:ext>
            </a:extLst>
          </p:cNvPr>
          <p:cNvSpPr>
            <a:spLocks noGrp="1"/>
          </p:cNvSpPr>
          <p:nvPr>
            <p:ph type="body" sz="quarter" idx="24" hasCustomPrompt="1"/>
          </p:nvPr>
        </p:nvSpPr>
        <p:spPr>
          <a:xfrm>
            <a:off x="4159250" y="2208213"/>
            <a:ext cx="2636838" cy="611187"/>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3" name="Chart Placeholder 2">
            <a:extLst>
              <a:ext uri="{FF2B5EF4-FFF2-40B4-BE49-F238E27FC236}">
                <a16:creationId xmlns:a16="http://schemas.microsoft.com/office/drawing/2014/main" id="{204828D4-52A2-0D1C-3CC1-859EEF02EBF2}"/>
              </a:ext>
            </a:extLst>
          </p:cNvPr>
          <p:cNvSpPr>
            <a:spLocks noGrp="1"/>
          </p:cNvSpPr>
          <p:nvPr>
            <p:ph type="chart" sz="quarter" idx="17" hasCustomPrompt="1"/>
          </p:nvPr>
        </p:nvSpPr>
        <p:spPr>
          <a:xfrm>
            <a:off x="4159250" y="2817813"/>
            <a:ext cx="7575549" cy="3659187"/>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5139C560-C126-35C4-C444-A1813B34E6DA}"/>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Footer Placeholder 13">
            <a:extLst>
              <a:ext uri="{FF2B5EF4-FFF2-40B4-BE49-F238E27FC236}">
                <a16:creationId xmlns:a16="http://schemas.microsoft.com/office/drawing/2014/main" id="{FDFDF5E9-AA53-0402-6026-98383DEABDA5}"/>
              </a:ext>
            </a:extLst>
          </p:cNvPr>
          <p:cNvSpPr>
            <a:spLocks noGrp="1"/>
          </p:cNvSpPr>
          <p:nvPr>
            <p:ph type="ftr" sz="quarter" idx="19"/>
          </p:nvPr>
        </p:nvSpPr>
        <p:spPr>
          <a:xfrm>
            <a:off x="457200" y="6024563"/>
            <a:ext cx="3244849" cy="588637"/>
          </a:xfrm>
        </p:spPr>
        <p:txBody>
          <a:bodyPr/>
          <a:lstStyle/>
          <a:p>
            <a:endParaRPr lang="en-US"/>
          </a:p>
        </p:txBody>
      </p:sp>
      <p:sp>
        <p:nvSpPr>
          <p:cNvPr id="15" name="Slide Number Placeholder 14">
            <a:extLst>
              <a:ext uri="{FF2B5EF4-FFF2-40B4-BE49-F238E27FC236}">
                <a16:creationId xmlns:a16="http://schemas.microsoft.com/office/drawing/2014/main" id="{EB4D19C8-6E42-F38C-8FB2-128E62B04655}"/>
              </a:ext>
            </a:extLst>
          </p:cNvPr>
          <p:cNvSpPr>
            <a:spLocks noGrp="1"/>
          </p:cNvSpPr>
          <p:nvPr>
            <p:ph type="sldNum" sz="quarter" idx="20"/>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44578061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25" name="Date Placeholder 6" hidden="1">
            <a:extLst>
              <a:ext uri="{FF2B5EF4-FFF2-40B4-BE49-F238E27FC236}">
                <a16:creationId xmlns:a16="http://schemas.microsoft.com/office/drawing/2014/main" id="{BC73BDAB-4E92-9FA4-7BA4-99FA2D34CAC9}"/>
              </a:ext>
            </a:extLst>
          </p:cNvPr>
          <p:cNvSpPr>
            <a:spLocks noGrp="1" noRot="1" noMove="1" noResize="1" noEditPoints="1" noAdjustHandles="1" noChangeArrowheads="1" noChangeShapeType="1"/>
          </p:cNvSpPr>
          <p:nvPr>
            <p:ph type="dt" sz="half" idx="22"/>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1" name="Title 20">
            <a:extLst>
              <a:ext uri="{FF2B5EF4-FFF2-40B4-BE49-F238E27FC236}">
                <a16:creationId xmlns:a16="http://schemas.microsoft.com/office/drawing/2014/main" id="{6639103B-FC96-6ACD-B5A7-B76763D6EB15}"/>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5" name="Subtitle 2">
            <a:extLst>
              <a:ext uri="{FF2B5EF4-FFF2-40B4-BE49-F238E27FC236}">
                <a16:creationId xmlns:a16="http://schemas.microsoft.com/office/drawing/2014/main" id="{89D6F172-CB10-B263-4395-ED9D973F30B0}"/>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6" name="Text Placeholder 3">
            <a:extLst>
              <a:ext uri="{FF2B5EF4-FFF2-40B4-BE49-F238E27FC236}">
                <a16:creationId xmlns:a16="http://schemas.microsoft.com/office/drawing/2014/main" id="{752F95AB-834C-438C-E1B8-74FA70DC1B77}"/>
              </a:ext>
            </a:extLst>
          </p:cNvPr>
          <p:cNvSpPr>
            <a:spLocks noGrp="1"/>
          </p:cNvSpPr>
          <p:nvPr>
            <p:ph type="body" sz="quarter" idx="24" hasCustomPrompt="1"/>
          </p:nvPr>
        </p:nvSpPr>
        <p:spPr>
          <a:xfrm>
            <a:off x="4160044" y="1014984"/>
            <a:ext cx="2468561"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87956618-7407-79E2-94EF-4A65A917FE79}"/>
              </a:ext>
            </a:extLst>
          </p:cNvPr>
          <p:cNvSpPr>
            <a:spLocks noGrp="1"/>
          </p:cNvSpPr>
          <p:nvPr>
            <p:ph type="chart" sz="quarter" idx="17" hasCustomPrompt="1"/>
          </p:nvPr>
        </p:nvSpPr>
        <p:spPr>
          <a:xfrm>
            <a:off x="4159251" y="1758950"/>
            <a:ext cx="3703638" cy="4718049"/>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C9CC47E4-4F38-99B5-5E88-742E905C2816}"/>
              </a:ext>
            </a:extLst>
          </p:cNvPr>
          <p:cNvSpPr>
            <a:spLocks noGrp="1"/>
          </p:cNvSpPr>
          <p:nvPr>
            <p:ph type="body" sz="quarter" idx="26" hasCustomPrompt="1"/>
          </p:nvPr>
        </p:nvSpPr>
        <p:spPr>
          <a:xfrm>
            <a:off x="8031163" y="1014984"/>
            <a:ext cx="2468561"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8" name="Chart Placeholder 2">
            <a:extLst>
              <a:ext uri="{FF2B5EF4-FFF2-40B4-BE49-F238E27FC236}">
                <a16:creationId xmlns:a16="http://schemas.microsoft.com/office/drawing/2014/main" id="{1E689943-6059-8589-D3E2-6B2DF616F228}"/>
              </a:ext>
            </a:extLst>
          </p:cNvPr>
          <p:cNvSpPr>
            <a:spLocks noGrp="1"/>
          </p:cNvSpPr>
          <p:nvPr>
            <p:ph type="chart" sz="quarter" idx="18" hasCustomPrompt="1"/>
          </p:nvPr>
        </p:nvSpPr>
        <p:spPr>
          <a:xfrm>
            <a:off x="8031164" y="1758949"/>
            <a:ext cx="3703121" cy="471805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1" name="Text Placeholder 3">
            <a:extLst>
              <a:ext uri="{FF2B5EF4-FFF2-40B4-BE49-F238E27FC236}">
                <a16:creationId xmlns:a16="http://schemas.microsoft.com/office/drawing/2014/main" id="{5E01C5B3-0BDA-0892-3978-193152BBF350}"/>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23" name="Footer Placeholder 22">
            <a:extLst>
              <a:ext uri="{FF2B5EF4-FFF2-40B4-BE49-F238E27FC236}">
                <a16:creationId xmlns:a16="http://schemas.microsoft.com/office/drawing/2014/main" id="{17C4A144-4A77-35D9-567D-84212F5BB158}"/>
              </a:ext>
            </a:extLst>
          </p:cNvPr>
          <p:cNvSpPr>
            <a:spLocks noGrp="1"/>
          </p:cNvSpPr>
          <p:nvPr>
            <p:ph type="ftr" sz="quarter" idx="20"/>
          </p:nvPr>
        </p:nvSpPr>
        <p:spPr>
          <a:xfrm>
            <a:off x="457200" y="6024563"/>
            <a:ext cx="3244336" cy="588637"/>
          </a:xfrm>
        </p:spPr>
        <p:txBody>
          <a:bodyPr/>
          <a:lstStyle/>
          <a:p>
            <a:endParaRPr lang="en-US"/>
          </a:p>
        </p:txBody>
      </p:sp>
      <p:sp>
        <p:nvSpPr>
          <p:cNvPr id="24" name="Slide Number Placeholder 23">
            <a:extLst>
              <a:ext uri="{FF2B5EF4-FFF2-40B4-BE49-F238E27FC236}">
                <a16:creationId xmlns:a16="http://schemas.microsoft.com/office/drawing/2014/main" id="{6FB43CEE-0BB8-1F79-39E4-59037D66D761}"/>
              </a:ext>
            </a:extLst>
          </p:cNvPr>
          <p:cNvSpPr>
            <a:spLocks noGrp="1"/>
          </p:cNvSpPr>
          <p:nvPr>
            <p:ph type="sldNum" sz="quarter" idx="21"/>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422886915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hree Chart A">
    <p:spTree>
      <p:nvGrpSpPr>
        <p:cNvPr id="1" name=""/>
        <p:cNvGrpSpPr/>
        <p:nvPr/>
      </p:nvGrpSpPr>
      <p:grpSpPr>
        <a:xfrm>
          <a:off x="0" y="0"/>
          <a:ext cx="0" cy="0"/>
          <a:chOff x="0" y="0"/>
          <a:chExt cx="0" cy="0"/>
        </a:xfrm>
      </p:grpSpPr>
      <p:sp>
        <p:nvSpPr>
          <p:cNvPr id="27" name="Date Placeholder 6" hidden="1">
            <a:extLst>
              <a:ext uri="{FF2B5EF4-FFF2-40B4-BE49-F238E27FC236}">
                <a16:creationId xmlns:a16="http://schemas.microsoft.com/office/drawing/2014/main" id="{8492D59F-2740-33A0-4EE3-E552CD2CB78E}"/>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3" name="Title 22">
            <a:extLst>
              <a:ext uri="{FF2B5EF4-FFF2-40B4-BE49-F238E27FC236}">
                <a16:creationId xmlns:a16="http://schemas.microsoft.com/office/drawing/2014/main" id="{7C04DC66-223E-F02F-F3C1-025A658D9E49}"/>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6" name="Subtitle 2">
            <a:extLst>
              <a:ext uri="{FF2B5EF4-FFF2-40B4-BE49-F238E27FC236}">
                <a16:creationId xmlns:a16="http://schemas.microsoft.com/office/drawing/2014/main" id="{6ECF0B94-C5A1-9B40-44E4-D1174AB407F6}"/>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7" name="Text Placeholder 3">
            <a:extLst>
              <a:ext uri="{FF2B5EF4-FFF2-40B4-BE49-F238E27FC236}">
                <a16:creationId xmlns:a16="http://schemas.microsoft.com/office/drawing/2014/main" id="{EDBD473B-FB45-DBC1-A00D-580F7756ECC1}"/>
              </a:ext>
            </a:extLst>
          </p:cNvPr>
          <p:cNvSpPr>
            <a:spLocks noGrp="1"/>
          </p:cNvSpPr>
          <p:nvPr>
            <p:ph type="body" sz="quarter" idx="24" hasCustomPrompt="1"/>
          </p:nvPr>
        </p:nvSpPr>
        <p:spPr>
          <a:xfrm>
            <a:off x="4776788" y="1014984"/>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B7CBC816-8365-B334-A9CD-5BFC728B4EBC}"/>
              </a:ext>
            </a:extLst>
          </p:cNvPr>
          <p:cNvSpPr>
            <a:spLocks noGrp="1"/>
          </p:cNvSpPr>
          <p:nvPr>
            <p:ph type="chart" sz="quarter" idx="18" hasCustomPrompt="1"/>
          </p:nvPr>
        </p:nvSpPr>
        <p:spPr>
          <a:xfrm>
            <a:off x="4783656" y="1757363"/>
            <a:ext cx="2018783"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0" name="Text Placeholder 3">
            <a:extLst>
              <a:ext uri="{FF2B5EF4-FFF2-40B4-BE49-F238E27FC236}">
                <a16:creationId xmlns:a16="http://schemas.microsoft.com/office/drawing/2014/main" id="{8DA4805A-0BE3-5318-35C9-E1B1EF585049}"/>
              </a:ext>
            </a:extLst>
          </p:cNvPr>
          <p:cNvSpPr>
            <a:spLocks noGrp="1"/>
          </p:cNvSpPr>
          <p:nvPr>
            <p:ph type="body" sz="quarter" idx="26" hasCustomPrompt="1"/>
          </p:nvPr>
        </p:nvSpPr>
        <p:spPr>
          <a:xfrm>
            <a:off x="7245350" y="1014983"/>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8" name="Chart Placeholder 2">
            <a:extLst>
              <a:ext uri="{FF2B5EF4-FFF2-40B4-BE49-F238E27FC236}">
                <a16:creationId xmlns:a16="http://schemas.microsoft.com/office/drawing/2014/main" id="{77DDD2FB-63DA-1790-631E-F618286D6FE1}"/>
              </a:ext>
            </a:extLst>
          </p:cNvPr>
          <p:cNvSpPr>
            <a:spLocks noGrp="1"/>
          </p:cNvSpPr>
          <p:nvPr>
            <p:ph type="chart" sz="quarter" idx="19" hasCustomPrompt="1"/>
          </p:nvPr>
        </p:nvSpPr>
        <p:spPr>
          <a:xfrm>
            <a:off x="7245350" y="1758950"/>
            <a:ext cx="2022475"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9" name="Text Placeholder 3">
            <a:extLst>
              <a:ext uri="{FF2B5EF4-FFF2-40B4-BE49-F238E27FC236}">
                <a16:creationId xmlns:a16="http://schemas.microsoft.com/office/drawing/2014/main" id="{E639BD63-07E7-D076-7495-9796E6345EAA}"/>
              </a:ext>
            </a:extLst>
          </p:cNvPr>
          <p:cNvSpPr>
            <a:spLocks noGrp="1"/>
          </p:cNvSpPr>
          <p:nvPr>
            <p:ph type="body" sz="quarter" idx="25" hasCustomPrompt="1"/>
          </p:nvPr>
        </p:nvSpPr>
        <p:spPr>
          <a:xfrm>
            <a:off x="9715500" y="1014984"/>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2" name="Chart Placeholder 2">
            <a:extLst>
              <a:ext uri="{FF2B5EF4-FFF2-40B4-BE49-F238E27FC236}">
                <a16:creationId xmlns:a16="http://schemas.microsoft.com/office/drawing/2014/main" id="{A409C36C-FF56-8CC6-B884-96E1BD4D6C03}"/>
              </a:ext>
            </a:extLst>
          </p:cNvPr>
          <p:cNvSpPr>
            <a:spLocks noGrp="1"/>
          </p:cNvSpPr>
          <p:nvPr>
            <p:ph type="chart" sz="quarter" idx="20" hasCustomPrompt="1"/>
          </p:nvPr>
        </p:nvSpPr>
        <p:spPr>
          <a:xfrm>
            <a:off x="9715500" y="1757363"/>
            <a:ext cx="2019300"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2" name="Text Placeholder 3">
            <a:extLst>
              <a:ext uri="{FF2B5EF4-FFF2-40B4-BE49-F238E27FC236}">
                <a16:creationId xmlns:a16="http://schemas.microsoft.com/office/drawing/2014/main" id="{A401F966-5AD8-CF94-799E-7E3E70BECDB8}"/>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sz="1000" noProof="0"/>
              <a:t>NAVIGATION HEADER</a:t>
            </a:r>
            <a:endParaRPr lang="en-US"/>
          </a:p>
        </p:txBody>
      </p:sp>
      <p:sp>
        <p:nvSpPr>
          <p:cNvPr id="25" name="Footer Placeholder 24">
            <a:extLst>
              <a:ext uri="{FF2B5EF4-FFF2-40B4-BE49-F238E27FC236}">
                <a16:creationId xmlns:a16="http://schemas.microsoft.com/office/drawing/2014/main" id="{1AA61063-DE0B-10FA-C45F-7232D7D56380}"/>
              </a:ext>
            </a:extLst>
          </p:cNvPr>
          <p:cNvSpPr>
            <a:spLocks noGrp="1"/>
          </p:cNvSpPr>
          <p:nvPr>
            <p:ph type="ftr" sz="quarter" idx="22"/>
          </p:nvPr>
        </p:nvSpPr>
        <p:spPr>
          <a:xfrm>
            <a:off x="457200" y="6024563"/>
            <a:ext cx="3252788" cy="588637"/>
          </a:xfrm>
        </p:spPr>
        <p:txBody>
          <a:bodyPr/>
          <a:lstStyle/>
          <a:p>
            <a:endParaRPr lang="en-US"/>
          </a:p>
        </p:txBody>
      </p:sp>
      <p:sp>
        <p:nvSpPr>
          <p:cNvPr id="26" name="Slide Number Placeholder 25">
            <a:extLst>
              <a:ext uri="{FF2B5EF4-FFF2-40B4-BE49-F238E27FC236}">
                <a16:creationId xmlns:a16="http://schemas.microsoft.com/office/drawing/2014/main" id="{61C629DD-7FC6-C7FC-8147-74C9F13B5944}"/>
              </a:ext>
            </a:extLst>
          </p:cNvPr>
          <p:cNvSpPr>
            <a:spLocks noGrp="1"/>
          </p:cNvSpPr>
          <p:nvPr>
            <p:ph type="sldNum" sz="quarter" idx="23"/>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77779697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hree Chart B">
    <p:spTree>
      <p:nvGrpSpPr>
        <p:cNvPr id="1" name=""/>
        <p:cNvGrpSpPr/>
        <p:nvPr/>
      </p:nvGrpSpPr>
      <p:grpSpPr>
        <a:xfrm>
          <a:off x="0" y="0"/>
          <a:ext cx="0" cy="0"/>
          <a:chOff x="0" y="0"/>
          <a:chExt cx="0" cy="0"/>
        </a:xfrm>
      </p:grpSpPr>
      <p:sp>
        <p:nvSpPr>
          <p:cNvPr id="27" name="Date Placeholder 6" hidden="1">
            <a:extLst>
              <a:ext uri="{FF2B5EF4-FFF2-40B4-BE49-F238E27FC236}">
                <a16:creationId xmlns:a16="http://schemas.microsoft.com/office/drawing/2014/main" id="{EA85B4C2-54F0-64D9-27D6-3C59715FA5F1}"/>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3" name="Title 22">
            <a:extLst>
              <a:ext uri="{FF2B5EF4-FFF2-40B4-BE49-F238E27FC236}">
                <a16:creationId xmlns:a16="http://schemas.microsoft.com/office/drawing/2014/main" id="{2EF9A052-21A6-645B-BB36-24AA2F6E8542}"/>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16" name="Subtitle 2">
            <a:extLst>
              <a:ext uri="{FF2B5EF4-FFF2-40B4-BE49-F238E27FC236}">
                <a16:creationId xmlns:a16="http://schemas.microsoft.com/office/drawing/2014/main" id="{354491BE-368E-E754-A412-46DC8197CFE9}"/>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4" name="Text Placeholder 3">
            <a:extLst>
              <a:ext uri="{FF2B5EF4-FFF2-40B4-BE49-F238E27FC236}">
                <a16:creationId xmlns:a16="http://schemas.microsoft.com/office/drawing/2014/main" id="{60B7E2A4-F082-4975-5DE6-9B4FF9838FF0}"/>
              </a:ext>
            </a:extLst>
          </p:cNvPr>
          <p:cNvSpPr>
            <a:spLocks noGrp="1"/>
          </p:cNvSpPr>
          <p:nvPr>
            <p:ph type="body" sz="quarter" idx="24" hasCustomPrompt="1"/>
          </p:nvPr>
        </p:nvSpPr>
        <p:spPr>
          <a:xfrm>
            <a:off x="4776788" y="1165412"/>
            <a:ext cx="2636836" cy="434788"/>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FC5E0749-4FC0-CDE3-3777-15CF44C0F073}"/>
              </a:ext>
            </a:extLst>
          </p:cNvPr>
          <p:cNvSpPr>
            <a:spLocks noGrp="1"/>
          </p:cNvSpPr>
          <p:nvPr>
            <p:ph type="chart" sz="quarter" idx="18" hasCustomPrompt="1"/>
          </p:nvPr>
        </p:nvSpPr>
        <p:spPr>
          <a:xfrm>
            <a:off x="4776788" y="1758951"/>
            <a:ext cx="2636837"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2283EDFA-8852-9F6F-802F-0CCD7DEAA169}"/>
              </a:ext>
            </a:extLst>
          </p:cNvPr>
          <p:cNvSpPr>
            <a:spLocks noGrp="1"/>
          </p:cNvSpPr>
          <p:nvPr>
            <p:ph type="body" sz="quarter" idx="25" hasCustomPrompt="1"/>
          </p:nvPr>
        </p:nvSpPr>
        <p:spPr>
          <a:xfrm>
            <a:off x="7862888" y="1165412"/>
            <a:ext cx="2636836" cy="434788"/>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6" name="Chart Placeholder 2">
            <a:extLst>
              <a:ext uri="{FF2B5EF4-FFF2-40B4-BE49-F238E27FC236}">
                <a16:creationId xmlns:a16="http://schemas.microsoft.com/office/drawing/2014/main" id="{76D85B9A-A002-7E36-073D-61F1FC0CFBB4}"/>
              </a:ext>
            </a:extLst>
          </p:cNvPr>
          <p:cNvSpPr>
            <a:spLocks noGrp="1"/>
          </p:cNvSpPr>
          <p:nvPr>
            <p:ph type="chart" sz="quarter" idx="19" hasCustomPrompt="1"/>
          </p:nvPr>
        </p:nvSpPr>
        <p:spPr>
          <a:xfrm>
            <a:off x="7862887" y="1758950"/>
            <a:ext cx="3871912" cy="1668463"/>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9" name="Text Placeholder 3">
            <a:extLst>
              <a:ext uri="{FF2B5EF4-FFF2-40B4-BE49-F238E27FC236}">
                <a16:creationId xmlns:a16="http://schemas.microsoft.com/office/drawing/2014/main" id="{318E2074-C96F-35F0-9CCC-6135C2D99276}"/>
              </a:ext>
            </a:extLst>
          </p:cNvPr>
          <p:cNvSpPr>
            <a:spLocks noGrp="1"/>
          </p:cNvSpPr>
          <p:nvPr>
            <p:ph type="body" sz="quarter" idx="26" hasCustomPrompt="1"/>
          </p:nvPr>
        </p:nvSpPr>
        <p:spPr>
          <a:xfrm>
            <a:off x="7862887" y="3608388"/>
            <a:ext cx="2636837" cy="428624"/>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2" name="Chart Placeholder 2">
            <a:extLst>
              <a:ext uri="{FF2B5EF4-FFF2-40B4-BE49-F238E27FC236}">
                <a16:creationId xmlns:a16="http://schemas.microsoft.com/office/drawing/2014/main" id="{89D51D2E-EB8F-57A4-0DBA-49DE91FA07B1}"/>
              </a:ext>
            </a:extLst>
          </p:cNvPr>
          <p:cNvSpPr>
            <a:spLocks noGrp="1"/>
          </p:cNvSpPr>
          <p:nvPr>
            <p:ph type="chart" sz="quarter" idx="20" hasCustomPrompt="1"/>
          </p:nvPr>
        </p:nvSpPr>
        <p:spPr>
          <a:xfrm>
            <a:off x="7862887" y="4195762"/>
            <a:ext cx="3871913" cy="1830386"/>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3" name="Text Placeholder 3">
            <a:extLst>
              <a:ext uri="{FF2B5EF4-FFF2-40B4-BE49-F238E27FC236}">
                <a16:creationId xmlns:a16="http://schemas.microsoft.com/office/drawing/2014/main" id="{A3034068-689F-1257-0382-03E8743F6D48}"/>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25" name="Footer Placeholder 24">
            <a:extLst>
              <a:ext uri="{FF2B5EF4-FFF2-40B4-BE49-F238E27FC236}">
                <a16:creationId xmlns:a16="http://schemas.microsoft.com/office/drawing/2014/main" id="{51306879-D342-4BFE-4F40-AD824DA858A3}"/>
              </a:ext>
            </a:extLst>
          </p:cNvPr>
          <p:cNvSpPr>
            <a:spLocks noGrp="1"/>
          </p:cNvSpPr>
          <p:nvPr>
            <p:ph type="ftr" sz="quarter" idx="22"/>
          </p:nvPr>
        </p:nvSpPr>
        <p:spPr>
          <a:xfrm>
            <a:off x="457200" y="6024563"/>
            <a:ext cx="3252788" cy="588637"/>
          </a:xfrm>
        </p:spPr>
        <p:txBody>
          <a:bodyPr/>
          <a:lstStyle/>
          <a:p>
            <a:endParaRPr lang="en-US"/>
          </a:p>
        </p:txBody>
      </p:sp>
      <p:sp>
        <p:nvSpPr>
          <p:cNvPr id="26" name="Slide Number Placeholder 25">
            <a:extLst>
              <a:ext uri="{FF2B5EF4-FFF2-40B4-BE49-F238E27FC236}">
                <a16:creationId xmlns:a16="http://schemas.microsoft.com/office/drawing/2014/main" id="{00ED8BAA-3247-13BA-0B90-E7984CEAFDE2}"/>
              </a:ext>
            </a:extLst>
          </p:cNvPr>
          <p:cNvSpPr>
            <a:spLocks noGrp="1"/>
          </p:cNvSpPr>
          <p:nvPr>
            <p:ph type="sldNum" sz="quarter" idx="23"/>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9635168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tx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60388E1-663A-B54A-FD71-0EDF4344EE06}"/>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16" name="Footer Placeholder 4" hidden="1">
            <a:extLst>
              <a:ext uri="{FF2B5EF4-FFF2-40B4-BE49-F238E27FC236}">
                <a16:creationId xmlns:a16="http://schemas.microsoft.com/office/drawing/2014/main" id="{71F05473-D212-CB29-337C-6D6DCE21FB10}"/>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17" name="Slide Number Placeholder 5" hidden="1">
            <a:extLst>
              <a:ext uri="{FF2B5EF4-FFF2-40B4-BE49-F238E27FC236}">
                <a16:creationId xmlns:a16="http://schemas.microsoft.com/office/drawing/2014/main" id="{B1A0EF94-E57D-512F-9069-183F89AE9D3A}"/>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3" name="Text Placeholder 12">
            <a:extLst>
              <a:ext uri="{FF2B5EF4-FFF2-40B4-BE49-F238E27FC236}">
                <a16:creationId xmlns:a16="http://schemas.microsoft.com/office/drawing/2014/main" id="{5A6013AB-B958-AC88-85C3-E1EA69F22FFD}"/>
              </a:ext>
            </a:extLst>
          </p:cNvPr>
          <p:cNvSpPr>
            <a:spLocks noGrp="1"/>
          </p:cNvSpPr>
          <p:nvPr>
            <p:ph type="body" sz="quarter" idx="14" hasCustomPrompt="1"/>
          </p:nvPr>
        </p:nvSpPr>
        <p:spPr bwMode="white">
          <a:xfrm>
            <a:off x="623886" y="1600200"/>
            <a:ext cx="2468564" cy="319088"/>
          </a:xfrm>
        </p:spPr>
        <p:txBody>
          <a:bodyPr anchor="b"/>
          <a:lstStyle>
            <a:lvl1pPr marL="0" indent="0">
              <a:lnSpc>
                <a:spcPct val="90000"/>
              </a:lnSpc>
              <a:spcBef>
                <a:spcPts val="1000"/>
              </a:spcBef>
              <a:spcAft>
                <a:spcPts val="0"/>
              </a:spcAft>
              <a:buFont typeface="Arial Nova" panose="020B0504020202020204" pitchFamily="34" charset="0"/>
              <a:buChar char="​"/>
              <a:defRPr sz="1800" b="1">
                <a:solidFill>
                  <a:schemeClr val="bg2"/>
                </a:solidFill>
              </a:defRPr>
            </a:lvl1pPr>
            <a:lvl2pPr marL="0" indent="0">
              <a:lnSpc>
                <a:spcPct val="90000"/>
              </a:lnSpc>
              <a:spcBef>
                <a:spcPts val="1000"/>
              </a:spcBef>
              <a:spcAft>
                <a:spcPts val="0"/>
              </a:spcAft>
              <a:buFont typeface="Arial Nova" panose="020B0504020202020204" pitchFamily="34" charset="0"/>
              <a:buChar char="​"/>
              <a:defRPr sz="1800" b="1">
                <a:solidFill>
                  <a:schemeClr val="bg1"/>
                </a:solidFill>
              </a:defRPr>
            </a:lvl2pPr>
            <a:lvl3pPr marL="0" indent="0">
              <a:lnSpc>
                <a:spcPct val="90000"/>
              </a:lnSpc>
              <a:spcBef>
                <a:spcPts val="1000"/>
              </a:spcBef>
              <a:spcAft>
                <a:spcPts val="0"/>
              </a:spcAft>
              <a:buFont typeface="Arial Nova" panose="020B0504020202020204" pitchFamily="34" charset="0"/>
              <a:buChar char="​"/>
              <a:defRPr sz="1800" b="1">
                <a:solidFill>
                  <a:schemeClr val="bg1"/>
                </a:solidFill>
              </a:defRPr>
            </a:lvl3pPr>
            <a:lvl4pPr marL="0" indent="0">
              <a:lnSpc>
                <a:spcPct val="90000"/>
              </a:lnSpc>
              <a:spcBef>
                <a:spcPts val="1000"/>
              </a:spcBef>
              <a:spcAft>
                <a:spcPts val="0"/>
              </a:spcAft>
              <a:buFont typeface="Arial Nova" panose="020B0504020202020204" pitchFamily="34" charset="0"/>
              <a:buChar char="​"/>
              <a:defRPr sz="1800" b="1">
                <a:solidFill>
                  <a:schemeClr val="bg1"/>
                </a:solidFill>
              </a:defRPr>
            </a:lvl4pPr>
            <a:lvl5pPr marL="0" indent="0">
              <a:lnSpc>
                <a:spcPct val="90000"/>
              </a:lnSpc>
              <a:spcBef>
                <a:spcPts val="1000"/>
              </a:spcBef>
              <a:spcAft>
                <a:spcPts val="0"/>
              </a:spcAft>
              <a:buFont typeface="Arial Nova" panose="020B0504020202020204" pitchFamily="34" charset="0"/>
              <a:buChar char="​"/>
              <a:defRPr sz="1800" b="1">
                <a:solidFill>
                  <a:schemeClr val="bg1"/>
                </a:solidFill>
              </a:defRPr>
            </a:lvl5pPr>
            <a:lvl6pPr marL="0" indent="0">
              <a:lnSpc>
                <a:spcPct val="90000"/>
              </a:lnSpc>
              <a:spcBef>
                <a:spcPts val="1000"/>
              </a:spcBef>
              <a:spcAft>
                <a:spcPts val="0"/>
              </a:spcAft>
              <a:buFont typeface="Arial Nova" panose="020B0504020202020204" pitchFamily="34" charset="0"/>
              <a:buChar char="​"/>
              <a:defRPr sz="1800" b="1">
                <a:solidFill>
                  <a:schemeClr val="bg1"/>
                </a:solidFill>
              </a:defRPr>
            </a:lvl6pPr>
            <a:lvl7pPr marL="0" indent="0">
              <a:lnSpc>
                <a:spcPct val="90000"/>
              </a:lnSpc>
              <a:spcBef>
                <a:spcPts val="1000"/>
              </a:spcBef>
              <a:spcAft>
                <a:spcPts val="0"/>
              </a:spcAft>
              <a:buFont typeface="Arial Nova" panose="020B0504020202020204" pitchFamily="34" charset="0"/>
              <a:buChar char="​"/>
              <a:defRPr sz="1800" b="1">
                <a:solidFill>
                  <a:schemeClr val="bg1"/>
                </a:solidFill>
              </a:defRPr>
            </a:lvl7pPr>
            <a:lvl8pPr marL="0" indent="0">
              <a:lnSpc>
                <a:spcPct val="90000"/>
              </a:lnSpc>
              <a:spcBef>
                <a:spcPts val="1000"/>
              </a:spcBef>
              <a:spcAft>
                <a:spcPts val="0"/>
              </a:spcAft>
              <a:buFont typeface="Arial Nova" panose="020B0504020202020204" pitchFamily="34" charset="0"/>
              <a:buChar char="​"/>
              <a:defRPr sz="1800" b="1">
                <a:solidFill>
                  <a:schemeClr val="bg1"/>
                </a:solidFill>
              </a:defRPr>
            </a:lvl8pPr>
            <a:lvl9pPr marL="0" indent="0">
              <a:lnSpc>
                <a:spcPct val="90000"/>
              </a:lnSpc>
              <a:spcBef>
                <a:spcPts val="1000"/>
              </a:spcBef>
              <a:spcAft>
                <a:spcPts val="0"/>
              </a:spcAft>
              <a:buFont typeface="Arial Nova" panose="020B0504020202020204" pitchFamily="34" charset="0"/>
              <a:buChar char="​"/>
              <a:defRPr sz="1800" b="1">
                <a:solidFill>
                  <a:schemeClr val="bg1"/>
                </a:solidFill>
              </a:defRPr>
            </a:lvl9pPr>
          </a:lstStyle>
          <a:p>
            <a:pPr lvl="0"/>
            <a:r>
              <a:rPr lang="en-US"/>
              <a:t>Name </a:t>
            </a:r>
            <a:r>
              <a:rPr lang="en-US" err="1"/>
              <a:t>Lastname</a:t>
            </a:r>
            <a:endParaRPr lang="en-US"/>
          </a:p>
        </p:txBody>
      </p:sp>
      <p:sp>
        <p:nvSpPr>
          <p:cNvPr id="14" name="Text Placeholder 12">
            <a:extLst>
              <a:ext uri="{FF2B5EF4-FFF2-40B4-BE49-F238E27FC236}">
                <a16:creationId xmlns:a16="http://schemas.microsoft.com/office/drawing/2014/main" id="{7CE193D7-70DB-7FB0-1D06-0FBFE41A5884}"/>
              </a:ext>
            </a:extLst>
          </p:cNvPr>
          <p:cNvSpPr>
            <a:spLocks noGrp="1"/>
          </p:cNvSpPr>
          <p:nvPr>
            <p:ph type="body" sz="quarter" idx="15" hasCustomPrompt="1"/>
          </p:nvPr>
        </p:nvSpPr>
        <p:spPr bwMode="white">
          <a:xfrm>
            <a:off x="623888" y="1919288"/>
            <a:ext cx="2468564" cy="290512"/>
          </a:xfrm>
        </p:spPr>
        <p:txBody>
          <a:bodyPr/>
          <a:lstStyle>
            <a:lvl1pPr marL="0" indent="0">
              <a:lnSpc>
                <a:spcPct val="90000"/>
              </a:lnSpc>
              <a:spcBef>
                <a:spcPts val="1000"/>
              </a:spcBef>
              <a:spcAft>
                <a:spcPts val="0"/>
              </a:spcAft>
              <a:buFont typeface="Arial Nova" panose="020B0504020202020204" pitchFamily="34" charset="0"/>
              <a:buChar char="​"/>
              <a:defRPr sz="1800" b="0">
                <a:solidFill>
                  <a:schemeClr val="bg2"/>
                </a:solidFill>
              </a:defRPr>
            </a:lvl1pPr>
            <a:lvl2pPr marL="0" indent="0">
              <a:lnSpc>
                <a:spcPct val="90000"/>
              </a:lnSpc>
              <a:spcBef>
                <a:spcPts val="1000"/>
              </a:spcBef>
              <a:spcAft>
                <a:spcPts val="0"/>
              </a:spcAft>
              <a:buFont typeface="Arial Nova" panose="020B0504020202020204" pitchFamily="34" charset="0"/>
              <a:buChar char="​"/>
              <a:defRPr sz="1800" b="0">
                <a:solidFill>
                  <a:schemeClr val="bg1"/>
                </a:solidFill>
              </a:defRPr>
            </a:lvl2pPr>
            <a:lvl3pPr marL="0" indent="0">
              <a:lnSpc>
                <a:spcPct val="90000"/>
              </a:lnSpc>
              <a:spcBef>
                <a:spcPts val="1000"/>
              </a:spcBef>
              <a:spcAft>
                <a:spcPts val="0"/>
              </a:spcAft>
              <a:buFont typeface="Arial Nova" panose="020B0504020202020204" pitchFamily="34" charset="0"/>
              <a:buChar char="​"/>
              <a:defRPr sz="1800" b="0">
                <a:solidFill>
                  <a:schemeClr val="bg1"/>
                </a:solidFill>
              </a:defRPr>
            </a:lvl3pPr>
            <a:lvl4pPr marL="0" indent="0">
              <a:lnSpc>
                <a:spcPct val="90000"/>
              </a:lnSpc>
              <a:spcBef>
                <a:spcPts val="1000"/>
              </a:spcBef>
              <a:spcAft>
                <a:spcPts val="0"/>
              </a:spcAft>
              <a:buFont typeface="Arial Nova" panose="020B0504020202020204" pitchFamily="34" charset="0"/>
              <a:buChar char="​"/>
              <a:defRPr sz="1800" b="0">
                <a:solidFill>
                  <a:schemeClr val="bg1"/>
                </a:solidFill>
              </a:defRPr>
            </a:lvl4pPr>
            <a:lvl5pPr marL="0" indent="0">
              <a:lnSpc>
                <a:spcPct val="90000"/>
              </a:lnSpc>
              <a:spcBef>
                <a:spcPts val="1000"/>
              </a:spcBef>
              <a:spcAft>
                <a:spcPts val="0"/>
              </a:spcAft>
              <a:buFont typeface="Arial Nova" panose="020B0504020202020204" pitchFamily="34" charset="0"/>
              <a:buChar char="​"/>
              <a:defRPr sz="1800" b="0">
                <a:solidFill>
                  <a:schemeClr val="bg1"/>
                </a:solidFill>
              </a:defRPr>
            </a:lvl5pPr>
            <a:lvl6pPr marL="0" indent="0">
              <a:lnSpc>
                <a:spcPct val="90000"/>
              </a:lnSpc>
              <a:spcBef>
                <a:spcPts val="1000"/>
              </a:spcBef>
              <a:spcAft>
                <a:spcPts val="0"/>
              </a:spcAft>
              <a:buFont typeface="Arial Nova" panose="020B0504020202020204" pitchFamily="34" charset="0"/>
              <a:buChar char="​"/>
              <a:defRPr sz="1800" b="0">
                <a:solidFill>
                  <a:schemeClr val="bg1"/>
                </a:solidFill>
              </a:defRPr>
            </a:lvl6pPr>
            <a:lvl7pPr marL="0" indent="0">
              <a:lnSpc>
                <a:spcPct val="90000"/>
              </a:lnSpc>
              <a:spcBef>
                <a:spcPts val="1000"/>
              </a:spcBef>
              <a:spcAft>
                <a:spcPts val="0"/>
              </a:spcAft>
              <a:buFont typeface="Arial Nova" panose="020B0504020202020204" pitchFamily="34" charset="0"/>
              <a:buChar char="​"/>
              <a:defRPr sz="1800" b="0">
                <a:solidFill>
                  <a:schemeClr val="bg1"/>
                </a:solidFill>
              </a:defRPr>
            </a:lvl7pPr>
            <a:lvl8pPr marL="0" indent="0">
              <a:lnSpc>
                <a:spcPct val="90000"/>
              </a:lnSpc>
              <a:spcBef>
                <a:spcPts val="1000"/>
              </a:spcBef>
              <a:spcAft>
                <a:spcPts val="0"/>
              </a:spcAft>
              <a:buFont typeface="Arial Nova" panose="020B0504020202020204" pitchFamily="34" charset="0"/>
              <a:buChar char="​"/>
              <a:defRPr sz="1800" b="0">
                <a:solidFill>
                  <a:schemeClr val="bg1"/>
                </a:solidFill>
              </a:defRPr>
            </a:lvl8pPr>
            <a:lvl9pPr marL="0" indent="0">
              <a:lnSpc>
                <a:spcPct val="90000"/>
              </a:lnSpc>
              <a:spcBef>
                <a:spcPts val="1000"/>
              </a:spcBef>
              <a:spcAft>
                <a:spcPts val="0"/>
              </a:spcAft>
              <a:buFont typeface="Arial Nova" panose="020B0504020202020204" pitchFamily="34" charset="0"/>
              <a:buChar char="​"/>
              <a:defRPr sz="1800" b="0">
                <a:solidFill>
                  <a:schemeClr val="bg1"/>
                </a:solidFill>
              </a:defRPr>
            </a:lvl9pPr>
          </a:lstStyle>
          <a:p>
            <a:pPr lvl="0"/>
            <a:r>
              <a:rPr lang="en-US"/>
              <a:t>Company name</a:t>
            </a: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4327526" y="1601787"/>
            <a:ext cx="7240588" cy="3657601"/>
          </a:xfrm>
          <a:prstGeom prst="rect">
            <a:avLst/>
          </a:prstGeom>
        </p:spPr>
        <p:txBody>
          <a:bodyPr anchor="ctr"/>
          <a:lstStyle>
            <a:lvl1pPr marL="0" indent="0">
              <a:lnSpc>
                <a:spcPct val="90000"/>
              </a:lnSpc>
              <a:spcBef>
                <a:spcPts val="0"/>
              </a:spcBef>
              <a:spcAft>
                <a:spcPts val="0"/>
              </a:spcAft>
              <a:buFont typeface="Arial Nova" panose="020B0504020202020204" pitchFamily="34" charset="0"/>
              <a:buChar char="​"/>
              <a:defRPr sz="7200" b="1">
                <a:solidFill>
                  <a:schemeClr val="bg2"/>
                </a:solidFill>
              </a:defRPr>
            </a:lvl1pPr>
            <a:lvl2pPr marL="0" indent="0">
              <a:lnSpc>
                <a:spcPct val="90000"/>
              </a:lnSpc>
              <a:spcBef>
                <a:spcPts val="0"/>
              </a:spcBef>
              <a:spcAft>
                <a:spcPts val="0"/>
              </a:spcAft>
              <a:buFont typeface="Arial Nova" panose="020B0504020202020204" pitchFamily="34" charset="0"/>
              <a:buChar char="​"/>
              <a:defRPr sz="7200" b="1">
                <a:solidFill>
                  <a:schemeClr val="bg1"/>
                </a:solidFill>
              </a:defRPr>
            </a:lvl2pPr>
            <a:lvl3pPr marL="0" indent="0">
              <a:lnSpc>
                <a:spcPct val="90000"/>
              </a:lnSpc>
              <a:spcBef>
                <a:spcPts val="0"/>
              </a:spcBef>
              <a:spcAft>
                <a:spcPts val="0"/>
              </a:spcAft>
              <a:buFont typeface="Arial Nova" panose="020B0504020202020204" pitchFamily="34" charset="0"/>
              <a:buChar char="​"/>
              <a:defRPr sz="7200" b="1">
                <a:solidFill>
                  <a:schemeClr val="bg1"/>
                </a:solidFill>
              </a:defRPr>
            </a:lvl3pPr>
            <a:lvl4pPr marL="0" indent="0">
              <a:lnSpc>
                <a:spcPct val="90000"/>
              </a:lnSpc>
              <a:spcBef>
                <a:spcPts val="0"/>
              </a:spcBef>
              <a:spcAft>
                <a:spcPts val="0"/>
              </a:spcAft>
              <a:buFont typeface="Arial Nova" panose="020B0504020202020204" pitchFamily="34" charset="0"/>
              <a:buChar char="​"/>
              <a:defRPr sz="7200" b="1">
                <a:solidFill>
                  <a:schemeClr val="bg1"/>
                </a:solidFill>
              </a:defRPr>
            </a:lvl4pPr>
            <a:lvl5pPr marL="0" indent="0">
              <a:lnSpc>
                <a:spcPct val="90000"/>
              </a:lnSpc>
              <a:spcBef>
                <a:spcPts val="0"/>
              </a:spcBef>
              <a:spcAft>
                <a:spcPts val="0"/>
              </a:spcAft>
              <a:buFont typeface="Arial Nova" panose="020B0504020202020204" pitchFamily="34" charset="0"/>
              <a:buChar char="​"/>
              <a:defRPr sz="7200" b="1">
                <a:solidFill>
                  <a:schemeClr val="bg1"/>
                </a:solidFill>
              </a:defRPr>
            </a:lvl5pPr>
            <a:lvl6pPr marL="0" indent="0">
              <a:lnSpc>
                <a:spcPct val="90000"/>
              </a:lnSpc>
              <a:spcBef>
                <a:spcPts val="0"/>
              </a:spcBef>
              <a:spcAft>
                <a:spcPts val="0"/>
              </a:spcAft>
              <a:buFont typeface="Arial Nova" panose="020B0504020202020204" pitchFamily="34" charset="0"/>
              <a:buChar char="​"/>
              <a:defRPr sz="7200" b="1">
                <a:solidFill>
                  <a:schemeClr val="bg1"/>
                </a:solidFill>
              </a:defRPr>
            </a:lvl6pPr>
            <a:lvl7pPr marL="0" indent="0">
              <a:lnSpc>
                <a:spcPct val="90000"/>
              </a:lnSpc>
              <a:spcBef>
                <a:spcPts val="0"/>
              </a:spcBef>
              <a:spcAft>
                <a:spcPts val="0"/>
              </a:spcAft>
              <a:buFont typeface="Arial Nova" panose="020B0504020202020204" pitchFamily="34" charset="0"/>
              <a:buChar char="​"/>
              <a:defRPr sz="7200" b="1">
                <a:solidFill>
                  <a:schemeClr val="bg1"/>
                </a:solidFill>
              </a:defRPr>
            </a:lvl7pPr>
            <a:lvl8pPr marL="0" indent="0">
              <a:lnSpc>
                <a:spcPct val="90000"/>
              </a:lnSpc>
              <a:spcBef>
                <a:spcPts val="0"/>
              </a:spcBef>
              <a:spcAft>
                <a:spcPts val="0"/>
              </a:spcAft>
              <a:buFont typeface="Arial Nova" panose="020B0504020202020204" pitchFamily="34" charset="0"/>
              <a:buChar char="​"/>
              <a:defRPr sz="7200" b="1">
                <a:solidFill>
                  <a:schemeClr val="bg1"/>
                </a:solidFill>
              </a:defRPr>
            </a:lvl8pPr>
            <a:lvl9pPr marL="0" indent="0">
              <a:lnSpc>
                <a:spcPct val="90000"/>
              </a:lnSpc>
              <a:spcBef>
                <a:spcPts val="0"/>
              </a:spcBef>
              <a:spcAft>
                <a:spcPts val="0"/>
              </a:spcAft>
              <a:buFont typeface="Arial Nova" panose="020B0504020202020204" pitchFamily="34" charset="0"/>
              <a:buChar char="​"/>
              <a:defRPr sz="7200" b="1">
                <a:solidFill>
                  <a:schemeClr val="bg1"/>
                </a:solidFill>
              </a:defRPr>
            </a:lvl9pPr>
          </a:lstStyle>
          <a:p>
            <a:pPr lvl="0"/>
            <a:r>
              <a:rPr lang="en-US"/>
              <a:t>Click to add quote</a:t>
            </a:r>
          </a:p>
        </p:txBody>
      </p:sp>
      <p:sp>
        <p:nvSpPr>
          <p:cNvPr id="10" name="Title 2">
            <a:extLst>
              <a:ext uri="{FF2B5EF4-FFF2-40B4-BE49-F238E27FC236}">
                <a16:creationId xmlns:a16="http://schemas.microsoft.com/office/drawing/2014/main" id="{74B9085F-CB85-0484-A384-2C92446B4928}"/>
              </a:ext>
            </a:extLst>
          </p:cNvPr>
          <p:cNvSpPr txBox="1">
            <a:spLocks/>
          </p:cNvSpPr>
          <p:nvPr userDrawn="1"/>
        </p:nvSpPr>
        <p:spPr bwMode="white">
          <a:xfrm>
            <a:off x="4009378" y="299882"/>
            <a:ext cx="1059154" cy="938981"/>
          </a:xfrm>
          <a:prstGeom prst="rect">
            <a:avLst/>
          </a:prstGeom>
        </p:spPr>
        <p:txBody>
          <a:bodyPr/>
          <a:lstStyle>
            <a:lvl1pPr algn="l" defTabSz="914400" rtl="0" eaLnBrk="1" latinLnBrk="0" hangingPunct="1">
              <a:lnSpc>
                <a:spcPct val="90000"/>
              </a:lnSpc>
              <a:spcBef>
                <a:spcPct val="0"/>
              </a:spcBef>
              <a:buNone/>
              <a:defRPr lang="en-US" sz="3000" b="0" i="0" kern="1200" spc="0" dirty="0">
                <a:solidFill>
                  <a:schemeClr val="tx1"/>
                </a:solidFill>
                <a:latin typeface="Arial Nova" pitchFamily="34" charset="0"/>
                <a:ea typeface="+mj-ea"/>
                <a:cs typeface="+mj-cs"/>
              </a:defRPr>
            </a:lvl1pPr>
          </a:lstStyle>
          <a:p>
            <a:r>
              <a:rPr lang="en-US" sz="13800" b="1">
                <a:solidFill>
                  <a:schemeClr val="accent6"/>
                </a:solidFill>
                <a:latin typeface="+mn-lt"/>
              </a:rPr>
              <a:t>“</a:t>
            </a:r>
          </a:p>
        </p:txBody>
      </p:sp>
      <p:sp>
        <p:nvSpPr>
          <p:cNvPr id="11" name="Title 2">
            <a:extLst>
              <a:ext uri="{FF2B5EF4-FFF2-40B4-BE49-F238E27FC236}">
                <a16:creationId xmlns:a16="http://schemas.microsoft.com/office/drawing/2014/main" id="{FE927E7C-9C84-5B7E-27C0-1C65197C4AE4}"/>
              </a:ext>
            </a:extLst>
          </p:cNvPr>
          <p:cNvSpPr txBox="1">
            <a:spLocks/>
          </p:cNvSpPr>
          <p:nvPr userDrawn="1"/>
        </p:nvSpPr>
        <p:spPr bwMode="white">
          <a:xfrm>
            <a:off x="4009378" y="5442155"/>
            <a:ext cx="1059154" cy="938981"/>
          </a:xfrm>
          <a:prstGeom prst="rect">
            <a:avLst/>
          </a:prstGeom>
        </p:spPr>
        <p:txBody>
          <a:bodyPr/>
          <a:lstStyle>
            <a:lvl1pPr algn="l" defTabSz="914400" rtl="0" eaLnBrk="1" latinLnBrk="0" hangingPunct="1">
              <a:lnSpc>
                <a:spcPct val="90000"/>
              </a:lnSpc>
              <a:spcBef>
                <a:spcPct val="0"/>
              </a:spcBef>
              <a:buNone/>
              <a:defRPr lang="en-US" sz="3000" b="0" i="0" kern="1200" spc="0" dirty="0">
                <a:solidFill>
                  <a:schemeClr val="tx1"/>
                </a:solidFill>
                <a:latin typeface="Arial Nova" pitchFamily="34" charset="0"/>
                <a:ea typeface="+mj-ea"/>
                <a:cs typeface="+mj-cs"/>
              </a:defRPr>
            </a:lvl1pPr>
          </a:lstStyle>
          <a:p>
            <a:r>
              <a:rPr lang="en-US" sz="13800" b="1">
                <a:solidFill>
                  <a:schemeClr val="accent6"/>
                </a:solidFill>
                <a:latin typeface="+mn-lt"/>
              </a:rPr>
              <a:t>”</a:t>
            </a:r>
          </a:p>
        </p:txBody>
      </p:sp>
    </p:spTree>
    <p:extLst>
      <p:ext uri="{BB962C8B-B14F-4D97-AF65-F5344CB8AC3E}">
        <p14:creationId xmlns:p14="http://schemas.microsoft.com/office/powerpoint/2010/main" val="11274553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chemeClr val="tx2"/>
        </a:solidFill>
        <a:effectLst/>
      </p:bgPr>
    </p:bg>
    <p:spTree>
      <p:nvGrpSpPr>
        <p:cNvPr id="1" name=""/>
        <p:cNvGrpSpPr/>
        <p:nvPr/>
      </p:nvGrpSpPr>
      <p:grpSpPr>
        <a:xfrm>
          <a:off x="0" y="0"/>
          <a:ext cx="0" cy="0"/>
          <a:chOff x="0" y="0"/>
          <a:chExt cx="0" cy="0"/>
        </a:xfrm>
      </p:grpSpPr>
      <p:sp>
        <p:nvSpPr>
          <p:cNvPr id="5" name="Date Placeholder 3" hidden="1">
            <a:extLst>
              <a:ext uri="{FF2B5EF4-FFF2-40B4-BE49-F238E27FC236}">
                <a16:creationId xmlns:a16="http://schemas.microsoft.com/office/drawing/2014/main" id="{49D1C8DD-3D7C-B1DD-3FC1-CEDCCCEDFEEF}"/>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6" name="Footer Placeholder 4" hidden="1">
            <a:extLst>
              <a:ext uri="{FF2B5EF4-FFF2-40B4-BE49-F238E27FC236}">
                <a16:creationId xmlns:a16="http://schemas.microsoft.com/office/drawing/2014/main" id="{626C6D14-972E-25AE-CA88-6EA1D5A499FB}"/>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7" name="Slide Number Placeholder 5" hidden="1">
            <a:extLst>
              <a:ext uri="{FF2B5EF4-FFF2-40B4-BE49-F238E27FC236}">
                <a16:creationId xmlns:a16="http://schemas.microsoft.com/office/drawing/2014/main" id="{71F33B45-8449-97F1-482E-08B465A3A7AA}"/>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3" name="Text Placeholder 12">
            <a:extLst>
              <a:ext uri="{FF2B5EF4-FFF2-40B4-BE49-F238E27FC236}">
                <a16:creationId xmlns:a16="http://schemas.microsoft.com/office/drawing/2014/main" id="{5A6013AB-B958-AC88-85C3-E1EA69F22FFD}"/>
              </a:ext>
            </a:extLst>
          </p:cNvPr>
          <p:cNvSpPr>
            <a:spLocks noGrp="1"/>
          </p:cNvSpPr>
          <p:nvPr>
            <p:ph type="body" sz="quarter" idx="14" hasCustomPrompt="1"/>
          </p:nvPr>
        </p:nvSpPr>
        <p:spPr bwMode="white">
          <a:xfrm>
            <a:off x="623886" y="1758950"/>
            <a:ext cx="2468564" cy="357188"/>
          </a:xfrm>
        </p:spPr>
        <p:txBody>
          <a:bodyPr anchor="b"/>
          <a:lstStyle>
            <a:lvl1pPr marL="0" indent="0">
              <a:lnSpc>
                <a:spcPct val="90000"/>
              </a:lnSpc>
              <a:spcBef>
                <a:spcPts val="1000"/>
              </a:spcBef>
              <a:spcAft>
                <a:spcPts val="0"/>
              </a:spcAft>
              <a:buFont typeface="Arial Nova" panose="020B0504020202020204" pitchFamily="34" charset="0"/>
              <a:buChar char="​"/>
              <a:defRPr sz="2000" b="1">
                <a:solidFill>
                  <a:schemeClr val="bg2"/>
                </a:solidFill>
                <a:latin typeface="+mn-lt"/>
              </a:defRPr>
            </a:lvl1pPr>
            <a:lvl2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2pPr>
            <a:lvl3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3pPr>
            <a:lvl4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4pPr>
            <a:lvl5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5pPr>
            <a:lvl6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6pPr>
            <a:lvl7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7pPr>
            <a:lvl8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8pPr>
            <a:lvl9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9pPr>
          </a:lstStyle>
          <a:p>
            <a:pPr lvl="0"/>
            <a:r>
              <a:rPr lang="en-US"/>
              <a:t>Name </a:t>
            </a:r>
            <a:r>
              <a:rPr lang="en-US" err="1"/>
              <a:t>Lastname</a:t>
            </a:r>
            <a:endParaRPr lang="en-US"/>
          </a:p>
        </p:txBody>
      </p:sp>
      <p:sp>
        <p:nvSpPr>
          <p:cNvPr id="14" name="Text Placeholder 12">
            <a:extLst>
              <a:ext uri="{FF2B5EF4-FFF2-40B4-BE49-F238E27FC236}">
                <a16:creationId xmlns:a16="http://schemas.microsoft.com/office/drawing/2014/main" id="{7CE193D7-70DB-7FB0-1D06-0FBFE41A5884}"/>
              </a:ext>
            </a:extLst>
          </p:cNvPr>
          <p:cNvSpPr>
            <a:spLocks noGrp="1"/>
          </p:cNvSpPr>
          <p:nvPr>
            <p:ph type="body" sz="quarter" idx="15" hasCustomPrompt="1"/>
          </p:nvPr>
        </p:nvSpPr>
        <p:spPr bwMode="white">
          <a:xfrm>
            <a:off x="623888" y="2209800"/>
            <a:ext cx="2468564" cy="290512"/>
          </a:xfrm>
        </p:spPr>
        <p:txBody>
          <a:bodyPr/>
          <a:lstStyle>
            <a:lvl1pPr marL="0" indent="0">
              <a:lnSpc>
                <a:spcPct val="90000"/>
              </a:lnSpc>
              <a:spcBef>
                <a:spcPts val="1000"/>
              </a:spcBef>
              <a:spcAft>
                <a:spcPts val="0"/>
              </a:spcAft>
              <a:buFont typeface="Arial Nova" panose="020B0504020202020204" pitchFamily="34" charset="0"/>
              <a:buChar char="​"/>
              <a:defRPr sz="1600" b="0">
                <a:solidFill>
                  <a:schemeClr val="bg2"/>
                </a:solidFill>
                <a:latin typeface="+mn-lt"/>
              </a:defRPr>
            </a:lvl1pPr>
            <a:lvl2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2pPr>
            <a:lvl3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3pPr>
            <a:lvl4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4pPr>
            <a:lvl5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5pPr>
            <a:lvl6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6pPr>
            <a:lvl7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7pPr>
            <a:lvl8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8pPr>
            <a:lvl9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9pPr>
          </a:lstStyle>
          <a:p>
            <a:pPr lvl="0"/>
            <a:r>
              <a:rPr lang="en-US"/>
              <a:t>Company name</a:t>
            </a: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3716337" y="441326"/>
            <a:ext cx="7851777" cy="2535238"/>
          </a:xfrm>
          <a:prstGeom prst="rect">
            <a:avLst/>
          </a:prstGeom>
        </p:spPr>
        <p:txBody>
          <a:bodyPr/>
          <a:lstStyle>
            <a:lvl1pPr marL="0" indent="0">
              <a:lnSpc>
                <a:spcPct val="90000"/>
              </a:lnSpc>
              <a:spcBef>
                <a:spcPts val="0"/>
              </a:spcBef>
              <a:spcAft>
                <a:spcPts val="0"/>
              </a:spcAft>
              <a:buFont typeface="Arial Nova" panose="020B0504020202020204" pitchFamily="34" charset="0"/>
              <a:buChar char="​"/>
              <a:defRPr sz="4400" b="1">
                <a:solidFill>
                  <a:schemeClr val="bg2"/>
                </a:solidFill>
              </a:defRPr>
            </a:lvl1pPr>
            <a:lvl2pPr marL="0" indent="0">
              <a:lnSpc>
                <a:spcPct val="90000"/>
              </a:lnSpc>
              <a:spcBef>
                <a:spcPts val="0"/>
              </a:spcBef>
              <a:spcAft>
                <a:spcPts val="0"/>
              </a:spcAft>
              <a:buFont typeface="Arial Nova" panose="020B0504020202020204" pitchFamily="34" charset="0"/>
              <a:buChar char="​"/>
              <a:defRPr sz="4400" b="1">
                <a:solidFill>
                  <a:schemeClr val="bg1"/>
                </a:solidFill>
              </a:defRPr>
            </a:lvl2pPr>
            <a:lvl3pPr marL="0" indent="0">
              <a:lnSpc>
                <a:spcPct val="90000"/>
              </a:lnSpc>
              <a:spcBef>
                <a:spcPts val="0"/>
              </a:spcBef>
              <a:spcAft>
                <a:spcPts val="0"/>
              </a:spcAft>
              <a:buFont typeface="Arial Nova" panose="020B0504020202020204" pitchFamily="34" charset="0"/>
              <a:buChar char="​"/>
              <a:defRPr sz="4400" b="1">
                <a:solidFill>
                  <a:schemeClr val="bg1"/>
                </a:solidFill>
              </a:defRPr>
            </a:lvl3pPr>
            <a:lvl4pPr marL="0" indent="0">
              <a:lnSpc>
                <a:spcPct val="90000"/>
              </a:lnSpc>
              <a:spcBef>
                <a:spcPts val="0"/>
              </a:spcBef>
              <a:spcAft>
                <a:spcPts val="0"/>
              </a:spcAft>
              <a:buFont typeface="Arial Nova" panose="020B0504020202020204" pitchFamily="34" charset="0"/>
              <a:buChar char="​"/>
              <a:defRPr sz="4400" b="1">
                <a:solidFill>
                  <a:schemeClr val="bg1"/>
                </a:solidFill>
              </a:defRPr>
            </a:lvl4pPr>
            <a:lvl5pPr marL="0" indent="0">
              <a:lnSpc>
                <a:spcPct val="90000"/>
              </a:lnSpc>
              <a:spcBef>
                <a:spcPts val="0"/>
              </a:spcBef>
              <a:spcAft>
                <a:spcPts val="0"/>
              </a:spcAft>
              <a:buFont typeface="Arial Nova" panose="020B0504020202020204" pitchFamily="34" charset="0"/>
              <a:buChar char="​"/>
              <a:defRPr sz="4400" b="1">
                <a:solidFill>
                  <a:schemeClr val="bg1"/>
                </a:solidFill>
              </a:defRPr>
            </a:lvl5pPr>
            <a:lvl6pPr marL="0" indent="0">
              <a:lnSpc>
                <a:spcPct val="90000"/>
              </a:lnSpc>
              <a:spcBef>
                <a:spcPts val="0"/>
              </a:spcBef>
              <a:spcAft>
                <a:spcPts val="0"/>
              </a:spcAft>
              <a:buFont typeface="Arial Nova" panose="020B0504020202020204" pitchFamily="34" charset="0"/>
              <a:buChar char="​"/>
              <a:defRPr sz="4400" b="1">
                <a:solidFill>
                  <a:schemeClr val="bg1"/>
                </a:solidFill>
              </a:defRPr>
            </a:lvl6pPr>
            <a:lvl7pPr marL="0" indent="0">
              <a:lnSpc>
                <a:spcPct val="90000"/>
              </a:lnSpc>
              <a:spcBef>
                <a:spcPts val="0"/>
              </a:spcBef>
              <a:spcAft>
                <a:spcPts val="0"/>
              </a:spcAft>
              <a:buFont typeface="Arial Nova" panose="020B0504020202020204" pitchFamily="34" charset="0"/>
              <a:buChar char="​"/>
              <a:defRPr sz="4400" b="1">
                <a:solidFill>
                  <a:schemeClr val="bg1"/>
                </a:solidFill>
              </a:defRPr>
            </a:lvl7pPr>
            <a:lvl8pPr marL="0" indent="0">
              <a:lnSpc>
                <a:spcPct val="90000"/>
              </a:lnSpc>
              <a:spcBef>
                <a:spcPts val="0"/>
              </a:spcBef>
              <a:spcAft>
                <a:spcPts val="0"/>
              </a:spcAft>
              <a:buFont typeface="Arial Nova" panose="020B0504020202020204" pitchFamily="34" charset="0"/>
              <a:buChar char="​"/>
              <a:defRPr sz="4400" b="1">
                <a:solidFill>
                  <a:schemeClr val="bg1"/>
                </a:solidFill>
              </a:defRPr>
            </a:lvl8pPr>
            <a:lvl9pPr marL="0" indent="0">
              <a:lnSpc>
                <a:spcPct val="90000"/>
              </a:lnSpc>
              <a:spcBef>
                <a:spcPts val="0"/>
              </a:spcBef>
              <a:spcAft>
                <a:spcPts val="0"/>
              </a:spcAft>
              <a:buFont typeface="Arial Nova" panose="020B0504020202020204" pitchFamily="34" charset="0"/>
              <a:buChar char="​"/>
              <a:defRPr sz="4400" b="1">
                <a:solidFill>
                  <a:schemeClr val="bg1"/>
                </a:solidFill>
              </a:defRPr>
            </a:lvl9pPr>
          </a:lstStyle>
          <a:p>
            <a:pPr lvl="0"/>
            <a:r>
              <a:rPr lang="en-US"/>
              <a:t>Click to add quote</a:t>
            </a:r>
          </a:p>
          <a:p>
            <a:pPr lvl="1"/>
            <a:endParaRPr lang="en-US"/>
          </a:p>
        </p:txBody>
      </p:sp>
      <p:sp>
        <p:nvSpPr>
          <p:cNvPr id="4" name="Picture Placeholder 3">
            <a:extLst>
              <a:ext uri="{FF2B5EF4-FFF2-40B4-BE49-F238E27FC236}">
                <a16:creationId xmlns:a16="http://schemas.microsoft.com/office/drawing/2014/main" id="{6F42443A-53BE-1C2F-8E0E-97C0BE4E17BE}"/>
              </a:ext>
            </a:extLst>
          </p:cNvPr>
          <p:cNvSpPr>
            <a:spLocks noGrp="1"/>
          </p:cNvSpPr>
          <p:nvPr>
            <p:ph type="pic" sz="quarter" idx="16"/>
          </p:nvPr>
        </p:nvSpPr>
        <p:spPr>
          <a:xfrm>
            <a:off x="3543300" y="3429001"/>
            <a:ext cx="8191500" cy="3046412"/>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Tree>
    <p:extLst>
      <p:ext uri="{BB962C8B-B14F-4D97-AF65-F5344CB8AC3E}">
        <p14:creationId xmlns:p14="http://schemas.microsoft.com/office/powerpoint/2010/main" val="25574712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Quote C">
    <p:bg>
      <p:bgPr>
        <a:solidFill>
          <a:schemeClr val="tx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2E39756-1188-C10E-572E-6FC67250F2FC}"/>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16" name="Footer Placeholder 4" hidden="1">
            <a:extLst>
              <a:ext uri="{FF2B5EF4-FFF2-40B4-BE49-F238E27FC236}">
                <a16:creationId xmlns:a16="http://schemas.microsoft.com/office/drawing/2014/main" id="{8B9ED059-456A-9E21-01D0-D97B51354D7A}"/>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17" name="Slide Number Placeholder 5" hidden="1">
            <a:extLst>
              <a:ext uri="{FF2B5EF4-FFF2-40B4-BE49-F238E27FC236}">
                <a16:creationId xmlns:a16="http://schemas.microsoft.com/office/drawing/2014/main" id="{D9A6D878-04AF-7127-E121-382C9088152E}"/>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4159250" y="2209800"/>
            <a:ext cx="6958013" cy="2436813"/>
          </a:xfrm>
          <a:prstGeom prst="rect">
            <a:avLst/>
          </a:prstGeom>
        </p:spPr>
        <p:txBody>
          <a:bodyPr/>
          <a:lstStyle>
            <a:lvl1pPr marL="0" indent="0">
              <a:lnSpc>
                <a:spcPct val="90000"/>
              </a:lnSpc>
              <a:spcBef>
                <a:spcPts val="0"/>
              </a:spcBef>
              <a:spcAft>
                <a:spcPts val="0"/>
              </a:spcAft>
              <a:buFont typeface="Arial Nova" panose="020B0504020202020204" pitchFamily="34" charset="0"/>
              <a:buChar char="​"/>
              <a:defRPr sz="4000" b="1">
                <a:solidFill>
                  <a:schemeClr val="bg1"/>
                </a:solidFill>
              </a:defRPr>
            </a:lvl1pPr>
            <a:lvl2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2pPr>
            <a:lvl3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3pPr>
            <a:lvl4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4pPr>
            <a:lvl5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5pPr>
            <a:lvl6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6pPr>
            <a:lvl7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7pPr>
            <a:lvl8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8pPr>
            <a:lvl9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9pPr>
          </a:lstStyle>
          <a:p>
            <a:pPr lvl="0"/>
            <a:r>
              <a:rPr lang="en-US"/>
              <a:t>Click to add quote</a:t>
            </a:r>
          </a:p>
        </p:txBody>
      </p:sp>
    </p:spTree>
    <p:extLst>
      <p:ext uri="{BB962C8B-B14F-4D97-AF65-F5344CB8AC3E}">
        <p14:creationId xmlns:p14="http://schemas.microsoft.com/office/powerpoint/2010/main" val="95408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470E0D5-89CE-BC35-E54D-693C14B253E3}"/>
              </a:ext>
            </a:extLst>
          </p:cNvPr>
          <p:cNvSpPr>
            <a:spLocks noGrp="1"/>
          </p:cNvSpPr>
          <p:nvPr>
            <p:ph type="pic" sz="quarter" idx="10"/>
          </p:nvPr>
        </p:nvSpPr>
        <p:spPr>
          <a:xfrm>
            <a:off x="6400802" y="0"/>
            <a:ext cx="5791197"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15DC4AD2-4727-ED41-11BE-75A2242B01AC}"/>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panose="020B0504020202020204" pitchFamily="34" charset="0"/>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457D62CA-475B-D842-DE46-22281D454BD9}"/>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349923296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Tree>
    <p:extLst>
      <p:ext uri="{BB962C8B-B14F-4D97-AF65-F5344CB8AC3E}">
        <p14:creationId xmlns:p14="http://schemas.microsoft.com/office/powerpoint/2010/main" val="19680032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Property details 2 tables">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77000"/>
            <a:ext cx="9424988" cy="136200"/>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Sector Asset Placeholder 1">
            <a:extLst>
              <a:ext uri="{FF2B5EF4-FFF2-40B4-BE49-F238E27FC236}">
                <a16:creationId xmlns:a16="http://schemas.microsoft.com/office/drawing/2014/main" id="{FD5E16DD-A88D-F11A-751C-10A7C1346FE0}"/>
              </a:ext>
            </a:extLst>
          </p:cNvPr>
          <p:cNvSpPr>
            <a:spLocks noGrp="1"/>
          </p:cNvSpPr>
          <p:nvPr>
            <p:ph sz="quarter" idx="44" hasCustomPrompt="1"/>
          </p:nvPr>
        </p:nvSpPr>
        <p:spPr>
          <a:xfrm>
            <a:off x="457200" y="2523643"/>
            <a:ext cx="5021263" cy="463750"/>
          </a:xfrm>
        </p:spPr>
        <p:txBody>
          <a:bodyPr anchor="b" anchorCtr="0"/>
          <a:lstStyle>
            <a:lvl1pPr>
              <a:defRPr>
                <a:solidFill>
                  <a:schemeClr val="tx2"/>
                </a:solidFill>
              </a:defRPr>
            </a:lvl1pPr>
          </a:lstStyle>
          <a:p>
            <a:pPr lvl="0"/>
            <a:r>
              <a:rPr lang="en-US"/>
              <a:t>Asset/Property Name</a:t>
            </a:r>
          </a:p>
        </p:txBody>
      </p:sp>
      <p:sp>
        <p:nvSpPr>
          <p:cNvPr id="5" name="Co. Name Placeholder 1">
            <a:extLst>
              <a:ext uri="{FF2B5EF4-FFF2-40B4-BE49-F238E27FC236}">
                <a16:creationId xmlns:a16="http://schemas.microsoft.com/office/drawing/2014/main" id="{40460D46-D7B6-819B-39F2-D353174EF59E}"/>
              </a:ext>
            </a:extLst>
          </p:cNvPr>
          <p:cNvSpPr>
            <a:spLocks noGrp="1"/>
          </p:cNvSpPr>
          <p:nvPr>
            <p:ph type="body" sz="quarter" idx="45" hasCustomPrompt="1"/>
          </p:nvPr>
        </p:nvSpPr>
        <p:spPr>
          <a:xfrm>
            <a:off x="449263" y="3199127"/>
            <a:ext cx="4516437" cy="195262"/>
          </a:xfrm>
        </p:spPr>
        <p:txBody>
          <a:bodyPr rIns="0" anchor="b" anchorCtr="0"/>
          <a:lstStyle>
            <a:lvl1pPr>
              <a:defRPr sz="1400" cap="all" baseline="0">
                <a:solidFill>
                  <a:schemeClr val="tx2"/>
                </a:solidFill>
                <a:latin typeface="+mn-lt"/>
              </a:defRPr>
            </a:lvl1pPr>
          </a:lstStyle>
          <a:p>
            <a:pPr lvl="0"/>
            <a:r>
              <a:rPr lang="en-US"/>
              <a:t>Address</a:t>
            </a:r>
          </a:p>
        </p:txBody>
      </p:sp>
      <p:sp>
        <p:nvSpPr>
          <p:cNvPr id="6" name="Year Placeholder 1">
            <a:extLst>
              <a:ext uri="{FF2B5EF4-FFF2-40B4-BE49-F238E27FC236}">
                <a16:creationId xmlns:a16="http://schemas.microsoft.com/office/drawing/2014/main" id="{B1754F81-5219-2B45-527C-401D1EE09BD2}"/>
              </a:ext>
            </a:extLst>
          </p:cNvPr>
          <p:cNvSpPr>
            <a:spLocks noGrp="1"/>
          </p:cNvSpPr>
          <p:nvPr>
            <p:ph type="body" sz="quarter" idx="46" hasCustomPrompt="1"/>
          </p:nvPr>
        </p:nvSpPr>
        <p:spPr>
          <a:xfrm>
            <a:off x="4965700" y="3199127"/>
            <a:ext cx="504305" cy="195262"/>
          </a:xfrm>
        </p:spPr>
        <p:txBody>
          <a:bodyPr rIns="0" anchor="b" anchorCtr="0"/>
          <a:lstStyle>
            <a:lvl1pPr algn="r">
              <a:defRPr sz="1400" cap="all" baseline="0">
                <a:solidFill>
                  <a:schemeClr val="tx2"/>
                </a:solidFill>
                <a:latin typeface="+mn-lt"/>
              </a:defRPr>
            </a:lvl1pPr>
          </a:lstStyle>
          <a:p>
            <a:pPr lvl="0"/>
            <a:r>
              <a:rPr lang="en-US"/>
              <a:t>Year</a:t>
            </a:r>
          </a:p>
        </p:txBody>
      </p:sp>
      <p:cxnSp>
        <p:nvCxnSpPr>
          <p:cNvPr id="7" name="Horizontal Line 1">
            <a:extLst>
              <a:ext uri="{FF2B5EF4-FFF2-40B4-BE49-F238E27FC236}">
                <a16:creationId xmlns:a16="http://schemas.microsoft.com/office/drawing/2014/main" id="{95C8EA45-31B9-0D8E-3F28-66107C05D168}"/>
              </a:ext>
            </a:extLst>
          </p:cNvPr>
          <p:cNvCxnSpPr>
            <a:cxnSpLocks/>
          </p:cNvCxnSpPr>
          <p:nvPr userDrawn="1"/>
        </p:nvCxnSpPr>
        <p:spPr>
          <a:xfrm>
            <a:off x="448742" y="3463432"/>
            <a:ext cx="5029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icture Placeholder 1">
            <a:extLst>
              <a:ext uri="{FF2B5EF4-FFF2-40B4-BE49-F238E27FC236}">
                <a16:creationId xmlns:a16="http://schemas.microsoft.com/office/drawing/2014/main" id="{45A2B8B9-A6D4-6CD8-C4CD-1DAC776A9544}"/>
              </a:ext>
            </a:extLst>
          </p:cNvPr>
          <p:cNvSpPr>
            <a:spLocks noGrp="1"/>
          </p:cNvSpPr>
          <p:nvPr>
            <p:ph type="pic" sz="quarter" idx="42"/>
          </p:nvPr>
        </p:nvSpPr>
        <p:spPr>
          <a:xfrm>
            <a:off x="457200" y="3608388"/>
            <a:ext cx="2452688" cy="2614926"/>
          </a:xfrm>
          <a:solidFill>
            <a:srgbClr val="E6E6E6"/>
          </a:solidFill>
        </p:spPr>
        <p:txBody>
          <a:bodyPr rIns="0" anchor="ctr" anchorCtr="0"/>
          <a:lstStyle>
            <a:lvl1pPr algn="ctr">
              <a:defRPr/>
            </a:lvl1pPr>
          </a:lstStyle>
          <a:p>
            <a:r>
              <a:rPr lang="en-US"/>
              <a:t>Click icon to add picture</a:t>
            </a:r>
          </a:p>
        </p:txBody>
      </p:sp>
      <p:sp>
        <p:nvSpPr>
          <p:cNvPr id="10" name="Table Placeholder 1">
            <a:extLst>
              <a:ext uri="{FF2B5EF4-FFF2-40B4-BE49-F238E27FC236}">
                <a16:creationId xmlns:a16="http://schemas.microsoft.com/office/drawing/2014/main" id="{C327379B-0762-D2CA-37F2-183D4659CA22}"/>
              </a:ext>
            </a:extLst>
          </p:cNvPr>
          <p:cNvSpPr>
            <a:spLocks noGrp="1"/>
          </p:cNvSpPr>
          <p:nvPr>
            <p:ph type="tbl" sz="quarter" idx="47" hasCustomPrompt="1"/>
          </p:nvPr>
        </p:nvSpPr>
        <p:spPr>
          <a:xfrm>
            <a:off x="3027871" y="3608701"/>
            <a:ext cx="2450592" cy="2614612"/>
          </a:xfrm>
        </p:spPr>
        <p:txBody>
          <a:bodyPr rIns="0" anchor="ctr" anchorCtr="0"/>
          <a:lstStyle>
            <a:lvl1pPr algn="ctr">
              <a:defRPr/>
            </a:lvl1pPr>
            <a:lvl2pPr algn="ctr">
              <a:defRPr sz="1200"/>
            </a:lvl2pPr>
          </a:lstStyle>
          <a:p>
            <a:r>
              <a:rPr lang="en-US"/>
              <a:t>Click icon</a:t>
            </a:r>
            <a:br>
              <a:rPr lang="en-US"/>
            </a:br>
            <a:r>
              <a:rPr lang="en-US"/>
              <a:t>to insert table</a:t>
            </a:r>
            <a:br>
              <a:rPr lang="en-US"/>
            </a:br>
            <a:r>
              <a:rPr lang="en-US"/>
              <a:t>2 columns x 7 rows</a:t>
            </a:r>
          </a:p>
        </p:txBody>
      </p:sp>
      <p:sp>
        <p:nvSpPr>
          <p:cNvPr id="11" name="Sector Asset Placeholder 2">
            <a:extLst>
              <a:ext uri="{FF2B5EF4-FFF2-40B4-BE49-F238E27FC236}">
                <a16:creationId xmlns:a16="http://schemas.microsoft.com/office/drawing/2014/main" id="{92779A80-4796-ECD5-3EF5-F75025ADD705}"/>
              </a:ext>
            </a:extLst>
          </p:cNvPr>
          <p:cNvSpPr>
            <a:spLocks noGrp="1"/>
          </p:cNvSpPr>
          <p:nvPr>
            <p:ph sz="quarter" idx="48" hasCustomPrompt="1"/>
          </p:nvPr>
        </p:nvSpPr>
        <p:spPr>
          <a:xfrm>
            <a:off x="6021385" y="2523643"/>
            <a:ext cx="5021263" cy="463750"/>
          </a:xfrm>
        </p:spPr>
        <p:txBody>
          <a:bodyPr anchor="b" anchorCtr="0"/>
          <a:lstStyle>
            <a:lvl1pPr>
              <a:defRPr>
                <a:solidFill>
                  <a:schemeClr val="tx2"/>
                </a:solidFill>
              </a:defRPr>
            </a:lvl1pPr>
          </a:lstStyle>
          <a:p>
            <a:pPr lvl="0"/>
            <a:r>
              <a:rPr lang="en-US"/>
              <a:t>Asset/Property Name</a:t>
            </a:r>
          </a:p>
        </p:txBody>
      </p:sp>
      <p:sp>
        <p:nvSpPr>
          <p:cNvPr id="14" name="Co. Name Placeholder 2">
            <a:extLst>
              <a:ext uri="{FF2B5EF4-FFF2-40B4-BE49-F238E27FC236}">
                <a16:creationId xmlns:a16="http://schemas.microsoft.com/office/drawing/2014/main" id="{3D2C767E-DA9A-BD3F-E903-910BF11ECC13}"/>
              </a:ext>
            </a:extLst>
          </p:cNvPr>
          <p:cNvSpPr>
            <a:spLocks noGrp="1"/>
          </p:cNvSpPr>
          <p:nvPr>
            <p:ph type="body" sz="quarter" idx="49" hasCustomPrompt="1"/>
          </p:nvPr>
        </p:nvSpPr>
        <p:spPr>
          <a:xfrm>
            <a:off x="6013448" y="3199127"/>
            <a:ext cx="4516437" cy="195262"/>
          </a:xfrm>
        </p:spPr>
        <p:txBody>
          <a:bodyPr rIns="0" anchor="b" anchorCtr="0"/>
          <a:lstStyle>
            <a:lvl1pPr>
              <a:defRPr sz="1400" cap="all" baseline="0">
                <a:solidFill>
                  <a:schemeClr val="tx2"/>
                </a:solidFill>
                <a:latin typeface="+mn-lt"/>
              </a:defRPr>
            </a:lvl1pPr>
          </a:lstStyle>
          <a:p>
            <a:pPr lvl="0"/>
            <a:r>
              <a:rPr lang="en-US"/>
              <a:t>Address</a:t>
            </a:r>
          </a:p>
        </p:txBody>
      </p:sp>
      <p:sp>
        <p:nvSpPr>
          <p:cNvPr id="15" name="Year Placeholder 2">
            <a:extLst>
              <a:ext uri="{FF2B5EF4-FFF2-40B4-BE49-F238E27FC236}">
                <a16:creationId xmlns:a16="http://schemas.microsoft.com/office/drawing/2014/main" id="{B618546D-9071-D307-50FB-AABD2B5B273A}"/>
              </a:ext>
            </a:extLst>
          </p:cNvPr>
          <p:cNvSpPr>
            <a:spLocks noGrp="1"/>
          </p:cNvSpPr>
          <p:nvPr>
            <p:ph type="body" sz="quarter" idx="50" hasCustomPrompt="1"/>
          </p:nvPr>
        </p:nvSpPr>
        <p:spPr>
          <a:xfrm>
            <a:off x="10542332" y="3199127"/>
            <a:ext cx="504305" cy="195262"/>
          </a:xfrm>
        </p:spPr>
        <p:txBody>
          <a:bodyPr rIns="0" anchor="b" anchorCtr="0"/>
          <a:lstStyle>
            <a:lvl1pPr algn="r">
              <a:defRPr sz="1400" cap="all" baseline="0">
                <a:solidFill>
                  <a:schemeClr val="tx2"/>
                </a:solidFill>
                <a:latin typeface="+mn-lt"/>
              </a:defRPr>
            </a:lvl1pPr>
          </a:lstStyle>
          <a:p>
            <a:pPr lvl="0"/>
            <a:r>
              <a:rPr lang="en-US"/>
              <a:t>Year</a:t>
            </a:r>
          </a:p>
        </p:txBody>
      </p:sp>
      <p:sp>
        <p:nvSpPr>
          <p:cNvPr id="16" name="Picture Placeholder 2">
            <a:extLst>
              <a:ext uri="{FF2B5EF4-FFF2-40B4-BE49-F238E27FC236}">
                <a16:creationId xmlns:a16="http://schemas.microsoft.com/office/drawing/2014/main" id="{6DCB5653-D63A-790B-C774-0D0EF29A085D}"/>
              </a:ext>
            </a:extLst>
          </p:cNvPr>
          <p:cNvSpPr>
            <a:spLocks noGrp="1"/>
          </p:cNvSpPr>
          <p:nvPr>
            <p:ph type="pic" sz="quarter" idx="51"/>
          </p:nvPr>
        </p:nvSpPr>
        <p:spPr>
          <a:xfrm>
            <a:off x="6021385" y="3608388"/>
            <a:ext cx="2452688" cy="2614926"/>
          </a:xfrm>
          <a:solidFill>
            <a:srgbClr val="E6E6E6"/>
          </a:solidFill>
        </p:spPr>
        <p:txBody>
          <a:bodyPr rIns="0" anchor="ctr" anchorCtr="0"/>
          <a:lstStyle>
            <a:lvl1pPr algn="ctr">
              <a:defRPr/>
            </a:lvl1pPr>
          </a:lstStyle>
          <a:p>
            <a:r>
              <a:rPr lang="en-US"/>
              <a:t>Click icon to add picture</a:t>
            </a:r>
          </a:p>
        </p:txBody>
      </p:sp>
      <p:sp>
        <p:nvSpPr>
          <p:cNvPr id="17" name="Table Placeholder 2">
            <a:extLst>
              <a:ext uri="{FF2B5EF4-FFF2-40B4-BE49-F238E27FC236}">
                <a16:creationId xmlns:a16="http://schemas.microsoft.com/office/drawing/2014/main" id="{E3C0B626-3B48-55E4-7A22-9D4B99D3F288}"/>
              </a:ext>
            </a:extLst>
          </p:cNvPr>
          <p:cNvSpPr>
            <a:spLocks noGrp="1"/>
          </p:cNvSpPr>
          <p:nvPr>
            <p:ph type="tbl" sz="quarter" idx="52" hasCustomPrompt="1"/>
          </p:nvPr>
        </p:nvSpPr>
        <p:spPr>
          <a:xfrm>
            <a:off x="8592056" y="3608701"/>
            <a:ext cx="2450592" cy="2614612"/>
          </a:xfrm>
        </p:spPr>
        <p:txBody>
          <a:bodyPr rIns="0" anchor="ctr" anchorCtr="0"/>
          <a:lstStyle>
            <a:lvl1pPr algn="ctr">
              <a:defRPr/>
            </a:lvl1pPr>
            <a:lvl2pPr algn="ctr">
              <a:defRPr sz="1200"/>
            </a:lvl2pPr>
          </a:lstStyle>
          <a:p>
            <a:r>
              <a:rPr lang="en-US"/>
              <a:t>Click icon</a:t>
            </a:r>
            <a:br>
              <a:rPr lang="en-US"/>
            </a:br>
            <a:r>
              <a:rPr lang="en-US"/>
              <a:t>to insert table</a:t>
            </a:r>
            <a:br>
              <a:rPr lang="en-US"/>
            </a:br>
            <a:r>
              <a:rPr lang="en-US"/>
              <a:t>2 columns x 7 rows</a:t>
            </a:r>
          </a:p>
        </p:txBody>
      </p:sp>
      <p:cxnSp>
        <p:nvCxnSpPr>
          <p:cNvPr id="18" name="Horizontal Line 1">
            <a:extLst>
              <a:ext uri="{FF2B5EF4-FFF2-40B4-BE49-F238E27FC236}">
                <a16:creationId xmlns:a16="http://schemas.microsoft.com/office/drawing/2014/main" id="{E575FBE4-F51F-F9DD-38C6-DA2FD7890173}"/>
              </a:ext>
            </a:extLst>
          </p:cNvPr>
          <p:cNvCxnSpPr>
            <a:cxnSpLocks/>
          </p:cNvCxnSpPr>
          <p:nvPr userDrawn="1"/>
        </p:nvCxnSpPr>
        <p:spPr>
          <a:xfrm>
            <a:off x="6016102" y="3463432"/>
            <a:ext cx="5029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6762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Property Case Study">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Content Placeholder 1">
            <a:extLst>
              <a:ext uri="{FF2B5EF4-FFF2-40B4-BE49-F238E27FC236}">
                <a16:creationId xmlns:a16="http://schemas.microsoft.com/office/drawing/2014/main" id="{D6750CD3-BD34-B525-3BAD-5FB80DE24640}"/>
              </a:ext>
            </a:extLst>
          </p:cNvPr>
          <p:cNvSpPr>
            <a:spLocks noGrp="1"/>
          </p:cNvSpPr>
          <p:nvPr>
            <p:ph sz="quarter" idx="37"/>
          </p:nvPr>
        </p:nvSpPr>
        <p:spPr>
          <a:xfrm>
            <a:off x="457199" y="2819400"/>
            <a:ext cx="2468563" cy="3657600"/>
          </a:xfrm>
          <a:solidFill>
            <a:schemeClr val="tx2"/>
          </a:solidFill>
        </p:spPr>
        <p:txBody>
          <a:bodyPr lIns="73152" tIns="73152" rIns="73152"/>
          <a:lstStyle>
            <a:lvl1pPr marL="0" indent="0">
              <a:spcBef>
                <a:spcPts val="600"/>
              </a:spcBef>
              <a:spcAft>
                <a:spcPts val="0"/>
              </a:spcAft>
              <a:defRPr sz="1600">
                <a:solidFill>
                  <a:schemeClr val="bg1"/>
                </a:solidFill>
                <a:latin typeface="+mn-lt"/>
              </a:defRPr>
            </a:lvl1pPr>
            <a:lvl2pPr>
              <a:spcBef>
                <a:spcPts val="300"/>
              </a:spcBef>
              <a:spcAft>
                <a:spcPts val="600"/>
              </a:spcAft>
              <a:defRPr sz="1200">
                <a:solidFill>
                  <a:schemeClr val="bg1"/>
                </a:solidFill>
                <a:latin typeface="+mn-lt"/>
              </a:defRPr>
            </a:lvl2pPr>
            <a:lvl3pPr marL="171450" indent="-171450">
              <a:spcAft>
                <a:spcPts val="300"/>
              </a:spcAft>
              <a:buClr>
                <a:schemeClr val="bg1"/>
              </a:buClr>
              <a:buFont typeface="Arial" panose="020B0604020202020204" pitchFamily="34" charset="0"/>
              <a:buChar char="‒"/>
              <a:defRPr>
                <a:solidFill>
                  <a:schemeClr val="bg1"/>
                </a:solidFill>
              </a:defRPr>
            </a:lvl3pPr>
            <a:lvl4pPr marL="342900" indent="-171450">
              <a:spcBef>
                <a:spcPts val="0"/>
              </a:spcBef>
              <a:spcAft>
                <a:spcPts val="300"/>
              </a:spcAft>
              <a:defRPr sz="1200">
                <a:solidFill>
                  <a:schemeClr val="bg1"/>
                </a:solidFill>
              </a:defRPr>
            </a:lvl4pPr>
            <a:lvl5pPr marL="342900" indent="-166688">
              <a:spcBef>
                <a:spcPts val="0"/>
              </a:spcBef>
              <a:spcAft>
                <a:spcPts val="300"/>
              </a:spcAf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Quote Name Placeholder">
            <a:extLst>
              <a:ext uri="{FF2B5EF4-FFF2-40B4-BE49-F238E27FC236}">
                <a16:creationId xmlns:a16="http://schemas.microsoft.com/office/drawing/2014/main" id="{336C96BF-69CA-0EDE-AD6B-BF4C7724BB86}"/>
              </a:ext>
            </a:extLst>
          </p:cNvPr>
          <p:cNvSpPr>
            <a:spLocks noGrp="1"/>
          </p:cNvSpPr>
          <p:nvPr>
            <p:ph type="body" sz="quarter" idx="49" hasCustomPrompt="1"/>
          </p:nvPr>
        </p:nvSpPr>
        <p:spPr>
          <a:xfrm>
            <a:off x="8031163" y="2366963"/>
            <a:ext cx="3702052" cy="404178"/>
          </a:xfrm>
        </p:spPr>
        <p:txBody>
          <a:bodyPr rIns="0"/>
          <a:lstStyle>
            <a:lvl1pPr algn="r">
              <a:spcBef>
                <a:spcPts val="0"/>
              </a:spcBef>
              <a:spcAft>
                <a:spcPts val="0"/>
              </a:spcAft>
              <a:defRPr sz="1200">
                <a:solidFill>
                  <a:schemeClr val="tx2"/>
                </a:solidFill>
                <a:latin typeface="+mn-lt"/>
              </a:defRPr>
            </a:lvl1pPr>
            <a:lvl2pPr algn="r">
              <a:defRPr sz="1050">
                <a:solidFill>
                  <a:schemeClr val="tx2"/>
                </a:solidFill>
                <a:latin typeface="+mn-lt"/>
              </a:defRPr>
            </a:lvl2pPr>
          </a:lstStyle>
          <a:p>
            <a:pPr lvl="0"/>
            <a:r>
              <a:rPr lang="en-US"/>
              <a:t>First </a:t>
            </a:r>
            <a:r>
              <a:rPr lang="en-US" err="1"/>
              <a:t>Lastname</a:t>
            </a:r>
            <a:endParaRPr lang="en-US"/>
          </a:p>
          <a:p>
            <a:pPr lvl="1"/>
            <a:r>
              <a:rPr lang="en-US"/>
              <a:t>Title, Company</a:t>
            </a:r>
          </a:p>
        </p:txBody>
      </p:sp>
      <p:sp>
        <p:nvSpPr>
          <p:cNvPr id="9" name="Quote Text Placeholder">
            <a:extLst>
              <a:ext uri="{FF2B5EF4-FFF2-40B4-BE49-F238E27FC236}">
                <a16:creationId xmlns:a16="http://schemas.microsoft.com/office/drawing/2014/main" id="{F3805E67-22FE-F250-4CDB-AF789B43372D}"/>
              </a:ext>
            </a:extLst>
          </p:cNvPr>
          <p:cNvSpPr>
            <a:spLocks noGrp="1"/>
          </p:cNvSpPr>
          <p:nvPr>
            <p:ph type="body" sz="quarter" idx="48" hasCustomPrompt="1"/>
          </p:nvPr>
        </p:nvSpPr>
        <p:spPr>
          <a:xfrm>
            <a:off x="8031164" y="1600200"/>
            <a:ext cx="3702052" cy="617474"/>
          </a:xfrm>
        </p:spPr>
        <p:txBody>
          <a:bodyPr rIns="0" anchor="b" anchorCtr="0"/>
          <a:lstStyle>
            <a:lvl1pPr algn="r">
              <a:buNone/>
              <a:defRPr sz="1800">
                <a:solidFill>
                  <a:schemeClr val="tx2"/>
                </a:solidFill>
                <a:latin typeface="+mn-lt"/>
              </a:defRPr>
            </a:lvl1pPr>
          </a:lstStyle>
          <a:p>
            <a:pPr lvl="0"/>
            <a:r>
              <a:rPr lang="en-US"/>
              <a:t>Quote Text here</a:t>
            </a:r>
          </a:p>
        </p:txBody>
      </p:sp>
      <p:sp>
        <p:nvSpPr>
          <p:cNvPr id="14" name="Quote Text Placeholder">
            <a:extLst>
              <a:ext uri="{FF2B5EF4-FFF2-40B4-BE49-F238E27FC236}">
                <a16:creationId xmlns:a16="http://schemas.microsoft.com/office/drawing/2014/main" id="{FA6ED6F9-8F2F-A7B5-9AD6-7877666702E7}"/>
              </a:ext>
            </a:extLst>
          </p:cNvPr>
          <p:cNvSpPr>
            <a:spLocks noGrp="1"/>
          </p:cNvSpPr>
          <p:nvPr>
            <p:ph type="body" sz="quarter" idx="50" hasCustomPrompt="1"/>
          </p:nvPr>
        </p:nvSpPr>
        <p:spPr>
          <a:xfrm>
            <a:off x="11481728" y="1252470"/>
            <a:ext cx="253072" cy="342452"/>
          </a:xfrm>
        </p:spPr>
        <p:txBody>
          <a:bodyPr rIns="0" anchor="t" anchorCtr="0"/>
          <a:lstStyle>
            <a:lvl1pPr algn="r">
              <a:buNone/>
              <a:defRPr sz="4800">
                <a:solidFill>
                  <a:schemeClr val="accent6"/>
                </a:solidFill>
                <a:latin typeface="+mn-lt"/>
              </a:defRPr>
            </a:lvl1pPr>
          </a:lstStyle>
          <a:p>
            <a:pPr lvl="0"/>
            <a:r>
              <a:rPr lang="en-US"/>
              <a:t>“</a:t>
            </a:r>
          </a:p>
        </p:txBody>
      </p:sp>
      <p:sp>
        <p:nvSpPr>
          <p:cNvPr id="15" name="Picture Placeholder 3">
            <a:extLst>
              <a:ext uri="{FF2B5EF4-FFF2-40B4-BE49-F238E27FC236}">
                <a16:creationId xmlns:a16="http://schemas.microsoft.com/office/drawing/2014/main" id="{407701F4-5404-2D6D-511B-0C045FE3034B}"/>
              </a:ext>
            </a:extLst>
          </p:cNvPr>
          <p:cNvSpPr>
            <a:spLocks noGrp="1"/>
          </p:cNvSpPr>
          <p:nvPr>
            <p:ph type="pic" sz="quarter" idx="14"/>
          </p:nvPr>
        </p:nvSpPr>
        <p:spPr>
          <a:xfrm>
            <a:off x="8031164" y="2819400"/>
            <a:ext cx="3703636" cy="365760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16" name="Subtitle 2">
            <a:extLst>
              <a:ext uri="{FF2B5EF4-FFF2-40B4-BE49-F238E27FC236}">
                <a16:creationId xmlns:a16="http://schemas.microsoft.com/office/drawing/2014/main" id="{9BF4DB90-DC18-DF60-EA4D-4CD89271E53B}"/>
              </a:ext>
            </a:extLst>
          </p:cNvPr>
          <p:cNvSpPr>
            <a:spLocks noGrp="1"/>
          </p:cNvSpPr>
          <p:nvPr>
            <p:ph type="subTitle" idx="13" hasCustomPrompt="1"/>
          </p:nvPr>
        </p:nvSpPr>
        <p:spPr>
          <a:xfrm>
            <a:off x="3092450" y="2819400"/>
            <a:ext cx="4770438" cy="3657600"/>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information</a:t>
            </a:r>
          </a:p>
          <a:p>
            <a:pPr lvl="0"/>
            <a:r>
              <a:rPr lang="en-US"/>
              <a:t>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246116365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roperty details 3 tables">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77000"/>
            <a:ext cx="9424988" cy="136200"/>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Picture Placeholder 1">
            <a:extLst>
              <a:ext uri="{FF2B5EF4-FFF2-40B4-BE49-F238E27FC236}">
                <a16:creationId xmlns:a16="http://schemas.microsoft.com/office/drawing/2014/main" id="{76CB6F53-944F-D8D4-97F4-D445C510DD96}"/>
              </a:ext>
            </a:extLst>
          </p:cNvPr>
          <p:cNvSpPr>
            <a:spLocks noGrp="1"/>
          </p:cNvSpPr>
          <p:nvPr>
            <p:ph type="pic" sz="quarter" idx="42"/>
          </p:nvPr>
        </p:nvSpPr>
        <p:spPr>
          <a:xfrm>
            <a:off x="471417" y="2571820"/>
            <a:ext cx="3484563" cy="1773233"/>
          </a:xfrm>
          <a:solidFill>
            <a:srgbClr val="E6E6E6"/>
          </a:solidFill>
        </p:spPr>
        <p:txBody>
          <a:bodyPr rIns="0" anchor="ctr" anchorCtr="0"/>
          <a:lstStyle>
            <a:lvl1pPr algn="ctr">
              <a:defRPr/>
            </a:lvl1pPr>
          </a:lstStyle>
          <a:p>
            <a:r>
              <a:rPr lang="en-US"/>
              <a:t>Click icon to add picture</a:t>
            </a:r>
          </a:p>
        </p:txBody>
      </p:sp>
      <p:sp>
        <p:nvSpPr>
          <p:cNvPr id="5" name="Table Placeholder 1">
            <a:extLst>
              <a:ext uri="{FF2B5EF4-FFF2-40B4-BE49-F238E27FC236}">
                <a16:creationId xmlns:a16="http://schemas.microsoft.com/office/drawing/2014/main" id="{AB2BB8F6-A757-E4C7-FD6E-2C666FDF63BB}"/>
              </a:ext>
            </a:extLst>
          </p:cNvPr>
          <p:cNvSpPr>
            <a:spLocks noGrp="1"/>
          </p:cNvSpPr>
          <p:nvPr>
            <p:ph type="tbl" sz="quarter" idx="47" hasCustomPrompt="1"/>
          </p:nvPr>
        </p:nvSpPr>
        <p:spPr>
          <a:xfrm>
            <a:off x="471417"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
        <p:nvSpPr>
          <p:cNvPr id="6" name="Picture Placeholder 2">
            <a:extLst>
              <a:ext uri="{FF2B5EF4-FFF2-40B4-BE49-F238E27FC236}">
                <a16:creationId xmlns:a16="http://schemas.microsoft.com/office/drawing/2014/main" id="{86B3CE4B-81AB-B75A-F594-D925C9FCB418}"/>
              </a:ext>
            </a:extLst>
          </p:cNvPr>
          <p:cNvSpPr>
            <a:spLocks noGrp="1"/>
          </p:cNvSpPr>
          <p:nvPr>
            <p:ph type="pic" sz="quarter" idx="48"/>
          </p:nvPr>
        </p:nvSpPr>
        <p:spPr>
          <a:xfrm>
            <a:off x="4338674" y="2571820"/>
            <a:ext cx="3484563" cy="1773233"/>
          </a:xfrm>
          <a:solidFill>
            <a:srgbClr val="E6E6E6"/>
          </a:solidFill>
        </p:spPr>
        <p:txBody>
          <a:bodyPr rIns="0" anchor="ctr" anchorCtr="0"/>
          <a:lstStyle>
            <a:lvl1pPr algn="ctr">
              <a:defRPr/>
            </a:lvl1pPr>
          </a:lstStyle>
          <a:p>
            <a:r>
              <a:rPr lang="en-US"/>
              <a:t>Click icon to add picture</a:t>
            </a:r>
          </a:p>
        </p:txBody>
      </p:sp>
      <p:sp>
        <p:nvSpPr>
          <p:cNvPr id="7" name="Table Placeholder 2">
            <a:extLst>
              <a:ext uri="{FF2B5EF4-FFF2-40B4-BE49-F238E27FC236}">
                <a16:creationId xmlns:a16="http://schemas.microsoft.com/office/drawing/2014/main" id="{E020B9F0-9325-CA1A-8E0D-565F848F3D26}"/>
              </a:ext>
            </a:extLst>
          </p:cNvPr>
          <p:cNvSpPr>
            <a:spLocks noGrp="1"/>
          </p:cNvSpPr>
          <p:nvPr>
            <p:ph type="tbl" sz="quarter" idx="49" hasCustomPrompt="1"/>
          </p:nvPr>
        </p:nvSpPr>
        <p:spPr>
          <a:xfrm>
            <a:off x="4338674"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
        <p:nvSpPr>
          <p:cNvPr id="9" name="Picture Placeholder 3">
            <a:extLst>
              <a:ext uri="{FF2B5EF4-FFF2-40B4-BE49-F238E27FC236}">
                <a16:creationId xmlns:a16="http://schemas.microsoft.com/office/drawing/2014/main" id="{E51BA359-D94B-5050-214B-2AA27B52ECF6}"/>
              </a:ext>
            </a:extLst>
          </p:cNvPr>
          <p:cNvSpPr>
            <a:spLocks noGrp="1"/>
          </p:cNvSpPr>
          <p:nvPr>
            <p:ph type="pic" sz="quarter" idx="50"/>
          </p:nvPr>
        </p:nvSpPr>
        <p:spPr>
          <a:xfrm>
            <a:off x="8262983" y="2571820"/>
            <a:ext cx="3484563" cy="1773233"/>
          </a:xfrm>
          <a:solidFill>
            <a:srgbClr val="E6E6E6"/>
          </a:solidFill>
        </p:spPr>
        <p:txBody>
          <a:bodyPr rIns="0" anchor="ctr" anchorCtr="0"/>
          <a:lstStyle>
            <a:lvl1pPr algn="ctr">
              <a:defRPr/>
            </a:lvl1pPr>
          </a:lstStyle>
          <a:p>
            <a:r>
              <a:rPr lang="en-US"/>
              <a:t>Click icon to add picture</a:t>
            </a:r>
          </a:p>
        </p:txBody>
      </p:sp>
      <p:sp>
        <p:nvSpPr>
          <p:cNvPr id="10" name="Table Placeholder 3">
            <a:extLst>
              <a:ext uri="{FF2B5EF4-FFF2-40B4-BE49-F238E27FC236}">
                <a16:creationId xmlns:a16="http://schemas.microsoft.com/office/drawing/2014/main" id="{18860448-D83F-978A-6F49-24614AD7C626}"/>
              </a:ext>
            </a:extLst>
          </p:cNvPr>
          <p:cNvSpPr>
            <a:spLocks noGrp="1"/>
          </p:cNvSpPr>
          <p:nvPr>
            <p:ph type="tbl" sz="quarter" idx="51" hasCustomPrompt="1"/>
          </p:nvPr>
        </p:nvSpPr>
        <p:spPr>
          <a:xfrm>
            <a:off x="8262983"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Tree>
    <p:extLst>
      <p:ext uri="{BB962C8B-B14F-4D97-AF65-F5344CB8AC3E}">
        <p14:creationId xmlns:p14="http://schemas.microsoft.com/office/powerpoint/2010/main" val="852436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One column infographic">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93565"/>
            <a:ext cx="9424988" cy="119635"/>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Subtitle 2">
            <a:extLst>
              <a:ext uri="{FF2B5EF4-FFF2-40B4-BE49-F238E27FC236}">
                <a16:creationId xmlns:a16="http://schemas.microsoft.com/office/drawing/2014/main" id="{68683A77-C830-6A67-731B-96FC581D832B}"/>
              </a:ext>
            </a:extLst>
          </p:cNvPr>
          <p:cNvSpPr>
            <a:spLocks noGrp="1"/>
          </p:cNvSpPr>
          <p:nvPr>
            <p:ph type="subTitle" idx="13" hasCustomPrompt="1"/>
          </p:nvPr>
        </p:nvSpPr>
        <p:spPr>
          <a:xfrm>
            <a:off x="4776787" y="1596146"/>
            <a:ext cx="6340475" cy="770817"/>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a:t>
            </a:r>
          </a:p>
          <a:p>
            <a:pPr lvl="0"/>
            <a:r>
              <a:rPr lang="en-US"/>
              <a:t>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5" name="GFX BG">
            <a:extLst>
              <a:ext uri="{FF2B5EF4-FFF2-40B4-BE49-F238E27FC236}">
                <a16:creationId xmlns:a16="http://schemas.microsoft.com/office/drawing/2014/main" id="{28469588-AA50-3239-F1EC-9BE302F132F2}"/>
              </a:ext>
            </a:extLst>
          </p:cNvPr>
          <p:cNvSpPr/>
          <p:nvPr userDrawn="1"/>
        </p:nvSpPr>
        <p:spPr>
          <a:xfrm>
            <a:off x="457200" y="2819400"/>
            <a:ext cx="11277600" cy="3657599"/>
          </a:xfrm>
          <a:prstGeom prst="rect">
            <a:avLst/>
          </a:prstGeom>
          <a:solidFill>
            <a:schemeClr val="bg2">
              <a:alpha val="596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2194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5D37C27A-F064-3E33-6580-3C829A192805}"/>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8" name="Rectangle 17">
            <a:extLst>
              <a:ext uri="{FF2B5EF4-FFF2-40B4-BE49-F238E27FC236}">
                <a16:creationId xmlns:a16="http://schemas.microsoft.com/office/drawing/2014/main" id="{803A6098-085E-B1C2-7B4D-C821E290776D}"/>
              </a:ext>
            </a:extLst>
          </p:cNvPr>
          <p:cNvSpPr/>
          <p:nvPr userDrawn="1"/>
        </p:nvSpPr>
        <p:spPr>
          <a:xfrm flipH="1" flipV="1">
            <a:off x="11558402" y="5097813"/>
            <a:ext cx="633600" cy="1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10559130-C6F8-762D-5BB4-7485250CD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B916F5-8E09-DF36-CF8D-FF54B89B5892}"/>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66862504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End Slide Dark Teal">
    <p:bg>
      <p:bgPr>
        <a:solidFill>
          <a:schemeClr val="tx2"/>
        </a:solidFill>
        <a:effectLst/>
      </p:bgPr>
    </p:bg>
    <p:spTree>
      <p:nvGrpSpPr>
        <p:cNvPr id="1" name=""/>
        <p:cNvGrpSpPr/>
        <p:nvPr/>
      </p:nvGrpSpPr>
      <p:grpSpPr>
        <a:xfrm>
          <a:off x="0" y="0"/>
          <a:ext cx="0" cy="0"/>
          <a:chOff x="0" y="0"/>
          <a:chExt cx="0" cy="0"/>
        </a:xfrm>
      </p:grpSpPr>
      <p:sp>
        <p:nvSpPr>
          <p:cNvPr id="34" name="Date Placeholder 3" hidden="1">
            <a:extLst>
              <a:ext uri="{FF2B5EF4-FFF2-40B4-BE49-F238E27FC236}">
                <a16:creationId xmlns:a16="http://schemas.microsoft.com/office/drawing/2014/main" id="{CDC0185B-DDFB-02E7-2C7D-C2EBC071692D}"/>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35" name="Footer Placeholder 4" hidden="1">
            <a:extLst>
              <a:ext uri="{FF2B5EF4-FFF2-40B4-BE49-F238E27FC236}">
                <a16:creationId xmlns:a16="http://schemas.microsoft.com/office/drawing/2014/main" id="{9A11D8BE-2CC2-7719-5E1D-2E4E09A1082C}"/>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36" name="Slide Number Placeholder 5" hidden="1">
            <a:extLst>
              <a:ext uri="{FF2B5EF4-FFF2-40B4-BE49-F238E27FC236}">
                <a16:creationId xmlns:a16="http://schemas.microsoft.com/office/drawing/2014/main" id="{71E8B8E7-37CC-6773-278F-5A0A6B1574B6}"/>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0" y="-360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grpSp>
        <p:nvGrpSpPr>
          <p:cNvPr id="90" name="Logo - negative">
            <a:extLst>
              <a:ext uri="{FF2B5EF4-FFF2-40B4-BE49-F238E27FC236}">
                <a16:creationId xmlns:a16="http://schemas.microsoft.com/office/drawing/2014/main" id="{304F0859-EA0E-1200-4B3A-DF909E5F5FF3}"/>
              </a:ext>
            </a:extLst>
          </p:cNvPr>
          <p:cNvGrpSpPr>
            <a:grpSpLocks/>
          </p:cNvGrpSpPr>
          <p:nvPr userDrawn="1"/>
        </p:nvGrpSpPr>
        <p:grpSpPr bwMode="white">
          <a:xfrm>
            <a:off x="3897335" y="3104647"/>
            <a:ext cx="4426460" cy="819544"/>
            <a:chOff x="3181350" y="2890837"/>
            <a:chExt cx="5829299" cy="1079276"/>
          </a:xfrm>
        </p:grpSpPr>
        <p:sp>
          <p:nvSpPr>
            <p:cNvPr id="91" name="Freeform: Shape 90">
              <a:extLst>
                <a:ext uri="{FF2B5EF4-FFF2-40B4-BE49-F238E27FC236}">
                  <a16:creationId xmlns:a16="http://schemas.microsoft.com/office/drawing/2014/main" id="{50EDF207-0529-39ED-A02D-F4BEE717767E}"/>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EAA0ACB-B7B3-CCB2-E039-249ED2E80282}"/>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D87F214-5337-71EB-4169-AC5E26405810}"/>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D671F60-E2B0-8546-1701-81F2FEF7A554}"/>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D9A5784-1A68-5F3C-30E9-0EF2A3D9ED75}"/>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B765FAC-38AC-0B83-319C-D2140E24F987}"/>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0E1A1FD-7780-F1D8-D7AB-965A3EBB4C07}"/>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878195F-82B8-AAD4-5CBB-2F49F6666648}"/>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0B0C7CA-F19A-8677-3B50-84A03312D819}"/>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CDC76A2-5504-4FFE-6904-66347474F389}"/>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755093-763F-51D0-3D6E-E73BFC76F0DD}"/>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0956286-D59A-6E49-869B-72780CC74EDC}"/>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C10A796-14B3-922A-DC06-DFADF1E14753}"/>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22455DF-E4BB-D245-0EB7-5E17BDF26C86}"/>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3679966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End Slide Paper Gray">
    <p:bg>
      <p:bgPr>
        <a:solidFill>
          <a:schemeClr val="bg2"/>
        </a:solidFill>
        <a:effectLst/>
      </p:bgPr>
    </p:bg>
    <p:spTree>
      <p:nvGrpSpPr>
        <p:cNvPr id="1" name=""/>
        <p:cNvGrpSpPr/>
        <p:nvPr/>
      </p:nvGrpSpPr>
      <p:grpSpPr>
        <a:xfrm>
          <a:off x="0" y="0"/>
          <a:ext cx="0" cy="0"/>
          <a:chOff x="0" y="0"/>
          <a:chExt cx="0" cy="0"/>
        </a:xfrm>
      </p:grpSpPr>
      <p:sp>
        <p:nvSpPr>
          <p:cNvPr id="34" name="Date Placeholder 3" hidden="1">
            <a:extLst>
              <a:ext uri="{FF2B5EF4-FFF2-40B4-BE49-F238E27FC236}">
                <a16:creationId xmlns:a16="http://schemas.microsoft.com/office/drawing/2014/main" id="{CDC0185B-DDFB-02E7-2C7D-C2EBC071692D}"/>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35" name="Footer Placeholder 4" hidden="1">
            <a:extLst>
              <a:ext uri="{FF2B5EF4-FFF2-40B4-BE49-F238E27FC236}">
                <a16:creationId xmlns:a16="http://schemas.microsoft.com/office/drawing/2014/main" id="{9A11D8BE-2CC2-7719-5E1D-2E4E09A1082C}"/>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36" name="Slide Number Placeholder 5" hidden="1">
            <a:extLst>
              <a:ext uri="{FF2B5EF4-FFF2-40B4-BE49-F238E27FC236}">
                <a16:creationId xmlns:a16="http://schemas.microsoft.com/office/drawing/2014/main" id="{71E8B8E7-37CC-6773-278F-5A0A6B1574B6}"/>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grpSp>
        <p:nvGrpSpPr>
          <p:cNvPr id="47" name="Group 46">
            <a:extLst>
              <a:ext uri="{FF2B5EF4-FFF2-40B4-BE49-F238E27FC236}">
                <a16:creationId xmlns:a16="http://schemas.microsoft.com/office/drawing/2014/main" id="{239605E4-469C-1A0B-5589-F077EB6DC172}"/>
              </a:ext>
            </a:extLst>
          </p:cNvPr>
          <p:cNvGrpSpPr/>
          <p:nvPr userDrawn="1"/>
        </p:nvGrpSpPr>
        <p:grpSpPr>
          <a:xfrm>
            <a:off x="3873880" y="3109202"/>
            <a:ext cx="4426460" cy="819544"/>
            <a:chOff x="3181350" y="2890837"/>
            <a:chExt cx="5829299" cy="1079276"/>
          </a:xfrm>
        </p:grpSpPr>
        <p:sp>
          <p:nvSpPr>
            <p:cNvPr id="48" name="Freeform: Shape 47">
              <a:extLst>
                <a:ext uri="{FF2B5EF4-FFF2-40B4-BE49-F238E27FC236}">
                  <a16:creationId xmlns:a16="http://schemas.microsoft.com/office/drawing/2014/main" id="{89574AB9-7906-BCF6-A6A1-085140A0FFC9}"/>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0B92D07-4443-417C-04CD-14B9CEB59A85}"/>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0ADF5AF-AB57-44FA-3360-B6E3D073C2B4}"/>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DF4281F-EB7F-5D77-7519-D050653A1181}"/>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3CFFCDD-F4FA-6D31-923A-194032E8FE6F}"/>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C294C4A-6855-9F0A-CB34-3653A3E04675}"/>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13CC248-96E3-EACC-8E66-736EAFC4FFAD}"/>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B28BCFC-41B5-1FAA-54BD-034809FC8AA7}"/>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E0086FA-F60D-153C-71ED-F8E9D744D4EC}"/>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F8D8178-541E-6C74-70AA-1E39D24B9BD2}"/>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ED5E0CA-E11C-7A75-A5CB-815BF1C1EBDE}"/>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AED4414-77E2-59DD-745D-0F04C73A9F3A}"/>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848D6BF-7006-81DC-5820-0BCDEA2BFABB}"/>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E15F083-CC22-51DF-BC8C-E33BC48FE588}"/>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740893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User guide HIVE">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27525" y="1493850"/>
            <a:ext cx="3237025"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Nova" panose="020B0504020202020204" pitchFamily="34" charset="0"/>
              </a:rPr>
              <a:t>PICTURES</a:t>
            </a:r>
            <a:br>
              <a:rPr lang="en-US" sz="900">
                <a:latin typeface="+mn-lt"/>
                <a:cs typeface="Arial Nova" panose="020B0504020202020204" pitchFamily="34" charset="0"/>
              </a:rPr>
            </a:br>
            <a:r>
              <a:rPr lang="en-US" sz="900" b="1" noProof="1">
                <a:solidFill>
                  <a:schemeClr val="tx1"/>
                </a:solidFill>
                <a:latin typeface="+mn-lt"/>
                <a:cs typeface="Arial Nova" panose="020B0504020202020204" pitchFamily="34" charset="0"/>
              </a:rPr>
              <a:t>Insert corporate picture from Templafy</a:t>
            </a:r>
            <a:endParaRPr lang="en-US" altLang="da-DK" sz="900" b="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rial Nova" panose="020B0504020202020204" pitchFamily="34" charset="0"/>
              </a:rPr>
              <a:t>1.</a:t>
            </a:r>
            <a:r>
              <a:rPr lang="en-US" altLang="da-DK" sz="900" b="0" noProof="1">
                <a:solidFill>
                  <a:schemeClr val="tx1"/>
                </a:solidFill>
                <a:latin typeface="+mn-lt"/>
                <a:cs typeface="Arial Nova" panose="020B0504020202020204" pitchFamily="34" charset="0"/>
              </a:rPr>
              <a:t> Click the blue </a:t>
            </a:r>
            <a:r>
              <a:rPr lang="en-US" altLang="da-DK" sz="900" b="1" baseline="0" noProof="1">
                <a:solidFill>
                  <a:schemeClr val="tx1"/>
                </a:solidFill>
                <a:latin typeface="+mn-lt"/>
                <a:cs typeface="Arial Nova" panose="020B0504020202020204" pitchFamily="34" charset="0"/>
              </a:rPr>
              <a:t>Templafy </a:t>
            </a:r>
            <a:r>
              <a:rPr lang="en-US" altLang="da-DK" sz="900" b="0" baseline="0" noProof="1">
                <a:solidFill>
                  <a:schemeClr val="tx1"/>
                </a:solidFill>
                <a:latin typeface="+mn-lt"/>
                <a:cs typeface="Arial Nova" panose="020B0504020202020204" pitchFamily="34" charset="0"/>
              </a:rPr>
              <a:t>button to view Templafy pane on right side of the screen, if it is not already there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2. </a:t>
            </a:r>
            <a:r>
              <a:rPr lang="en-US" altLang="da-DK" sz="900" b="0" baseline="0" noProof="1">
                <a:solidFill>
                  <a:schemeClr val="tx1"/>
                </a:solidFill>
                <a:latin typeface="+mn-lt"/>
                <a:cs typeface="Arial Nova" panose="020B0504020202020204" pitchFamily="34" charset="0"/>
              </a:rPr>
              <a:t>Select picture placeholder by clicking on the frame (at the edge)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3. </a:t>
            </a:r>
            <a:r>
              <a:rPr lang="en-US" altLang="da-DK" sz="900" b="0" baseline="0" noProof="1">
                <a:solidFill>
                  <a:schemeClr val="tx1"/>
                </a:solidFill>
                <a:latin typeface="+mn-lt"/>
                <a:cs typeface="Arial Nova" panose="020B0504020202020204" pitchFamily="34" charset="0"/>
              </a:rPr>
              <a:t>Click the </a:t>
            </a:r>
            <a:r>
              <a:rPr lang="en-US" altLang="da-DK" sz="900" b="1" baseline="0" noProof="1">
                <a:solidFill>
                  <a:schemeClr val="tx1"/>
                </a:solidFill>
                <a:latin typeface="+mn-lt"/>
                <a:cs typeface="Arial Nova" panose="020B0504020202020204" pitchFamily="34" charset="0"/>
              </a:rPr>
              <a:t>Images </a:t>
            </a:r>
            <a:r>
              <a:rPr lang="en-US" altLang="da-DK" sz="900" b="0" i="0" baseline="0" noProof="1">
                <a:solidFill>
                  <a:schemeClr val="tx1"/>
                </a:solidFill>
                <a:latin typeface="+mn-lt"/>
                <a:cs typeface="Arial Nova" panose="020B0504020202020204" pitchFamily="34" charset="0"/>
              </a:rPr>
              <a:t>button</a:t>
            </a:r>
            <a:r>
              <a:rPr lang="en-US" altLang="da-DK" sz="900" b="0" baseline="0" noProof="1">
                <a:solidFill>
                  <a:schemeClr val="tx1"/>
                </a:solidFill>
                <a:latin typeface="+mn-lt"/>
                <a:cs typeface="Arial Nova" panose="020B0504020202020204" pitchFamily="34" charset="0"/>
              </a:rPr>
              <a:t> in the Templafy pane</a:t>
            </a:r>
            <a:br>
              <a:rPr lang="en-US" altLang="da-DK" sz="900" b="0" baseline="0" noProof="1">
                <a:solidFill>
                  <a:schemeClr val="tx1"/>
                </a:solidFill>
                <a:latin typeface="+mn-lt"/>
                <a:cs typeface="Arial Nova" panose="020B0504020202020204" pitchFamily="34" charset="0"/>
              </a:rPr>
            </a:br>
            <a:endParaRPr lang="en-US" altLang="da-DK" sz="900" b="0" baseline="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Insert picture</a:t>
            </a:r>
          </a:p>
          <a:p>
            <a:pPr eaLnBrk="1" hangingPunct="1">
              <a:spcAft>
                <a:spcPts val="600"/>
              </a:spcAft>
              <a:defRPr/>
            </a:pPr>
            <a:r>
              <a:rPr lang="en-US" altLang="da-DK" sz="900" b="0" noProof="1">
                <a:solidFill>
                  <a:schemeClr val="tx1"/>
                </a:solidFill>
                <a:latin typeface="+mn-lt"/>
                <a:cs typeface="Arial Nova" panose="020B0504020202020204" pitchFamily="34" charset="0"/>
              </a:rPr>
              <a:t>On slides with pictureplaceholder, click on the icon and choose </a:t>
            </a:r>
            <a:r>
              <a:rPr lang="en-US" altLang="da-DK" sz="900" b="1" noProof="1">
                <a:solidFill>
                  <a:schemeClr val="tx1"/>
                </a:solidFill>
                <a:latin typeface="+mn-lt"/>
                <a:cs typeface="Arial Nova" panose="020B0504020202020204" pitchFamily="34" charset="0"/>
              </a:rPr>
              <a:t>Insert </a:t>
            </a:r>
            <a:r>
              <a:rPr lang="en-US" altLang="da-DK" sz="900" b="0" noProof="1">
                <a:solidFill>
                  <a:schemeClr val="tx1"/>
                </a:solidFill>
                <a:latin typeface="+mn-lt"/>
                <a:cs typeface="Arial Nova" panose="020B0504020202020204" pitchFamily="34" charset="0"/>
              </a:rPr>
              <a:t>to browse for picture</a:t>
            </a:r>
          </a:p>
          <a:p>
            <a:pPr eaLnBrk="1" hangingPunct="1">
              <a:spcBef>
                <a:spcPts val="1200"/>
              </a:spcBef>
              <a:spcAft>
                <a:spcPts val="600"/>
              </a:spcAft>
              <a:defRPr/>
            </a:pPr>
            <a:r>
              <a:rPr lang="en-US" sz="900" b="1" noProof="1">
                <a:solidFill>
                  <a:schemeClr val="tx1"/>
                </a:solidFill>
                <a:latin typeface="+mn-lt"/>
                <a:cs typeface="Arial Nova" panose="020B0504020202020204" pitchFamily="34" charset="0"/>
              </a:rPr>
              <a:t>Crop picture</a:t>
            </a:r>
          </a:p>
          <a:p>
            <a:pPr eaLnBrk="1" hangingPunct="1">
              <a:spcAft>
                <a:spcPts val="600"/>
              </a:spcAft>
              <a:defRPr/>
            </a:pPr>
            <a:r>
              <a:rPr lang="en-US" altLang="da-DK" sz="900" b="1" noProof="1">
                <a:solidFill>
                  <a:schemeClr val="tx1"/>
                </a:solidFill>
                <a:latin typeface="+mn-lt"/>
                <a:cs typeface="Arial Nova" panose="020B0504020202020204" pitchFamily="34" charset="0"/>
              </a:rPr>
              <a:t>1. </a:t>
            </a:r>
            <a:r>
              <a:rPr lang="en-US" altLang="da-DK" sz="900" b="0" noProof="1">
                <a:solidFill>
                  <a:schemeClr val="tx1"/>
                </a:solidFill>
                <a:latin typeface="+mn-lt"/>
                <a:cs typeface="Arial Nova" panose="020B0504020202020204" pitchFamily="34" charset="0"/>
              </a:rPr>
              <a:t>Click </a:t>
            </a:r>
            <a:r>
              <a:rPr lang="en-US" altLang="da-DK" sz="900" b="1" noProof="1">
                <a:solidFill>
                  <a:schemeClr val="tx1"/>
                </a:solidFill>
                <a:latin typeface="+mn-lt"/>
                <a:cs typeface="Arial Nova" panose="020B0504020202020204" pitchFamily="34" charset="0"/>
              </a:rPr>
              <a:t>Crop</a:t>
            </a:r>
            <a:r>
              <a:rPr lang="en-US" altLang="da-DK" sz="900" b="0" noProof="1">
                <a:solidFill>
                  <a:schemeClr val="tx1"/>
                </a:solidFill>
                <a:latin typeface="+mn-lt"/>
                <a:cs typeface="Arial Nova" panose="020B0504020202020204" pitchFamily="34" charset="0"/>
              </a:rPr>
              <a:t> to change size or focus of the picture</a:t>
            </a:r>
          </a:p>
          <a:p>
            <a:pPr eaLnBrk="1" hangingPunct="1">
              <a:spcAft>
                <a:spcPts val="600"/>
              </a:spcAft>
              <a:defRPr/>
            </a:pPr>
            <a:r>
              <a:rPr lang="en-US" altLang="da-DK" sz="900" b="1" noProof="1">
                <a:solidFill>
                  <a:schemeClr val="tx1"/>
                </a:solidFill>
                <a:latin typeface="+mn-lt"/>
                <a:cs typeface="Arial Nova" panose="020B0504020202020204" pitchFamily="34" charset="0"/>
              </a:rPr>
              <a:t>2. </a:t>
            </a:r>
            <a:r>
              <a:rPr lang="en-US" altLang="da-DK" sz="900" b="0" noProof="1">
                <a:solidFill>
                  <a:schemeClr val="tx1"/>
                </a:solidFill>
                <a:latin typeface="+mn-lt"/>
                <a:cs typeface="Arial Nova" panose="020B0504020202020204" pitchFamily="34" charset="0"/>
              </a:rPr>
              <a:t>If you want to scale the picture, hold </a:t>
            </a:r>
            <a:r>
              <a:rPr lang="en-US" altLang="da-DK" sz="900" b="1" noProof="1">
                <a:solidFill>
                  <a:schemeClr val="tx1"/>
                </a:solidFill>
                <a:latin typeface="+mn-lt"/>
                <a:cs typeface="Arial Nova" panose="020B0504020202020204" pitchFamily="34" charset="0"/>
              </a:rPr>
              <a:t>SHIFT</a:t>
            </a:r>
            <a:r>
              <a:rPr lang="en-US" altLang="da-DK" sz="900" b="0" noProof="1">
                <a:solidFill>
                  <a:schemeClr val="tx1"/>
                </a:solidFill>
                <a:latin typeface="+mn-lt"/>
                <a:cs typeface="Arial Nova" panose="020B0504020202020204" pitchFamily="34" charset="0"/>
              </a:rPr>
              <a:t>-key down while dragging the corners of the picture</a:t>
            </a:r>
            <a:br>
              <a:rPr lang="en-US" altLang="da-DK" sz="900" b="0" noProof="1">
                <a:solidFill>
                  <a:schemeClr val="tx1"/>
                </a:solidFill>
                <a:latin typeface="+mn-lt"/>
                <a:cs typeface="Arial Nova" panose="020B0504020202020204" pitchFamily="34" charset="0"/>
              </a:rPr>
            </a:b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t>
            </a:r>
            <a:r>
              <a:rPr lang="en-US" altLang="da-DK" sz="900" b="0" noProof="1">
                <a:solidFill>
                  <a:schemeClr val="tx1"/>
                </a:solidFill>
                <a:latin typeface="+mn-lt"/>
                <a:cs typeface="Arial Nova" panose="020B0504020202020204" pitchFamily="34" charset="0"/>
              </a:rPr>
              <a:t>If you delete the picture and insert a new one, the picture may lie in front of the text or graphic. If this happens, select the picture,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right-click and choose </a:t>
            </a:r>
            <a:r>
              <a:rPr lang="en-US" altLang="da-DK" sz="900" b="1" noProof="1">
                <a:solidFill>
                  <a:schemeClr val="tx1"/>
                </a:solidFill>
                <a:latin typeface="+mn-lt"/>
                <a:cs typeface="Arial Nova" panose="020B050402020202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Nova" panose="020B0504020202020204" pitchFamily="34" charset="0"/>
              </a:rPr>
              <a:t>GUIDES</a:t>
            </a:r>
            <a:endParaRPr lang="en-US" sz="1600" b="1" noProof="1">
              <a:solidFill>
                <a:schemeClr val="tx1"/>
              </a:solidFill>
              <a:latin typeface="+mn-lt"/>
              <a:cs typeface="Arial Nova" panose="020B0504020202020204" pitchFamily="34" charset="0"/>
            </a:endParaRPr>
          </a:p>
          <a:p>
            <a:pPr eaLnBrk="1" hangingPunct="1">
              <a:spcAft>
                <a:spcPts val="600"/>
              </a:spcAft>
              <a:defRPr/>
            </a:pPr>
            <a:r>
              <a:rPr lang="en-US" altLang="da-DK" sz="900" b="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View</a:t>
            </a:r>
            <a:r>
              <a:rPr lang="en-US" altLang="da-DK" sz="900" b="0" noProof="1">
                <a:solidFill>
                  <a:schemeClr val="tx1"/>
                </a:solidFill>
                <a:latin typeface="+mn-lt"/>
                <a:cs typeface="Arial Nova" panose="020B0504020202020204" pitchFamily="34" charset="0"/>
              </a:rPr>
              <a:t> tab and set tick mark next to </a:t>
            </a:r>
            <a:r>
              <a:rPr lang="en-US" altLang="da-DK" sz="900" b="1" noProof="1">
                <a:solidFill>
                  <a:schemeClr val="tx1"/>
                </a:solidFill>
                <a:latin typeface="+mn-lt"/>
                <a:cs typeface="Arial Nova" panose="020B0504020202020204" pitchFamily="34" charset="0"/>
              </a:rPr>
              <a:t>Guides</a:t>
            </a: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Alt + F9 </a:t>
            </a:r>
            <a:r>
              <a:rPr lang="en-US" altLang="da-DK" sz="900" b="0" noProof="1">
                <a:solidFill>
                  <a:schemeClr val="tx1"/>
                </a:solidFill>
                <a:latin typeface="+mn-lt"/>
                <a:cs typeface="Arial Nova" panose="020B0504020202020204" pitchFamily="34" charset="0"/>
              </a:rPr>
              <a:t>for quick view of guides</a:t>
            </a: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Mac: </a:t>
            </a:r>
            <a:r>
              <a:rPr lang="en-US" sz="900" b="0" i="0">
                <a:solidFill>
                  <a:srgbClr val="333333"/>
                </a:solidFill>
                <a:effectLst/>
                <a:latin typeface="Arial Nova"/>
              </a:rPr>
              <a:t>⌘ </a:t>
            </a:r>
            <a:r>
              <a:rPr lang="en-US" altLang="da-DK" sz="900" b="0" noProof="1">
                <a:solidFill>
                  <a:schemeClr val="tx1"/>
                </a:solidFill>
                <a:latin typeface="+mn-lt"/>
                <a:cs typeface="Arial Nova" panose="020B0504020202020204" pitchFamily="34" charset="0"/>
              </a:rPr>
              <a:t>+ option + ctrl + G</a:t>
            </a:r>
          </a:p>
        </p:txBody>
      </p:sp>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7527652" y="1942016"/>
            <a:ext cx="357084" cy="36585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3"/>
          <a:stretch>
            <a:fillRect/>
          </a:stretch>
        </p:blipFill>
        <p:spPr>
          <a:xfrm>
            <a:off x="7568072" y="4026953"/>
            <a:ext cx="36642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80425" y="1493850"/>
            <a:ext cx="2890480" cy="519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HEADER &amp; FOOTER</a:t>
            </a:r>
          </a:p>
          <a:p>
            <a:pPr eaLnBrk="1" hangingPunct="1">
              <a:spcAft>
                <a:spcPts val="600"/>
              </a:spcAft>
              <a:defRPr/>
            </a:pPr>
            <a:r>
              <a:rPr lang="en-US" altLang="da-DK" sz="900" b="0" noProof="1">
                <a:solidFill>
                  <a:schemeClr val="tx1"/>
                </a:solidFill>
                <a:latin typeface="+mn-lt"/>
                <a:cs typeface="Arial Nova" panose="020B0504020202020204" pitchFamily="34" charset="0"/>
              </a:rPr>
              <a:t>Do this at the very end to apply the changes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on all slides</a:t>
            </a:r>
          </a:p>
          <a:p>
            <a:pPr eaLnBrk="1" hangingPunct="1">
              <a:spcAft>
                <a:spcPts val="600"/>
              </a:spcAft>
              <a:defRPr/>
            </a:pPr>
            <a:r>
              <a:rPr lang="en-US" altLang="da-DK" sz="900" b="0" noProof="1">
                <a:solidFill>
                  <a:schemeClr val="tx1"/>
                </a:solidFill>
                <a:latin typeface="+mn-lt"/>
                <a:cs typeface="Arial Nova" panose="020B0504020202020204" pitchFamily="34" charset="0"/>
              </a:rPr>
              <a:t>Click on </a:t>
            </a:r>
            <a:r>
              <a:rPr lang="en-US" altLang="da-DK" sz="900" b="1" noProof="1">
                <a:solidFill>
                  <a:schemeClr val="tx1"/>
                </a:solidFill>
                <a:latin typeface="+mn-lt"/>
                <a:cs typeface="Arial Nova" panose="020B0504020202020204" pitchFamily="34" charset="0"/>
              </a:rPr>
              <a:t>Header &amp; Footer </a:t>
            </a:r>
            <a:r>
              <a:rPr lang="en-US" altLang="da-DK" sz="900" b="0" noProof="1">
                <a:solidFill>
                  <a:schemeClr val="tx1"/>
                </a:solidFill>
                <a:latin typeface="+mn-lt"/>
                <a:cs typeface="Arial Nova" panose="020B0504020202020204" pitchFamily="34" charset="0"/>
              </a:rPr>
              <a:t>in the </a:t>
            </a:r>
            <a:r>
              <a:rPr lang="en-US" altLang="da-DK" sz="900" b="1" noProof="1">
                <a:solidFill>
                  <a:schemeClr val="tx1"/>
                </a:solidFill>
                <a:latin typeface="+mn-lt"/>
                <a:cs typeface="Arial Nova" panose="020B0504020202020204" pitchFamily="34" charset="0"/>
              </a:rPr>
              <a:t>Insert</a:t>
            </a:r>
            <a:r>
              <a:rPr lang="en-US" altLang="da-DK" sz="900" b="0" noProof="1">
                <a:solidFill>
                  <a:schemeClr val="tx1"/>
                </a:solidFill>
                <a:latin typeface="+mn-lt"/>
                <a:cs typeface="Arial Nova" panose="020B0504020202020204" pitchFamily="34" charset="0"/>
              </a:rPr>
              <a:t> tab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(write the desired text, click date or Slide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number from or to)</a:t>
            </a:r>
          </a:p>
          <a:p>
            <a:pPr eaLnBrk="1" hangingPunct="1">
              <a:spcAft>
                <a:spcPts val="600"/>
              </a:spcAft>
              <a:defRPr/>
            </a:pPr>
            <a:r>
              <a:rPr lang="en-US" altLang="da-DK" sz="900" b="0" noProof="1">
                <a:solidFill>
                  <a:schemeClr val="tx1"/>
                </a:solidFill>
                <a:latin typeface="+mn-lt"/>
                <a:cs typeface="Arial Nova" panose="020B0504020202020204" pitchFamily="34" charset="0"/>
              </a:rPr>
              <a:t>Click </a:t>
            </a:r>
            <a:r>
              <a:rPr lang="en-US" altLang="da-DK" sz="900" b="1" noProof="1">
                <a:solidFill>
                  <a:schemeClr val="tx1"/>
                </a:solidFill>
                <a:latin typeface="+mn-lt"/>
                <a:cs typeface="Arial Nova" panose="020B0504020202020204" pitchFamily="34" charset="0"/>
              </a:rPr>
              <a:t>Apply to All </a:t>
            </a:r>
            <a:r>
              <a:rPr lang="en-US" altLang="da-DK" sz="900" b="0" noProof="1">
                <a:solidFill>
                  <a:schemeClr val="tx1"/>
                </a:solidFill>
                <a:latin typeface="+mn-lt"/>
                <a:cs typeface="Arial Nova" panose="020B0504020202020204" pitchFamily="34" charset="0"/>
              </a:rPr>
              <a:t>or </a:t>
            </a:r>
            <a:r>
              <a:rPr lang="en-US" altLang="da-DK" sz="900" b="1" noProof="1">
                <a:solidFill>
                  <a:schemeClr val="tx1"/>
                </a:solidFill>
                <a:latin typeface="+mn-lt"/>
                <a:cs typeface="Arial Nova" panose="020B0504020202020204" pitchFamily="34" charset="0"/>
              </a:rPr>
              <a:t>Apply</a:t>
            </a:r>
            <a:r>
              <a:rPr lang="en-US" altLang="da-DK" sz="900" b="0" noProof="1">
                <a:solidFill>
                  <a:schemeClr val="tx1"/>
                </a:solidFill>
                <a:latin typeface="+mn-lt"/>
                <a:cs typeface="Arial Nova" panose="020B0504020202020204" pitchFamily="34" charset="0"/>
              </a:rPr>
              <a:t> if only used on one slide</a:t>
            </a:r>
          </a:p>
          <a:p>
            <a:pPr eaLnBrk="1" hangingPunct="1">
              <a:spcAft>
                <a:spcPts val="600"/>
              </a:spcAft>
              <a:defRPr/>
            </a:pP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1600" b="0" noProof="1">
                <a:solidFill>
                  <a:schemeClr val="tx1"/>
                </a:solidFill>
                <a:latin typeface="+mn-lt"/>
                <a:cs typeface="Arial Nova" panose="020B0504020202020204" pitchFamily="34" charset="0"/>
              </a:rPr>
              <a:t>COPY/PASTE CONTENT</a:t>
            </a:r>
          </a:p>
          <a:p>
            <a:pPr eaLnBrk="1" hangingPunct="1">
              <a:spcAft>
                <a:spcPts val="600"/>
              </a:spcAft>
              <a:defRPr/>
            </a:pPr>
            <a:r>
              <a:rPr lang="en-US" altLang="da-DK" sz="900" b="0" noProof="1">
                <a:solidFill>
                  <a:schemeClr val="tx1"/>
                </a:solidFill>
                <a:latin typeface="+mn-lt"/>
                <a:cs typeface="Arial Nova" panose="020B0504020202020204" pitchFamily="34" charset="0"/>
              </a:rPr>
              <a:t>When copying old content to your new presentation,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2 options are available:</a:t>
            </a:r>
          </a:p>
          <a:p>
            <a:pPr eaLnBrk="1" hangingPunct="1">
              <a:spcAft>
                <a:spcPts val="600"/>
              </a:spcAft>
              <a:defRPr/>
            </a:pPr>
            <a:r>
              <a:rPr lang="en-US" altLang="da-DK" sz="900" b="1" noProof="1">
                <a:solidFill>
                  <a:schemeClr val="tx1"/>
                </a:solidFill>
                <a:latin typeface="+mn-lt"/>
                <a:cs typeface="Arial Nova" panose="020B0504020202020204" pitchFamily="34" charset="0"/>
              </a:rPr>
              <a:t>1. Best practice: </a:t>
            </a:r>
            <a:r>
              <a:rPr lang="en-US" altLang="da-DK" sz="900" b="0" noProof="1">
                <a:solidFill>
                  <a:schemeClr val="tx1"/>
                </a:solidFill>
                <a:latin typeface="+mn-lt"/>
                <a:cs typeface="Arial Nova" panose="020B0504020202020204" pitchFamily="34" charset="0"/>
              </a:rPr>
              <a:t>Create a slide in your new presentation and copy </a:t>
            </a:r>
            <a:r>
              <a:rPr lang="en-US" altLang="da-DK" sz="900" b="0" i="0" u="sng" noProof="1">
                <a:solidFill>
                  <a:schemeClr val="tx1"/>
                </a:solidFill>
                <a:latin typeface="+mn-lt"/>
                <a:cs typeface="Arial Nova" panose="020B0504020202020204" pitchFamily="34" charset="0"/>
              </a:rPr>
              <a:t>one</a:t>
            </a:r>
            <a:r>
              <a:rPr lang="en-US" altLang="da-DK" sz="900" b="0" i="0" u="none" noProof="1">
                <a:solidFill>
                  <a:schemeClr val="tx1"/>
                </a:solidFill>
                <a:latin typeface="+mn-lt"/>
                <a:cs typeface="Arial Nova" panose="020B0504020202020204" pitchFamily="34" charset="0"/>
              </a:rPr>
              <a:t> piece of content at a time (e.g. copy all text from </a:t>
            </a:r>
            <a:r>
              <a:rPr lang="en-US" altLang="da-DK" sz="900" b="0" i="0" u="sng" noProof="1">
                <a:solidFill>
                  <a:schemeClr val="tx1"/>
                </a:solidFill>
                <a:latin typeface="+mn-lt"/>
                <a:cs typeface="Arial Nova" panose="020B0504020202020204" pitchFamily="34" charset="0"/>
              </a:rPr>
              <a:t>one</a:t>
            </a:r>
            <a:r>
              <a:rPr lang="en-US" altLang="da-DK" sz="900" b="0" i="0" u="none" noProof="1">
                <a:solidFill>
                  <a:schemeClr val="tx1"/>
                </a:solidFill>
                <a:latin typeface="+mn-lt"/>
                <a:cs typeface="Arial Nova" panose="020B0504020202020204" pitchFamily="34" charset="0"/>
              </a:rPr>
              <a:t> textbox)</a:t>
            </a:r>
            <a:endParaRPr lang="en-US" altLang="da-DK" sz="900" b="1" i="0" u="sng"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2. </a:t>
            </a:r>
            <a:r>
              <a:rPr lang="en-US" altLang="da-DK" sz="900" b="0" noProof="1">
                <a:solidFill>
                  <a:schemeClr val="tx1"/>
                </a:solidFill>
                <a:latin typeface="+mn-lt"/>
                <a:cs typeface="Arial Nova" panose="020B0504020202020204" pitchFamily="34" charset="0"/>
              </a:rPr>
              <a:t>Or copy an entire slide into your new presentation and then choose a fitting layout. Remember to delete the old, wrong layouts (go to View &gt; Slidemaster and delete them)</a:t>
            </a:r>
            <a:endParaRPr lang="en-US" altLang="da-DK" sz="900" b="1" noProof="1">
              <a:solidFill>
                <a:schemeClr val="tx1"/>
              </a:solidFill>
              <a:latin typeface="+mn-lt"/>
              <a:cs typeface="Arial Nova" panose="020B0504020202020204" pitchFamily="34" charset="0"/>
            </a:endParaRPr>
          </a:p>
          <a:p>
            <a:pPr eaLnBrk="1" hangingPunct="1">
              <a:spcAft>
                <a:spcPts val="600"/>
              </a:spcAft>
              <a:defRPr/>
            </a:pPr>
            <a:endParaRPr lang="en-US" altLang="da-DK" sz="900" b="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Insert predefined slides and elements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using the Templafy pane. Choose </a:t>
            </a: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Slides</a:t>
            </a:r>
            <a:r>
              <a:rPr lang="en-US" altLang="da-DK" sz="900" b="0" noProof="1">
                <a:solidFill>
                  <a:schemeClr val="tx1"/>
                </a:solidFill>
                <a:latin typeface="+mn-lt"/>
                <a:cs typeface="Arial Nova" panose="020B0504020202020204" pitchFamily="34" charset="0"/>
              </a:rPr>
              <a:t> and </a:t>
            </a:r>
            <a:r>
              <a:rPr lang="en-US" altLang="da-DK" sz="900" b="1" noProof="1">
                <a:solidFill>
                  <a:schemeClr val="tx1"/>
                </a:solidFill>
                <a:latin typeface="+mn-lt"/>
                <a:cs typeface="Arial Nova" panose="020B0504020202020204" pitchFamily="34" charset="0"/>
              </a:rPr>
              <a:t>Slide elements </a:t>
            </a:r>
            <a:r>
              <a:rPr lang="en-US" altLang="da-DK" sz="900" b="0" noProof="1">
                <a:solidFill>
                  <a:schemeClr val="tx1"/>
                </a:solidFill>
                <a:latin typeface="+mn-lt"/>
                <a:cs typeface="Arial Nova" panose="020B0504020202020204" pitchFamily="34" charset="0"/>
              </a:rPr>
              <a:t>from the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buttons in the Templafy pane on the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right side of the screen</a:t>
            </a:r>
            <a:endParaRPr lang="en-US" altLang="da-DK" sz="900" b="1" noProof="1">
              <a:solidFill>
                <a:schemeClr val="tx1"/>
              </a:solidFill>
              <a:latin typeface="+mn-lt"/>
              <a:cs typeface="Arial Nova" panose="020B05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457200" y="448713"/>
            <a:ext cx="11191873"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Nova" panose="020B0504020202020204" pitchFamily="34" charset="0"/>
              </a:rPr>
              <a:t>TIPS &amp; TRICKS - YOUR USER GUIDE</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4"/>
          <a:stretch>
            <a:fillRect/>
          </a:stretch>
        </p:blipFill>
        <p:spPr>
          <a:xfrm>
            <a:off x="11354737" y="2116483"/>
            <a:ext cx="394462" cy="543366"/>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AA14E01-C524-45D6-B78E-32C921EF76D1}" type="datetime4">
              <a:rPr lang="en-US" smtClean="0"/>
              <a:t>May 6, 2024</a:t>
            </a:fld>
            <a:endParaRPr lang="en-US"/>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04001" y="3309842"/>
            <a:ext cx="398444" cy="321707"/>
          </a:xfrm>
          <a:prstGeom prst="rect">
            <a:avLst/>
          </a:prstGeom>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71375" y="1601788"/>
            <a:ext cx="2772000" cy="464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TEXT STYLES</a:t>
            </a:r>
            <a:endParaRPr lang="en-US" altLang="da-DK" sz="1600" b="0" noProof="1">
              <a:solidFill>
                <a:schemeClr val="tx1"/>
              </a:solidFill>
              <a:latin typeface="+mn-lt"/>
              <a:cs typeface="Arial Nova" panose="020B0504020202020204" pitchFamily="34" charset="0"/>
            </a:endParaRPr>
          </a:p>
          <a:p>
            <a:pPr eaLnBrk="1" hangingPunct="1">
              <a:spcAft>
                <a:spcPts val="600"/>
              </a:spcAft>
              <a:defRPr/>
            </a:pPr>
            <a:r>
              <a:rPr lang="en-US" altLang="da-DK" sz="900" b="0" noProof="1">
                <a:solidFill>
                  <a:schemeClr val="tx1"/>
                </a:solidFill>
                <a:latin typeface="+mn-lt"/>
                <a:cs typeface="Arial Nova" panose="020B0504020202020204" pitchFamily="34" charset="0"/>
              </a:rPr>
              <a:t>Use the </a:t>
            </a:r>
            <a:r>
              <a:rPr lang="en-US" altLang="da-DK" sz="900" b="1" noProof="1">
                <a:solidFill>
                  <a:schemeClr val="tx1"/>
                </a:solidFill>
                <a:latin typeface="+mn-lt"/>
                <a:cs typeface="Arial Nova" panose="020B0504020202020204" pitchFamily="34" charset="0"/>
              </a:rPr>
              <a:t>TAB</a:t>
            </a:r>
            <a:r>
              <a:rPr lang="en-US" altLang="da-DK" sz="900" b="0" noProof="1">
                <a:solidFill>
                  <a:schemeClr val="tx1"/>
                </a:solidFill>
                <a:latin typeface="+mn-lt"/>
                <a:cs typeface="Arial Nova" panose="020B0504020202020204" pitchFamily="34" charset="0"/>
              </a:rPr>
              <a:t>-key</a:t>
            </a:r>
            <a:r>
              <a:rPr lang="en-US" altLang="da-DK" sz="900" b="0" baseline="0" noProof="1">
                <a:solidFill>
                  <a:schemeClr val="tx1"/>
                </a:solidFill>
                <a:latin typeface="+mn-lt"/>
                <a:cs typeface="Arial Nova" panose="020B0504020202020204" pitchFamily="34" charset="0"/>
              </a:rPr>
              <a:t> to jump through levels. Click </a:t>
            </a:r>
            <a:r>
              <a:rPr lang="en-US" altLang="da-DK" sz="900" b="1" baseline="0" noProof="1">
                <a:solidFill>
                  <a:schemeClr val="tx1"/>
                </a:solidFill>
                <a:latin typeface="+mn-lt"/>
                <a:cs typeface="Arial Nova" panose="020B0504020202020204" pitchFamily="34" charset="0"/>
              </a:rPr>
              <a:t>ENTER </a:t>
            </a:r>
            <a:r>
              <a:rPr lang="en-US" altLang="da-DK" sz="900" b="0" baseline="0" noProof="1">
                <a:solidFill>
                  <a:schemeClr val="tx1"/>
                </a:solidFill>
                <a:latin typeface="+mn-lt"/>
                <a:cs typeface="Arial Nova" panose="020B0504020202020204" pitchFamily="34" charset="0"/>
              </a:rPr>
              <a:t>and</a:t>
            </a:r>
            <a:r>
              <a:rPr lang="en-US" altLang="da-DK" sz="900" b="1" baseline="0" noProof="1">
                <a:solidFill>
                  <a:schemeClr val="tx1"/>
                </a:solidFill>
                <a:latin typeface="+mn-lt"/>
                <a:cs typeface="Arial Nova" panose="020B0504020202020204" pitchFamily="34" charset="0"/>
              </a:rPr>
              <a:t> TAB</a:t>
            </a:r>
            <a:r>
              <a:rPr lang="en-US" altLang="da-DK" sz="900" b="0" baseline="0" noProof="1">
                <a:solidFill>
                  <a:schemeClr val="tx1"/>
                </a:solidFill>
                <a:latin typeface="+mn-lt"/>
                <a:cs typeface="Arial Nova" panose="020B05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Nova" panose="020B0504020202020204" pitchFamily="34" charset="0"/>
              </a:rPr>
              <a:t>To go back in levels use </a:t>
            </a:r>
            <a:r>
              <a:rPr lang="en-US" altLang="da-DK" sz="900" b="1" baseline="0" noProof="1">
                <a:solidFill>
                  <a:schemeClr val="tx1"/>
                </a:solidFill>
                <a:latin typeface="+mn-lt"/>
                <a:cs typeface="Arial Nova" panose="020B0504020202020204" pitchFamily="34" charset="0"/>
              </a:rPr>
              <a:t>SHIFT-TAB</a:t>
            </a:r>
            <a:endParaRPr lang="en-US" sz="900" b="1" noProof="1">
              <a:solidFill>
                <a:schemeClr val="tx1"/>
              </a:solidFill>
              <a:latin typeface="+mn-lt"/>
              <a:cs typeface="Arial Nova" panose="020B0504020202020204" pitchFamily="34" charset="0"/>
            </a:endParaRPr>
          </a:p>
          <a:p>
            <a:pPr eaLnBrk="1" hangingPunct="1">
              <a:spcAft>
                <a:spcPts val="600"/>
              </a:spcAft>
              <a:defRPr/>
            </a:pPr>
            <a:r>
              <a:rPr lang="en-US" sz="900" noProof="1">
                <a:solidFill>
                  <a:schemeClr val="tx1"/>
                </a:solidFill>
                <a:latin typeface="+mn-lt"/>
                <a:cs typeface="Arial Nova" panose="020B0504020202020204" pitchFamily="34" charset="0"/>
              </a:rPr>
              <a:t>Alternatively, </a:t>
            </a:r>
            <a:r>
              <a:rPr lang="en-US" sz="900" b="1" noProof="1">
                <a:solidFill>
                  <a:schemeClr val="tx1"/>
                </a:solidFill>
                <a:latin typeface="+mn-lt"/>
                <a:cs typeface="Arial Nova" panose="020B0504020202020204" pitchFamily="34" charset="0"/>
              </a:rPr>
              <a:t>Increase</a:t>
            </a:r>
            <a:r>
              <a:rPr lang="en-US" sz="900" baseline="0" noProof="1">
                <a:solidFill>
                  <a:schemeClr val="tx1"/>
                </a:solidFill>
                <a:latin typeface="+mn-lt"/>
                <a:cs typeface="Arial Nova" panose="020B0504020202020204" pitchFamily="34" charset="0"/>
              </a:rPr>
              <a:t> and </a:t>
            </a:r>
            <a:r>
              <a:rPr lang="en-US" sz="900" b="1" baseline="0" noProof="1">
                <a:solidFill>
                  <a:schemeClr val="tx1"/>
                </a:solidFill>
                <a:latin typeface="+mn-lt"/>
                <a:cs typeface="Arial Nova" panose="020B0504020202020204" pitchFamily="34" charset="0"/>
              </a:rPr>
              <a:t>Decrease </a:t>
            </a:r>
            <a:r>
              <a:rPr lang="en-US" sz="900" baseline="0" noProof="1">
                <a:solidFill>
                  <a:schemeClr val="tx1"/>
                </a:solidFill>
                <a:latin typeface="+mn-lt"/>
                <a:cs typeface="Arial Nova" panose="020B0504020202020204" pitchFamily="34" charset="0"/>
              </a:rPr>
              <a:t>list level can be used</a:t>
            </a:r>
            <a:br>
              <a:rPr lang="en-US" sz="900" baseline="0" noProof="1">
                <a:solidFill>
                  <a:schemeClr val="tx1"/>
                </a:solidFill>
                <a:latin typeface="+mn-lt"/>
                <a:cs typeface="Arial Nova" panose="020B0504020202020204" pitchFamily="34" charset="0"/>
              </a:rPr>
            </a:br>
            <a:endParaRPr lang="en-US" sz="900" baseline="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t>
            </a:r>
            <a:r>
              <a:rPr lang="en-US" sz="900" b="1" noProof="1">
                <a:solidFill>
                  <a:schemeClr val="tx1"/>
                </a:solidFill>
                <a:latin typeface="+mn-lt"/>
                <a:cs typeface="Arial Nova" panose="020B05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Delete bullet for regular text.</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Click on the bullet button to reaply the correct bullet again</a:t>
            </a:r>
          </a:p>
          <a:p>
            <a:pPr eaLnBrk="1" hangingPunct="1">
              <a:spcAft>
                <a:spcPts val="600"/>
              </a:spcAft>
              <a:defRPr/>
            </a:pPr>
            <a:br>
              <a:rPr lang="en-US" altLang="da-DK" sz="900" b="0" noProof="1">
                <a:solidFill>
                  <a:schemeClr val="tx1"/>
                </a:solidFill>
                <a:latin typeface="+mn-lt"/>
                <a:cs typeface="Arial Nova" panose="020B0504020202020204" pitchFamily="34" charset="0"/>
              </a:rPr>
            </a:br>
            <a:r>
              <a:rPr lang="en-US" sz="1600">
                <a:latin typeface="+mn-lt"/>
                <a:cs typeface="Arial Nova" panose="020B05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Click on the menu </a:t>
            </a:r>
            <a:r>
              <a:rPr lang="en-US" altLang="da-DK" sz="900" b="1" noProof="1">
                <a:solidFill>
                  <a:schemeClr val="tx1"/>
                </a:solidFill>
                <a:latin typeface="+mn-lt"/>
                <a:cs typeface="Arial Nova" panose="020B0504020202020204" pitchFamily="34" charset="0"/>
              </a:rPr>
              <a:t>New Slide </a:t>
            </a:r>
            <a:r>
              <a:rPr lang="en-US" altLang="da-DK" sz="900" b="0" noProof="1">
                <a:solidFill>
                  <a:schemeClr val="tx1"/>
                </a:solidFill>
                <a:latin typeface="+mn-lt"/>
                <a:cs typeface="Arial Nova" panose="020B0504020202020204" pitchFamily="34" charset="0"/>
              </a:rPr>
              <a:t>in the </a:t>
            </a:r>
            <a:r>
              <a:rPr lang="en-US" altLang="da-DK" sz="900" b="1" noProof="1">
                <a:solidFill>
                  <a:schemeClr val="tx1"/>
                </a:solidFill>
                <a:latin typeface="+mn-lt"/>
                <a:cs typeface="Arial Nova" panose="020B0504020202020204" pitchFamily="34" charset="0"/>
              </a:rPr>
              <a:t>Home</a:t>
            </a:r>
            <a:r>
              <a:rPr lang="en-US" altLang="da-DK" sz="900" b="0" noProof="1">
                <a:solidFill>
                  <a:schemeClr val="tx1"/>
                </a:solidFill>
                <a:latin typeface="+mn-lt"/>
                <a:cs typeface="Arial Nova" panose="020B0504020202020204" pitchFamily="34" charset="0"/>
              </a:rPr>
              <a:t> tab to insert a new slide</a:t>
            </a:r>
            <a:br>
              <a:rPr lang="en-US" altLang="da-DK" sz="900" b="0" noProof="1">
                <a:solidFill>
                  <a:schemeClr val="tx1"/>
                </a:solidFill>
                <a:latin typeface="+mn-lt"/>
                <a:cs typeface="Arial Nova" panose="020B0504020202020204" pitchFamily="34" charset="0"/>
              </a:rPr>
            </a:b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Change layout</a:t>
            </a:r>
            <a:endParaRPr lang="en-US" altLang="da-DK" sz="900" b="0" noProof="1">
              <a:solidFill>
                <a:schemeClr val="tx1"/>
              </a:solidFill>
              <a:latin typeface="+mn-lt"/>
              <a:cs typeface="Arial Nova" panose="020B0504020202020204" pitchFamily="34" charset="0"/>
            </a:endParaRPr>
          </a:p>
          <a:p>
            <a:pPr marL="0" indent="0">
              <a:spcAft>
                <a:spcPts val="600"/>
              </a:spcAft>
              <a:buFont typeface="+mj-lt"/>
              <a:buNone/>
            </a:pPr>
            <a:r>
              <a:rPr lang="en-US" sz="900">
                <a:solidFill>
                  <a:srgbClr val="000000"/>
                </a:solidFill>
                <a:latin typeface="+mn-lt"/>
                <a:ea typeface="Arial Nova" panose="020B0504020202020204" pitchFamily="34" charset="0"/>
              </a:rPr>
              <a:t>Click on the arrow next to </a:t>
            </a:r>
            <a:r>
              <a:rPr lang="en-US" sz="900" b="1">
                <a:solidFill>
                  <a:srgbClr val="000000"/>
                </a:solidFill>
                <a:latin typeface="+mn-lt"/>
                <a:ea typeface="Arial Nova" panose="020B0504020202020204" pitchFamily="34" charset="0"/>
              </a:rPr>
              <a:t>Layout</a:t>
            </a:r>
            <a:br>
              <a:rPr lang="en-US" sz="900" b="1">
                <a:solidFill>
                  <a:srgbClr val="000000"/>
                </a:solidFill>
                <a:latin typeface="+mn-lt"/>
                <a:ea typeface="Arial Nova" panose="020B0504020202020204" pitchFamily="34" charset="0"/>
              </a:rPr>
            </a:br>
            <a:r>
              <a:rPr lang="en-US" sz="900">
                <a:solidFill>
                  <a:srgbClr val="000000"/>
                </a:solidFill>
                <a:latin typeface="+mn-lt"/>
                <a:ea typeface="Arial Nova" panose="020B0504020202020204" pitchFamily="34" charset="0"/>
              </a:rPr>
              <a:t>to view a dropdown menu of possible slide layouts</a:t>
            </a:r>
            <a:br>
              <a:rPr lang="en-US" sz="900">
                <a:solidFill>
                  <a:srgbClr val="000000"/>
                </a:solidFill>
                <a:latin typeface="+mn-lt"/>
                <a:ea typeface="Arial Nova" panose="020B0504020202020204" pitchFamily="34" charset="0"/>
              </a:rPr>
            </a:br>
            <a:endParaRPr lang="en-US" sz="900">
              <a:solidFill>
                <a:srgbClr val="000000"/>
              </a:solidFill>
              <a:latin typeface="+mn-lt"/>
              <a:ea typeface="Arial Nova" panose="020B0504020202020204" pitchFamily="34" charset="0"/>
            </a:endParaRPr>
          </a:p>
          <a:p>
            <a:pPr eaLnBrk="1" hangingPunct="1">
              <a:spcAft>
                <a:spcPts val="600"/>
              </a:spcAft>
              <a:defRPr/>
            </a:pPr>
            <a:r>
              <a:rPr lang="en-US" sz="900" b="1" noProof="1">
                <a:solidFill>
                  <a:schemeClr val="tx1"/>
                </a:solidFill>
                <a:latin typeface="+mn-lt"/>
                <a:cs typeface="Arial Nova" panose="020B05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Nova" panose="020B0504020202020204" pitchFamily="34" charset="0"/>
              </a:rPr>
              <a:t>1. </a:t>
            </a:r>
            <a:r>
              <a:rPr lang="en-US" altLang="da-DK" sz="90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Home</a:t>
            </a:r>
            <a:r>
              <a:rPr lang="en-US" altLang="da-DK" sz="900" noProof="1">
                <a:solidFill>
                  <a:schemeClr val="tx1"/>
                </a:solidFill>
                <a:latin typeface="+mn-lt"/>
                <a:cs typeface="Arial Nova" panose="020B0504020202020204" pitchFamily="34" charset="0"/>
              </a:rPr>
              <a:t> tab</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Nova" panose="020B0504020202020204" pitchFamily="34" charset="0"/>
              </a:rPr>
              <a:t>2. </a:t>
            </a:r>
            <a:r>
              <a:rPr lang="en-US" altLang="da-DK" sz="90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Reset</a:t>
            </a:r>
            <a:r>
              <a:rPr lang="en-US" altLang="da-DK" sz="900" noProof="1">
                <a:solidFill>
                  <a:schemeClr val="tx1"/>
                </a:solidFill>
                <a:latin typeface="+mn-lt"/>
                <a:cs typeface="Arial Nova" panose="020B0504020202020204" pitchFamily="34" charset="0"/>
              </a:rPr>
              <a:t> menu to reset position, size and formatting of the slide placeholders to their default settings</a:t>
            </a:r>
            <a:endParaRPr lang="en-US" sz="900">
              <a:latin typeface="+mn-lt"/>
              <a:ea typeface="Arial Nova" panose="020B05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6"/>
          <a:stretch>
            <a:fillRect/>
          </a:stretch>
        </p:blipFill>
        <p:spPr>
          <a:xfrm>
            <a:off x="3195241" y="4967164"/>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7"/>
          <a:stretch>
            <a:fillRect/>
          </a:stretch>
        </p:blipFill>
        <p:spPr>
          <a:xfrm>
            <a:off x="3195241" y="4112845"/>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8"/>
          <a:stretch>
            <a:fillRect/>
          </a:stretch>
        </p:blipFill>
        <p:spPr>
          <a:xfrm>
            <a:off x="3197939" y="5866461"/>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9"/>
          <a:stretch>
            <a:fillRect/>
          </a:stretch>
        </p:blipFill>
        <p:spPr>
          <a:xfrm>
            <a:off x="3195241" y="2607587"/>
            <a:ext cx="457143" cy="257143"/>
          </a:xfrm>
          <a:prstGeom prst="rect">
            <a:avLst/>
          </a:prstGeom>
        </p:spPr>
      </p:pic>
      <p:pic>
        <p:nvPicPr>
          <p:cNvPr id="4" name="Picture 3">
            <a:extLst>
              <a:ext uri="{FF2B5EF4-FFF2-40B4-BE49-F238E27FC236}">
                <a16:creationId xmlns:a16="http://schemas.microsoft.com/office/drawing/2014/main" id="{292A5FDF-69DC-4DD2-BFF8-3478E75DBB7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439694" y="2694597"/>
            <a:ext cx="510903" cy="365851"/>
          </a:xfrm>
          <a:prstGeom prst="rect">
            <a:avLst/>
          </a:prstGeom>
        </p:spPr>
      </p:pic>
      <p:grpSp>
        <p:nvGrpSpPr>
          <p:cNvPr id="10" name="Group 9">
            <a:extLst>
              <a:ext uri="{FF2B5EF4-FFF2-40B4-BE49-F238E27FC236}">
                <a16:creationId xmlns:a16="http://schemas.microsoft.com/office/drawing/2014/main" id="{D428E528-3C21-43A5-9A1F-5FC8A3BB1E92}"/>
              </a:ext>
            </a:extLst>
          </p:cNvPr>
          <p:cNvGrpSpPr/>
          <p:nvPr userDrawn="1"/>
        </p:nvGrpSpPr>
        <p:grpSpPr>
          <a:xfrm>
            <a:off x="10669278" y="6024633"/>
            <a:ext cx="1034135" cy="384654"/>
            <a:chOff x="10992821" y="4404000"/>
            <a:chExt cx="1588357" cy="616052"/>
          </a:xfrm>
        </p:grpSpPr>
        <p:pic>
          <p:nvPicPr>
            <p:cNvPr id="8" name="Picture 7">
              <a:extLst>
                <a:ext uri="{FF2B5EF4-FFF2-40B4-BE49-F238E27FC236}">
                  <a16:creationId xmlns:a16="http://schemas.microsoft.com/office/drawing/2014/main" id="{A44E7E5B-C2F8-47A1-8626-A6E32640159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0992821" y="4404000"/>
              <a:ext cx="1588357" cy="616052"/>
            </a:xfrm>
            <a:prstGeom prst="rect">
              <a:avLst/>
            </a:prstGeom>
          </p:spPr>
        </p:pic>
        <p:pic>
          <p:nvPicPr>
            <p:cNvPr id="33" name="Picture 32">
              <a:extLst>
                <a:ext uri="{FF2B5EF4-FFF2-40B4-BE49-F238E27FC236}">
                  <a16:creationId xmlns:a16="http://schemas.microsoft.com/office/drawing/2014/main" id="{5065702C-2099-41C8-904A-A3616CD11CA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2479578" y="4785230"/>
              <a:ext cx="101600" cy="221441"/>
            </a:xfrm>
            <a:prstGeom prst="rect">
              <a:avLst/>
            </a:prstGeom>
          </p:spPr>
        </p:pic>
      </p:grpSp>
      <p:pic>
        <p:nvPicPr>
          <p:cNvPr id="34" name="Picture 2">
            <a:extLst>
              <a:ext uri="{FF2B5EF4-FFF2-40B4-BE49-F238E27FC236}">
                <a16:creationId xmlns:a16="http://schemas.microsoft.com/office/drawing/2014/main" id="{23C2B142-78D9-4D1A-A62B-85445D78273E}"/>
              </a:ext>
            </a:extLst>
          </p:cNvPr>
          <p:cNvPicPr>
            <a:picLocks noChangeAspect="1"/>
          </p:cNvPicPr>
          <p:nvPr userDrawn="1"/>
        </p:nvPicPr>
        <p:blipFill>
          <a:blip r:embed="rId13"/>
          <a:stretch>
            <a:fillRect/>
          </a:stretch>
        </p:blipFill>
        <p:spPr>
          <a:xfrm>
            <a:off x="3195241" y="3317455"/>
            <a:ext cx="257143" cy="285714"/>
          </a:xfrm>
          <a:prstGeom prst="rect">
            <a:avLst/>
          </a:prstGeom>
        </p:spPr>
      </p:pic>
    </p:spTree>
    <p:extLst>
      <p:ext uri="{BB962C8B-B14F-4D97-AF65-F5344CB8AC3E}">
        <p14:creationId xmlns:p14="http://schemas.microsoft.com/office/powerpoint/2010/main" val="111183063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
          <a:xfrm>
            <a:off x="0" y="0"/>
            <a:ext cx="12192000" cy="6858000"/>
          </a:xfrm>
          <a:prstGeom prst="rect">
            <a:avLst/>
          </a:prstGeom>
          <a:solidFill>
            <a:srgbClr val="000000"/>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a:solidFill>
                  <a:schemeClr val="bg1"/>
                </a:solidFill>
              </a:rPr>
              <a:t>If you see any </a:t>
            </a:r>
            <a:r>
              <a:rPr lang="en-US" sz="4400" b="1" i="1" noProof="0">
                <a:solidFill>
                  <a:schemeClr val="bg1"/>
                </a:solidFill>
              </a:rPr>
              <a:t>layouts after this </a:t>
            </a:r>
            <a:r>
              <a:rPr lang="en-US" sz="4400" b="0" i="0" noProof="0">
                <a:solidFill>
                  <a:schemeClr val="bg1"/>
                </a:solidFill>
              </a:rPr>
              <a:t>one</a:t>
            </a:r>
            <a:r>
              <a:rPr lang="en-US" sz="4400" b="1" i="1" noProof="0">
                <a:solidFill>
                  <a:schemeClr val="bg1"/>
                </a:solidFill>
              </a:rPr>
              <a:t>,</a:t>
            </a:r>
            <a:br>
              <a:rPr lang="en-US" sz="4400" b="0" i="0" noProof="0">
                <a:solidFill>
                  <a:schemeClr val="bg1"/>
                </a:solidFill>
              </a:rPr>
            </a:br>
            <a:r>
              <a:rPr lang="en-US" sz="4400" b="0" noProof="0">
                <a:solidFill>
                  <a:schemeClr val="bg1"/>
                </a:solidFill>
              </a:rPr>
              <a:t>do not use them. These layouts </a:t>
            </a:r>
            <a:r>
              <a:rPr lang="en-US" sz="4400" b="1" i="1" u="none" noProof="0">
                <a:solidFill>
                  <a:schemeClr val="bg1"/>
                </a:solidFill>
              </a:rPr>
              <a:t>are not </a:t>
            </a:r>
            <a:r>
              <a:rPr lang="en-US" sz="4400" b="0" noProof="0">
                <a:solidFill>
                  <a:schemeClr val="bg1"/>
                </a:solidFill>
              </a:rPr>
              <a:t>part of our corporate template.</a:t>
            </a:r>
            <a:br>
              <a:rPr lang="en-US" sz="2800" b="0" noProof="0">
                <a:solidFill>
                  <a:schemeClr val="bg1"/>
                </a:solidFill>
              </a:rPr>
            </a:br>
            <a:br>
              <a:rPr lang="en-US" sz="2800" b="0" noProof="0">
                <a:solidFill>
                  <a:schemeClr val="bg1"/>
                </a:solidFill>
              </a:rPr>
            </a:br>
            <a:endParaRPr lang="en-US"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US" sz="13800" b="1" i="1" noProof="0">
                <a:solidFill>
                  <a:schemeClr val="bg1"/>
                </a:solidFill>
              </a:rPr>
              <a:t>Do not use </a:t>
            </a:r>
            <a:endParaRPr lang="en-US"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Also notice: Layouts after this might contain potential confidential information.</a:t>
            </a:r>
            <a:br>
              <a:rPr lang="en-US" sz="1800" b="0" noProof="0">
                <a:solidFill>
                  <a:schemeClr val="bg1"/>
                </a:solidFill>
              </a:rPr>
            </a:br>
            <a:endParaRPr lang="en-US"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764B993A-A47C-4FC1-84D6-E1E4913EEF88}" type="datetime4">
              <a:rPr lang="en-US" smtClean="0"/>
              <a:t>May 6, 2024</a:t>
            </a:fld>
            <a:endParaRPr lang="en-US"/>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462197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B70B3-7D57-D049-D0D6-10820B90FB59}"/>
              </a:ext>
            </a:extLst>
          </p:cNvPr>
          <p:cNvSpPr>
            <a:spLocks noGrp="1"/>
          </p:cNvSpPr>
          <p:nvPr>
            <p:ph type="pic" sz="quarter" idx="10"/>
          </p:nvPr>
        </p:nvSpPr>
        <p:spPr>
          <a:xfrm>
            <a:off x="8412480" y="0"/>
            <a:ext cx="3779520"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84124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897F53C7-520E-D200-16FA-26623886A14F}"/>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
        <p:nvSpPr>
          <p:cNvPr id="14" name="Title 13">
            <a:extLst>
              <a:ext uri="{FF2B5EF4-FFF2-40B4-BE49-F238E27FC236}">
                <a16:creationId xmlns:a16="http://schemas.microsoft.com/office/drawing/2014/main" id="{D9D1F49B-D7F1-DE96-7AF7-6C441514053F}"/>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panose="020B0504020202020204" pitchFamily="34" charset="0"/>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D778364E-C2F7-01A3-07BA-5DBE40D8AD17}"/>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Avenir Next LT Pro Light" panose="020B0304020202020204" pitchFamily="34" charset="0"/>
                <a:ea typeface="+mn-ea"/>
                <a:cs typeface="+mn-cs"/>
              </a:rPr>
              <a:pPr marL="0" algn="r" defTabSz="914400" rtl="0" eaLnBrk="1" latinLnBrk="0" hangingPunct="1"/>
              <a:t>‹#›</a:t>
            </a:fld>
            <a:endParaRPr lang="en-US" sz="900" b="0" kern="1200" cap="none" baseline="0">
              <a:solidFill>
                <a:schemeClr val="tx1"/>
              </a:solidFill>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38681359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 Dark Teal A">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709988" y="2978150"/>
            <a:ext cx="8483212" cy="2887663"/>
          </a:xfrm>
          <a:prstGeom prst="rect">
            <a:avLst/>
          </a:prstGeom>
          <a:solidFill>
            <a:srgbClr val="E6E6E6"/>
          </a:solidFill>
        </p:spPr>
        <p:txBody>
          <a:bodyPr lIns="0" tIns="864000" anchor="ct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623888" y="1171751"/>
            <a:ext cx="4937125" cy="1647649"/>
          </a:xfrm>
        </p:spPr>
        <p:txBody>
          <a:bodyPr lIns="0" anchor="b" anchorCtr="0"/>
          <a:lstStyle>
            <a:lvl1pPr algn="l">
              <a:defRPr sz="6000">
                <a:solidFill>
                  <a:schemeClr val="bg1"/>
                </a:solidFill>
              </a:defRPr>
            </a:lvl1pPr>
          </a:lstStyle>
          <a:p>
            <a:r>
              <a:rPr lang="en-US"/>
              <a:t>Click to add title</a:t>
            </a:r>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9715499" y="6024563"/>
            <a:ext cx="1852613" cy="452437"/>
          </a:xfrm>
        </p:spPr>
        <p:txBody>
          <a:bodyPr/>
          <a:lstStyle/>
          <a:p>
            <a:endParaRPr lang="en-US"/>
          </a:p>
        </p:txBody>
      </p:sp>
      <p:sp>
        <p:nvSpPr>
          <p:cNvPr id="7" name="Subtitle 2">
            <a:extLst>
              <a:ext uri="{FF2B5EF4-FFF2-40B4-BE49-F238E27FC236}">
                <a16:creationId xmlns:a16="http://schemas.microsoft.com/office/drawing/2014/main" id="{B0E125CA-7E21-2F1E-B0D1-A78A2BE26895}"/>
              </a:ext>
            </a:extLst>
          </p:cNvPr>
          <p:cNvSpPr>
            <a:spLocks noGrp="1"/>
          </p:cNvSpPr>
          <p:nvPr>
            <p:ph type="subTitle" idx="1" hasCustomPrompt="1"/>
          </p:nvPr>
        </p:nvSpPr>
        <p:spPr bwMode="white">
          <a:xfrm>
            <a:off x="635634" y="3433764"/>
            <a:ext cx="2907666" cy="603250"/>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grpSp>
        <p:nvGrpSpPr>
          <p:cNvPr id="45" name="Logo - negative">
            <a:extLst>
              <a:ext uri="{FF2B5EF4-FFF2-40B4-BE49-F238E27FC236}">
                <a16:creationId xmlns:a16="http://schemas.microsoft.com/office/drawing/2014/main" id="{1A588333-BE5A-1071-845E-9B4B8F51271A}"/>
              </a:ext>
            </a:extLst>
          </p:cNvPr>
          <p:cNvGrpSpPr>
            <a:grpSpLocks/>
          </p:cNvGrpSpPr>
          <p:nvPr userDrawn="1"/>
        </p:nvGrpSpPr>
        <p:grpSpPr bwMode="white">
          <a:xfrm>
            <a:off x="9882188" y="445295"/>
            <a:ext cx="1849999" cy="342521"/>
            <a:chOff x="3181350" y="2890837"/>
            <a:chExt cx="5829299" cy="1079276"/>
          </a:xfrm>
        </p:grpSpPr>
        <p:sp>
          <p:nvSpPr>
            <p:cNvPr id="46" name="Freeform: Shape 45">
              <a:extLst>
                <a:ext uri="{FF2B5EF4-FFF2-40B4-BE49-F238E27FC236}">
                  <a16:creationId xmlns:a16="http://schemas.microsoft.com/office/drawing/2014/main" id="{136C9CA8-8820-6F77-54E9-FD687B0CB948}"/>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8766634-9AA2-791D-378B-F2408F0AFDFB}"/>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D1A1F9E-F2E9-C89D-DA79-B4261F993308}"/>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E46E34D-DA1D-FFCB-7717-E705B4C795DB}"/>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E4AD5ED-9480-D711-9805-5AC58B2635B5}"/>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1F5F07D-30F3-08FD-6E56-92E98AA50BFB}"/>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24E5CCA-BC9C-8483-B518-14BA3289F093}"/>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78B1282-30F9-BFA0-1987-67E5451D0899}"/>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1ACAB40-FC66-0DB3-99AA-BBEE7A2B99FC}"/>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0201921-1144-987F-717F-1C3127958CA6}"/>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1540808-F906-06C1-8F42-5DEBDBA27E10}"/>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5228E4B-67EA-88AF-D366-11C92D1060D5}"/>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3A28709-200A-64B6-8FCE-8E2E25A7ADA5}"/>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35B0594-9C46-57AF-1C7A-0193E58B073F}"/>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377989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Title Paper Gray A">
    <p:bg>
      <p:bgPr>
        <a:solidFill>
          <a:schemeClr val="bg2"/>
        </a:solidFill>
        <a:effectLst/>
      </p:bgPr>
    </p:bg>
    <p:spTree>
      <p:nvGrpSpPr>
        <p:cNvPr id="1" name=""/>
        <p:cNvGrpSpPr/>
        <p:nvPr/>
      </p:nvGrpSpPr>
      <p:grpSpPr>
        <a:xfrm>
          <a:off x="0" y="0"/>
          <a:ext cx="0" cy="0"/>
          <a:chOff x="0" y="0"/>
          <a:chExt cx="0" cy="0"/>
        </a:xfrm>
      </p:grpSpPr>
      <p:grpSp>
        <p:nvGrpSpPr>
          <p:cNvPr id="30" name="Logo - Color">
            <a:extLst>
              <a:ext uri="{FF2B5EF4-FFF2-40B4-BE49-F238E27FC236}">
                <a16:creationId xmlns:a16="http://schemas.microsoft.com/office/drawing/2014/main" id="{6044BDA4-E7FA-E385-8FE9-EF6181297BF0}"/>
              </a:ext>
            </a:extLst>
          </p:cNvPr>
          <p:cNvGrpSpPr/>
          <p:nvPr userDrawn="1"/>
        </p:nvGrpSpPr>
        <p:grpSpPr>
          <a:xfrm>
            <a:off x="9882525" y="442914"/>
            <a:ext cx="1852043" cy="342899"/>
            <a:chOff x="3181350" y="2890837"/>
            <a:chExt cx="5829299" cy="1079276"/>
          </a:xfrm>
        </p:grpSpPr>
        <p:sp>
          <p:nvSpPr>
            <p:cNvPr id="31" name="Freeform: Shape 30">
              <a:extLst>
                <a:ext uri="{FF2B5EF4-FFF2-40B4-BE49-F238E27FC236}">
                  <a16:creationId xmlns:a16="http://schemas.microsoft.com/office/drawing/2014/main" id="{C5C3D71C-66B6-38F0-A070-E30FE4A2F91B}"/>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6B9B7EA-EA88-5AD4-FBCB-669C39DDA803}"/>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667005-FDE2-C48A-3558-E3353EF51449}"/>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F7C64C-C81B-8D02-27DE-A833A6A9D176}"/>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7A836D3-F6D0-B3BB-4728-9617AD7B8084}"/>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C13A3F5-7BD7-DF1F-B974-9A39D226A564}"/>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C95ED15-19A4-2F5F-477F-A30D26BED8C3}"/>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297871F-E0E9-88A8-3110-989B98D22BD9}"/>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EBE180A-131C-A750-E8B1-9AC1EEE0D7A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BCA42A-FCFB-8CBD-9931-D421211ED07A}"/>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AA7F763-FB43-239A-C666-F79AB1D02AFF}"/>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6371E28-D1BC-4427-C3D3-05C786263934}"/>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2F97917-36F0-2F8F-2878-51F47115483C}"/>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5CE84D-A96D-B091-2A15-882EAF4810CC}"/>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11" name="Picture Placeholder 7">
            <a:extLst>
              <a:ext uri="{FF2B5EF4-FFF2-40B4-BE49-F238E27FC236}">
                <a16:creationId xmlns:a16="http://schemas.microsoft.com/office/drawing/2014/main" id="{3B8B19ED-0272-F2B4-A853-9F50E4FA6CC7}"/>
              </a:ext>
            </a:extLst>
          </p:cNvPr>
          <p:cNvSpPr>
            <a:spLocks noGrp="1"/>
          </p:cNvSpPr>
          <p:nvPr>
            <p:ph type="pic" sz="quarter" idx="13"/>
          </p:nvPr>
        </p:nvSpPr>
        <p:spPr>
          <a:xfrm>
            <a:off x="3709988" y="2978150"/>
            <a:ext cx="8483212" cy="2887663"/>
          </a:xfrm>
          <a:prstGeom prst="rect">
            <a:avLst/>
          </a:prstGeom>
          <a:solidFill>
            <a:srgbClr val="E6E6E6"/>
          </a:solidFill>
        </p:spPr>
        <p:txBody>
          <a:bodyPr lIns="0" tIns="864000" anchor="ctr"/>
          <a:lstStyle>
            <a:lvl1pPr marL="0" indent="0" algn="ctr">
              <a:buNone/>
              <a:defRPr sz="1600"/>
            </a:lvl1pPr>
          </a:lstStyle>
          <a:p>
            <a:r>
              <a:rPr lang="en-US"/>
              <a:t>Click icon to add picture</a:t>
            </a:r>
          </a:p>
        </p:txBody>
      </p:sp>
      <p:sp>
        <p:nvSpPr>
          <p:cNvPr id="12" name="Title 1">
            <a:extLst>
              <a:ext uri="{FF2B5EF4-FFF2-40B4-BE49-F238E27FC236}">
                <a16:creationId xmlns:a16="http://schemas.microsoft.com/office/drawing/2014/main" id="{69B16A9B-CD4B-5754-46B6-8A99A2A097F1}"/>
              </a:ext>
            </a:extLst>
          </p:cNvPr>
          <p:cNvSpPr>
            <a:spLocks noGrp="1"/>
          </p:cNvSpPr>
          <p:nvPr>
            <p:ph type="ctrTitle" hasCustomPrompt="1"/>
          </p:nvPr>
        </p:nvSpPr>
        <p:spPr bwMode="white">
          <a:xfrm>
            <a:off x="623889" y="1171751"/>
            <a:ext cx="4937124" cy="1647649"/>
          </a:xfrm>
        </p:spPr>
        <p:txBody>
          <a:bodyPr lIns="0" anchor="b" anchorCtr="0"/>
          <a:lstStyle>
            <a:lvl1pPr algn="l">
              <a:defRPr sz="6000">
                <a:solidFill>
                  <a:schemeClr val="tx2"/>
                </a:solidFill>
              </a:defRPr>
            </a:lvl1pPr>
          </a:lstStyle>
          <a:p>
            <a:r>
              <a:rPr lang="en-US"/>
              <a:t>Click to add title</a:t>
            </a:r>
          </a:p>
        </p:txBody>
      </p:sp>
      <p:sp>
        <p:nvSpPr>
          <p:cNvPr id="13" name="Date Placeholder 19">
            <a:extLst>
              <a:ext uri="{FF2B5EF4-FFF2-40B4-BE49-F238E27FC236}">
                <a16:creationId xmlns:a16="http://schemas.microsoft.com/office/drawing/2014/main" id="{D1E79D56-8EB9-A0CE-730E-C4FAB59974EE}"/>
              </a:ext>
            </a:extLst>
          </p:cNvPr>
          <p:cNvSpPr>
            <a:spLocks noGrp="1"/>
          </p:cNvSpPr>
          <p:nvPr>
            <p:ph type="dt" sz="half" idx="15"/>
          </p:nvPr>
        </p:nvSpPr>
        <p:spPr bwMode="white">
          <a:xfrm>
            <a:off x="9715499" y="6024563"/>
            <a:ext cx="1854695" cy="457199"/>
          </a:xfrm>
        </p:spPr>
        <p:txBody>
          <a:bodyPr/>
          <a:lstStyle>
            <a:lvl1pPr>
              <a:defRPr>
                <a:solidFill>
                  <a:schemeClr val="tx2"/>
                </a:solidFill>
              </a:defRPr>
            </a:lvl1pPr>
          </a:lstStyle>
          <a:p>
            <a:endParaRPr lang="en-US"/>
          </a:p>
        </p:txBody>
      </p:sp>
      <p:sp>
        <p:nvSpPr>
          <p:cNvPr id="14" name="Subtitle 2">
            <a:extLst>
              <a:ext uri="{FF2B5EF4-FFF2-40B4-BE49-F238E27FC236}">
                <a16:creationId xmlns:a16="http://schemas.microsoft.com/office/drawing/2014/main" id="{90C557EC-85BE-D488-F7CB-8CA1F6DC9CA2}"/>
              </a:ext>
            </a:extLst>
          </p:cNvPr>
          <p:cNvSpPr>
            <a:spLocks noGrp="1"/>
          </p:cNvSpPr>
          <p:nvPr>
            <p:ph type="subTitle" idx="1" hasCustomPrompt="1"/>
          </p:nvPr>
        </p:nvSpPr>
        <p:spPr bwMode="white">
          <a:xfrm>
            <a:off x="623888" y="3433764"/>
            <a:ext cx="2919412" cy="603250"/>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Tree>
    <p:extLst>
      <p:ext uri="{BB962C8B-B14F-4D97-AF65-F5344CB8AC3E}">
        <p14:creationId xmlns:p14="http://schemas.microsoft.com/office/powerpoint/2010/main" val="116389578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Title Dark Teal B">
    <p:bg>
      <p:bgPr>
        <a:solidFill>
          <a:schemeClr val="tx2"/>
        </a:solidFill>
        <a:effectLst/>
      </p:bgPr>
    </p:bg>
    <p:spTree>
      <p:nvGrpSpPr>
        <p:cNvPr id="1" name=""/>
        <p:cNvGrpSpPr/>
        <p:nvPr/>
      </p:nvGrpSpPr>
      <p:grpSpPr>
        <a:xfrm>
          <a:off x="0" y="0"/>
          <a:ext cx="0" cy="0"/>
          <a:chOff x="0" y="0"/>
          <a:chExt cx="0" cy="0"/>
        </a:xfrm>
      </p:grpSpPr>
      <p:sp>
        <p:nvSpPr>
          <p:cNvPr id="64" name="Picture Placeholder 63">
            <a:extLst>
              <a:ext uri="{FF2B5EF4-FFF2-40B4-BE49-F238E27FC236}">
                <a16:creationId xmlns:a16="http://schemas.microsoft.com/office/drawing/2014/main" id="{12B8294E-7F02-030C-7A08-B7334A6D1E5E}"/>
              </a:ext>
            </a:extLst>
          </p:cNvPr>
          <p:cNvSpPr>
            <a:spLocks noGrp="1"/>
          </p:cNvSpPr>
          <p:nvPr>
            <p:ph type="pic" sz="quarter" idx="13"/>
          </p:nvPr>
        </p:nvSpPr>
        <p:spPr>
          <a:xfrm>
            <a:off x="6011863" y="-3600"/>
            <a:ext cx="6181336" cy="6861600"/>
          </a:xfrm>
          <a:custGeom>
            <a:avLst/>
            <a:gdLst>
              <a:gd name="connsiteX0" fmla="*/ 3086100 w 6181337"/>
              <a:gd name="connsiteY0" fmla="*/ 5871000 h 6861600"/>
              <a:gd name="connsiteX1" fmla="*/ 3086100 w 6181337"/>
              <a:gd name="connsiteY1" fmla="*/ 6029400 h 6861600"/>
              <a:gd name="connsiteX2" fmla="*/ 3719700 w 6181337"/>
              <a:gd name="connsiteY2" fmla="*/ 6029400 h 6861600"/>
              <a:gd name="connsiteX3" fmla="*/ 3719700 w 6181337"/>
              <a:gd name="connsiteY3" fmla="*/ 5871000 h 6861600"/>
              <a:gd name="connsiteX4" fmla="*/ 1233486 w 6181337"/>
              <a:gd name="connsiteY4" fmla="*/ 5871000 h 6861600"/>
              <a:gd name="connsiteX5" fmla="*/ 1233486 w 6181337"/>
              <a:gd name="connsiteY5" fmla="*/ 6029400 h 6861600"/>
              <a:gd name="connsiteX6" fmla="*/ 1867086 w 6181337"/>
              <a:gd name="connsiteY6" fmla="*/ 6029400 h 6861600"/>
              <a:gd name="connsiteX7" fmla="*/ 1867086 w 6181337"/>
              <a:gd name="connsiteY7" fmla="*/ 5871000 h 6861600"/>
              <a:gd name="connsiteX8" fmla="*/ 2452500 w 6181337"/>
              <a:gd name="connsiteY8" fmla="*/ 5554200 h 6861600"/>
              <a:gd name="connsiteX9" fmla="*/ 2452500 w 6181337"/>
              <a:gd name="connsiteY9" fmla="*/ 5712600 h 6861600"/>
              <a:gd name="connsiteX10" fmla="*/ 3086100 w 6181337"/>
              <a:gd name="connsiteY10" fmla="*/ 5712600 h 6861600"/>
              <a:gd name="connsiteX11" fmla="*/ 3086100 w 6181337"/>
              <a:gd name="connsiteY11" fmla="*/ 5554200 h 6861600"/>
              <a:gd name="connsiteX12" fmla="*/ 5546540 w 6181337"/>
              <a:gd name="connsiteY12" fmla="*/ 5101413 h 6861600"/>
              <a:gd name="connsiteX13" fmla="*/ 5546540 w 6181337"/>
              <a:gd name="connsiteY13" fmla="*/ 5259813 h 6861600"/>
              <a:gd name="connsiteX14" fmla="*/ 6180140 w 6181337"/>
              <a:gd name="connsiteY14" fmla="*/ 5259813 h 6861600"/>
              <a:gd name="connsiteX15" fmla="*/ 6180140 w 6181337"/>
              <a:gd name="connsiteY15" fmla="*/ 5101413 h 6861600"/>
              <a:gd name="connsiteX16" fmla="*/ 1 w 6181337"/>
              <a:gd name="connsiteY16" fmla="*/ 910569 h 6861600"/>
              <a:gd name="connsiteX17" fmla="*/ 1 w 6181337"/>
              <a:gd name="connsiteY17" fmla="*/ 1068969 h 6861600"/>
              <a:gd name="connsiteX18" fmla="*/ 633601 w 6181337"/>
              <a:gd name="connsiteY18" fmla="*/ 1068969 h 6861600"/>
              <a:gd name="connsiteX19" fmla="*/ 633601 w 6181337"/>
              <a:gd name="connsiteY19" fmla="*/ 910569 h 6861600"/>
              <a:gd name="connsiteX20" fmla="*/ 784226 w 6181337"/>
              <a:gd name="connsiteY20" fmla="*/ 290229 h 6861600"/>
              <a:gd name="connsiteX21" fmla="*/ 784226 w 6181337"/>
              <a:gd name="connsiteY21" fmla="*/ 448629 h 6861600"/>
              <a:gd name="connsiteX22" fmla="*/ 1417826 w 6181337"/>
              <a:gd name="connsiteY22" fmla="*/ 448629 h 6861600"/>
              <a:gd name="connsiteX23" fmla="*/ 1417826 w 6181337"/>
              <a:gd name="connsiteY23" fmla="*/ 290229 h 6861600"/>
              <a:gd name="connsiteX24" fmla="*/ 0 w 6181337"/>
              <a:gd name="connsiteY24" fmla="*/ 0 h 6861600"/>
              <a:gd name="connsiteX25" fmla="*/ 6181337 w 6181337"/>
              <a:gd name="connsiteY25" fmla="*/ 0 h 6861600"/>
              <a:gd name="connsiteX26" fmla="*/ 6181337 w 6181337"/>
              <a:gd name="connsiteY26" fmla="*/ 6861600 h 6861600"/>
              <a:gd name="connsiteX27" fmla="*/ 0 w 6181337"/>
              <a:gd name="connsiteY2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1337" h="6861600">
                <a:moveTo>
                  <a:pt x="3086100" y="5871000"/>
                </a:moveTo>
                <a:lnTo>
                  <a:pt x="3086100" y="6029400"/>
                </a:lnTo>
                <a:lnTo>
                  <a:pt x="3719700" y="6029400"/>
                </a:lnTo>
                <a:lnTo>
                  <a:pt x="3719700" y="5871000"/>
                </a:lnTo>
                <a:close/>
                <a:moveTo>
                  <a:pt x="1233486" y="5871000"/>
                </a:moveTo>
                <a:lnTo>
                  <a:pt x="1233486" y="6029400"/>
                </a:lnTo>
                <a:lnTo>
                  <a:pt x="1867086" y="6029400"/>
                </a:lnTo>
                <a:lnTo>
                  <a:pt x="1867086" y="5871000"/>
                </a:lnTo>
                <a:close/>
                <a:moveTo>
                  <a:pt x="2452500" y="5554200"/>
                </a:moveTo>
                <a:lnTo>
                  <a:pt x="2452500" y="5712600"/>
                </a:lnTo>
                <a:lnTo>
                  <a:pt x="3086100" y="5712600"/>
                </a:lnTo>
                <a:lnTo>
                  <a:pt x="3086100" y="5554200"/>
                </a:lnTo>
                <a:close/>
                <a:moveTo>
                  <a:pt x="5546540" y="5101413"/>
                </a:moveTo>
                <a:lnTo>
                  <a:pt x="5546540" y="5259813"/>
                </a:lnTo>
                <a:lnTo>
                  <a:pt x="6180140" y="5259813"/>
                </a:lnTo>
                <a:lnTo>
                  <a:pt x="6180140" y="5101413"/>
                </a:lnTo>
                <a:close/>
                <a:moveTo>
                  <a:pt x="1" y="910569"/>
                </a:moveTo>
                <a:lnTo>
                  <a:pt x="1" y="1068969"/>
                </a:lnTo>
                <a:lnTo>
                  <a:pt x="633601" y="1068969"/>
                </a:lnTo>
                <a:lnTo>
                  <a:pt x="633601" y="910569"/>
                </a:lnTo>
                <a:close/>
                <a:moveTo>
                  <a:pt x="784226" y="290229"/>
                </a:moveTo>
                <a:lnTo>
                  <a:pt x="784226" y="448629"/>
                </a:lnTo>
                <a:lnTo>
                  <a:pt x="1417826" y="448629"/>
                </a:lnTo>
                <a:lnTo>
                  <a:pt x="1417826" y="290229"/>
                </a:lnTo>
                <a:close/>
                <a:moveTo>
                  <a:pt x="0" y="0"/>
                </a:moveTo>
                <a:lnTo>
                  <a:pt x="6181337" y="0"/>
                </a:lnTo>
                <a:lnTo>
                  <a:pt x="6181337"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471488" y="1758950"/>
            <a:ext cx="5089525" cy="1668464"/>
          </a:xfrm>
        </p:spPr>
        <p:txBody>
          <a:bodyPr lIns="0" anchor="b" anchorCtr="0"/>
          <a:lstStyle>
            <a:lvl1pPr algn="l">
              <a:defRPr sz="60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469901" y="6024563"/>
            <a:ext cx="2622550" cy="452437"/>
          </a:xfrm>
        </p:spPr>
        <p:txBody>
          <a:bodyPr/>
          <a:lstStyle>
            <a:lvl1pPr algn="l">
              <a:defRPr/>
            </a:lvl1pPr>
          </a:lstStyle>
          <a:p>
            <a:endParaRPr lang="en-US"/>
          </a:p>
        </p:txBody>
      </p:sp>
      <p:grpSp>
        <p:nvGrpSpPr>
          <p:cNvPr id="23" name="Logo - negative">
            <a:extLst>
              <a:ext uri="{FF2B5EF4-FFF2-40B4-BE49-F238E27FC236}">
                <a16:creationId xmlns:a16="http://schemas.microsoft.com/office/drawing/2014/main" id="{185B7302-3905-7CBE-0F25-5DDEE03CD32D}"/>
              </a:ext>
            </a:extLst>
          </p:cNvPr>
          <p:cNvGrpSpPr>
            <a:grpSpLocks/>
          </p:cNvGrpSpPr>
          <p:nvPr userDrawn="1"/>
        </p:nvGrpSpPr>
        <p:grpSpPr bwMode="white">
          <a:xfrm>
            <a:off x="457200" y="442648"/>
            <a:ext cx="1851025" cy="342710"/>
            <a:chOff x="3181350" y="2890837"/>
            <a:chExt cx="5829299" cy="1079276"/>
          </a:xfrm>
        </p:grpSpPr>
        <p:sp>
          <p:nvSpPr>
            <p:cNvPr id="30" name="Freeform: Shape 29">
              <a:extLst>
                <a:ext uri="{FF2B5EF4-FFF2-40B4-BE49-F238E27FC236}">
                  <a16:creationId xmlns:a16="http://schemas.microsoft.com/office/drawing/2014/main" id="{AC8CAF13-77E1-D360-4FBF-D9AAEE0702A7}"/>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627C2E-7875-1FE9-7746-24810CF3623E}"/>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AF7B7F-32EA-2111-5664-80E448AD19FA}"/>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2F49EC-D030-D555-DD76-EE7030F91C0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C51E1-EBFA-39D0-9C97-AD09AEA90108}"/>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F564F2D-860D-D82C-E587-7E9913FA76F0}"/>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E1465D8-5441-5D3E-8963-A8C9EE6E3801}"/>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29C7AF-B70B-973F-AAE0-41CA97D3886F}"/>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C490F13-92F7-175C-D31C-796D430287B1}"/>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22E838B-7D6C-5F4A-77C5-9F543A35BB6A}"/>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03AB43-D08B-999C-6D16-E8A3AB6D43D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5F1A70F-3683-1931-53E7-B391B5FDE9EA}"/>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5D8F59-B629-67B7-8EA2-517A07956962}"/>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FE6A7E-DC4F-EE86-CFC5-2D6845B59417}"/>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9703995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Title Paper Gray B">
    <p:bg>
      <p:bgPr>
        <a:solidFill>
          <a:schemeClr val="bg2"/>
        </a:solidFill>
        <a:effectLst/>
      </p:bgPr>
    </p:bg>
    <p:spTree>
      <p:nvGrpSpPr>
        <p:cNvPr id="1" name=""/>
        <p:cNvGrpSpPr/>
        <p:nvPr/>
      </p:nvGrpSpPr>
      <p:grpSpPr>
        <a:xfrm>
          <a:off x="0" y="0"/>
          <a:ext cx="0" cy="0"/>
          <a:chOff x="0" y="0"/>
          <a:chExt cx="0" cy="0"/>
        </a:xfrm>
      </p:grpSpPr>
      <p:grpSp>
        <p:nvGrpSpPr>
          <p:cNvPr id="6" name="Logo - Color">
            <a:extLst>
              <a:ext uri="{FF2B5EF4-FFF2-40B4-BE49-F238E27FC236}">
                <a16:creationId xmlns:a16="http://schemas.microsoft.com/office/drawing/2014/main" id="{4B30B144-4708-9862-291D-CB226ED0A270}"/>
              </a:ext>
            </a:extLst>
          </p:cNvPr>
          <p:cNvGrpSpPr>
            <a:grpSpLocks/>
          </p:cNvGrpSpPr>
          <p:nvPr userDrawn="1"/>
        </p:nvGrpSpPr>
        <p:grpSpPr>
          <a:xfrm>
            <a:off x="457200" y="442647"/>
            <a:ext cx="1851025" cy="342710"/>
            <a:chOff x="3181350" y="2890837"/>
            <a:chExt cx="5829299" cy="1079276"/>
          </a:xfrm>
        </p:grpSpPr>
        <p:sp>
          <p:nvSpPr>
            <p:cNvPr id="7" name="Freeform: Shape 6">
              <a:extLst>
                <a:ext uri="{FF2B5EF4-FFF2-40B4-BE49-F238E27FC236}">
                  <a16:creationId xmlns:a16="http://schemas.microsoft.com/office/drawing/2014/main" id="{F1B1543E-633A-4860-6C89-22B0356A1E60}"/>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770039A-412C-C370-AC8B-689E7111FF7D}"/>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9C6A6C-3ECB-08FC-F158-3E14F1BA0487}"/>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4CB44A-E513-DFC3-A295-8E876D427ADA}"/>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1F57250-5125-3E5C-367D-19FAA577388C}"/>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CE2D76-058A-B0DB-BD4E-E64911DFDC13}"/>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7B43EC8-6429-A035-5DC3-8CDC5E218D82}"/>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186F7FD-8A5A-E34F-D94F-DF6DCE92EA3C}"/>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97A1EEE-BA3A-8EF6-9A4E-40BDE962F46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5AAB3A-57B0-977E-2B66-9E2EE154FCE6}"/>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923DA86-0F00-4558-222B-4A28ED66E657}"/>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446448E-4A28-9CBD-DBA2-8898730BD3EB}"/>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58E71F-12B4-25DB-7A59-987612A62609}"/>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36221BE-7334-D4D1-F1A5-F03165A50A44}"/>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30" name="Picture Placeholder 29">
            <a:extLst>
              <a:ext uri="{FF2B5EF4-FFF2-40B4-BE49-F238E27FC236}">
                <a16:creationId xmlns:a16="http://schemas.microsoft.com/office/drawing/2014/main" id="{18EE1F5F-5BF2-6D59-2C69-3FA020D1597E}"/>
              </a:ext>
            </a:extLst>
          </p:cNvPr>
          <p:cNvSpPr>
            <a:spLocks noGrp="1"/>
          </p:cNvSpPr>
          <p:nvPr>
            <p:ph type="pic" sz="quarter" idx="13"/>
          </p:nvPr>
        </p:nvSpPr>
        <p:spPr>
          <a:xfrm>
            <a:off x="6011862" y="-3600"/>
            <a:ext cx="6181337" cy="6861600"/>
          </a:xfrm>
          <a:custGeom>
            <a:avLst/>
            <a:gdLst>
              <a:gd name="connsiteX0" fmla="*/ 3086100 w 6181337"/>
              <a:gd name="connsiteY0" fmla="*/ 5871000 h 6861600"/>
              <a:gd name="connsiteX1" fmla="*/ 3086100 w 6181337"/>
              <a:gd name="connsiteY1" fmla="*/ 6029400 h 6861600"/>
              <a:gd name="connsiteX2" fmla="*/ 3719700 w 6181337"/>
              <a:gd name="connsiteY2" fmla="*/ 6029400 h 6861600"/>
              <a:gd name="connsiteX3" fmla="*/ 3719700 w 6181337"/>
              <a:gd name="connsiteY3" fmla="*/ 5871000 h 6861600"/>
              <a:gd name="connsiteX4" fmla="*/ 1233486 w 6181337"/>
              <a:gd name="connsiteY4" fmla="*/ 5871000 h 6861600"/>
              <a:gd name="connsiteX5" fmla="*/ 1233486 w 6181337"/>
              <a:gd name="connsiteY5" fmla="*/ 6029400 h 6861600"/>
              <a:gd name="connsiteX6" fmla="*/ 1867086 w 6181337"/>
              <a:gd name="connsiteY6" fmla="*/ 6029400 h 6861600"/>
              <a:gd name="connsiteX7" fmla="*/ 1867086 w 6181337"/>
              <a:gd name="connsiteY7" fmla="*/ 5871000 h 6861600"/>
              <a:gd name="connsiteX8" fmla="*/ 2452500 w 6181337"/>
              <a:gd name="connsiteY8" fmla="*/ 5554200 h 6861600"/>
              <a:gd name="connsiteX9" fmla="*/ 2452500 w 6181337"/>
              <a:gd name="connsiteY9" fmla="*/ 5712600 h 6861600"/>
              <a:gd name="connsiteX10" fmla="*/ 3086100 w 6181337"/>
              <a:gd name="connsiteY10" fmla="*/ 5712600 h 6861600"/>
              <a:gd name="connsiteX11" fmla="*/ 3086100 w 6181337"/>
              <a:gd name="connsiteY11" fmla="*/ 5554200 h 6861600"/>
              <a:gd name="connsiteX12" fmla="*/ 5546540 w 6181337"/>
              <a:gd name="connsiteY12" fmla="*/ 5101413 h 6861600"/>
              <a:gd name="connsiteX13" fmla="*/ 5546540 w 6181337"/>
              <a:gd name="connsiteY13" fmla="*/ 5259813 h 6861600"/>
              <a:gd name="connsiteX14" fmla="*/ 6180140 w 6181337"/>
              <a:gd name="connsiteY14" fmla="*/ 5259813 h 6861600"/>
              <a:gd name="connsiteX15" fmla="*/ 6180140 w 6181337"/>
              <a:gd name="connsiteY15" fmla="*/ 5101413 h 6861600"/>
              <a:gd name="connsiteX16" fmla="*/ 1 w 6181337"/>
              <a:gd name="connsiteY16" fmla="*/ 910569 h 6861600"/>
              <a:gd name="connsiteX17" fmla="*/ 1 w 6181337"/>
              <a:gd name="connsiteY17" fmla="*/ 1068969 h 6861600"/>
              <a:gd name="connsiteX18" fmla="*/ 633601 w 6181337"/>
              <a:gd name="connsiteY18" fmla="*/ 1068969 h 6861600"/>
              <a:gd name="connsiteX19" fmla="*/ 633601 w 6181337"/>
              <a:gd name="connsiteY19" fmla="*/ 910569 h 6861600"/>
              <a:gd name="connsiteX20" fmla="*/ 784226 w 6181337"/>
              <a:gd name="connsiteY20" fmla="*/ 290229 h 6861600"/>
              <a:gd name="connsiteX21" fmla="*/ 784226 w 6181337"/>
              <a:gd name="connsiteY21" fmla="*/ 448629 h 6861600"/>
              <a:gd name="connsiteX22" fmla="*/ 1417826 w 6181337"/>
              <a:gd name="connsiteY22" fmla="*/ 448629 h 6861600"/>
              <a:gd name="connsiteX23" fmla="*/ 1417826 w 6181337"/>
              <a:gd name="connsiteY23" fmla="*/ 290229 h 6861600"/>
              <a:gd name="connsiteX24" fmla="*/ 0 w 6181337"/>
              <a:gd name="connsiteY24" fmla="*/ 0 h 6861600"/>
              <a:gd name="connsiteX25" fmla="*/ 6181337 w 6181337"/>
              <a:gd name="connsiteY25" fmla="*/ 0 h 6861600"/>
              <a:gd name="connsiteX26" fmla="*/ 6181337 w 6181337"/>
              <a:gd name="connsiteY26" fmla="*/ 6861600 h 6861600"/>
              <a:gd name="connsiteX27" fmla="*/ 0 w 6181337"/>
              <a:gd name="connsiteY2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1337" h="6861600">
                <a:moveTo>
                  <a:pt x="3086100" y="5871000"/>
                </a:moveTo>
                <a:lnTo>
                  <a:pt x="3086100" y="6029400"/>
                </a:lnTo>
                <a:lnTo>
                  <a:pt x="3719700" y="6029400"/>
                </a:lnTo>
                <a:lnTo>
                  <a:pt x="3719700" y="5871000"/>
                </a:lnTo>
                <a:close/>
                <a:moveTo>
                  <a:pt x="1233486" y="5871000"/>
                </a:moveTo>
                <a:lnTo>
                  <a:pt x="1233486" y="6029400"/>
                </a:lnTo>
                <a:lnTo>
                  <a:pt x="1867086" y="6029400"/>
                </a:lnTo>
                <a:lnTo>
                  <a:pt x="1867086" y="5871000"/>
                </a:lnTo>
                <a:close/>
                <a:moveTo>
                  <a:pt x="2452500" y="5554200"/>
                </a:moveTo>
                <a:lnTo>
                  <a:pt x="2452500" y="5712600"/>
                </a:lnTo>
                <a:lnTo>
                  <a:pt x="3086100" y="5712600"/>
                </a:lnTo>
                <a:lnTo>
                  <a:pt x="3086100" y="5554200"/>
                </a:lnTo>
                <a:close/>
                <a:moveTo>
                  <a:pt x="5546540" y="5101413"/>
                </a:moveTo>
                <a:lnTo>
                  <a:pt x="5546540" y="5259813"/>
                </a:lnTo>
                <a:lnTo>
                  <a:pt x="6180140" y="5259813"/>
                </a:lnTo>
                <a:lnTo>
                  <a:pt x="6180140" y="5101413"/>
                </a:lnTo>
                <a:close/>
                <a:moveTo>
                  <a:pt x="1" y="910569"/>
                </a:moveTo>
                <a:lnTo>
                  <a:pt x="1" y="1068969"/>
                </a:lnTo>
                <a:lnTo>
                  <a:pt x="633601" y="1068969"/>
                </a:lnTo>
                <a:lnTo>
                  <a:pt x="633601" y="910569"/>
                </a:lnTo>
                <a:close/>
                <a:moveTo>
                  <a:pt x="784226" y="290229"/>
                </a:moveTo>
                <a:lnTo>
                  <a:pt x="784226" y="448629"/>
                </a:lnTo>
                <a:lnTo>
                  <a:pt x="1417826" y="448629"/>
                </a:lnTo>
                <a:lnTo>
                  <a:pt x="1417826" y="290229"/>
                </a:lnTo>
                <a:close/>
                <a:moveTo>
                  <a:pt x="0" y="0"/>
                </a:moveTo>
                <a:lnTo>
                  <a:pt x="6181337" y="0"/>
                </a:lnTo>
                <a:lnTo>
                  <a:pt x="6181337"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4" name="Title 1">
            <a:extLst>
              <a:ext uri="{FF2B5EF4-FFF2-40B4-BE49-F238E27FC236}">
                <a16:creationId xmlns:a16="http://schemas.microsoft.com/office/drawing/2014/main" id="{611D0313-B500-5A68-9157-7DFBA6037F28}"/>
              </a:ext>
            </a:extLst>
          </p:cNvPr>
          <p:cNvSpPr>
            <a:spLocks noGrp="1"/>
          </p:cNvSpPr>
          <p:nvPr>
            <p:ph type="ctrTitle" hasCustomPrompt="1"/>
          </p:nvPr>
        </p:nvSpPr>
        <p:spPr bwMode="white">
          <a:xfrm>
            <a:off x="471488" y="1758951"/>
            <a:ext cx="5089525" cy="1828800"/>
          </a:xfrm>
        </p:spPr>
        <p:txBody>
          <a:bodyPr lIns="0" anchor="b" anchorCtr="0"/>
          <a:lstStyle>
            <a:lvl1pPr algn="l">
              <a:defRPr sz="6000">
                <a:solidFill>
                  <a:schemeClr val="tx2"/>
                </a:solidFill>
              </a:defRPr>
            </a:lvl1pPr>
          </a:lstStyle>
          <a:p>
            <a:r>
              <a:rPr lang="en-US"/>
              <a:t>Click to add title</a:t>
            </a:r>
          </a:p>
        </p:txBody>
      </p:sp>
      <p:sp>
        <p:nvSpPr>
          <p:cNvPr id="5" name="Subtitle 2">
            <a:extLst>
              <a:ext uri="{FF2B5EF4-FFF2-40B4-BE49-F238E27FC236}">
                <a16:creationId xmlns:a16="http://schemas.microsoft.com/office/drawing/2014/main" id="{835C68FA-3021-C297-E3B5-2960875EFE34}"/>
              </a:ext>
            </a:extLst>
          </p:cNvPr>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1" name="Date Placeholder 19">
            <a:extLst>
              <a:ext uri="{FF2B5EF4-FFF2-40B4-BE49-F238E27FC236}">
                <a16:creationId xmlns:a16="http://schemas.microsoft.com/office/drawing/2014/main" id="{89E0B203-4586-CD31-665C-5697C4B0CDB2}"/>
              </a:ext>
            </a:extLst>
          </p:cNvPr>
          <p:cNvSpPr>
            <a:spLocks noGrp="1"/>
          </p:cNvSpPr>
          <p:nvPr>
            <p:ph type="dt" sz="half" idx="15"/>
          </p:nvPr>
        </p:nvSpPr>
        <p:spPr bwMode="white">
          <a:xfrm>
            <a:off x="469901" y="6024563"/>
            <a:ext cx="2622550" cy="452437"/>
          </a:xfrm>
        </p:spPr>
        <p:txBody>
          <a:bodyPr/>
          <a:lstStyle>
            <a:lvl1pPr algn="l">
              <a:defRPr>
                <a:solidFill>
                  <a:schemeClr val="tx2"/>
                </a:solidFill>
              </a:defRPr>
            </a:lvl1pPr>
          </a:lstStyle>
          <a:p>
            <a:endParaRPr lang="en-US"/>
          </a:p>
        </p:txBody>
      </p:sp>
    </p:spTree>
    <p:extLst>
      <p:ext uri="{BB962C8B-B14F-4D97-AF65-F5344CB8AC3E}">
        <p14:creationId xmlns:p14="http://schemas.microsoft.com/office/powerpoint/2010/main" val="28211645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Title Dark Teal C">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63C3BF-442F-303B-5F36-20568C457926}"/>
              </a:ext>
            </a:extLst>
          </p:cNvPr>
          <p:cNvSpPr>
            <a:spLocks noGrp="1"/>
          </p:cNvSpPr>
          <p:nvPr>
            <p:ph type="pic" sz="quarter" idx="13"/>
          </p:nvPr>
        </p:nvSpPr>
        <p:spPr>
          <a:xfrm>
            <a:off x="6011862" y="-3600"/>
            <a:ext cx="6181337" cy="6861600"/>
          </a:xfrm>
          <a:custGeom>
            <a:avLst/>
            <a:gdLst>
              <a:gd name="connsiteX0" fmla="*/ 0 w 6181337"/>
              <a:gd name="connsiteY0" fmla="*/ 0 h 6861600"/>
              <a:gd name="connsiteX1" fmla="*/ 1 w 6181337"/>
              <a:gd name="connsiteY1" fmla="*/ 0 h 6861600"/>
              <a:gd name="connsiteX2" fmla="*/ 6181336 w 6181337"/>
              <a:gd name="connsiteY2" fmla="*/ 0 h 6861600"/>
              <a:gd name="connsiteX3" fmla="*/ 6181337 w 6181337"/>
              <a:gd name="connsiteY3" fmla="*/ 0 h 6861600"/>
              <a:gd name="connsiteX4" fmla="*/ 6181337 w 6181337"/>
              <a:gd name="connsiteY4" fmla="*/ 6861600 h 6861600"/>
              <a:gd name="connsiteX5" fmla="*/ 6181336 w 6181337"/>
              <a:gd name="connsiteY5" fmla="*/ 6861600 h 6861600"/>
              <a:gd name="connsiteX6" fmla="*/ 1 w 6181337"/>
              <a:gd name="connsiteY6" fmla="*/ 6861600 h 6861600"/>
              <a:gd name="connsiteX7" fmla="*/ 0 w 6181337"/>
              <a:gd name="connsiteY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37" h="6861600">
                <a:moveTo>
                  <a:pt x="0" y="0"/>
                </a:moveTo>
                <a:lnTo>
                  <a:pt x="1" y="0"/>
                </a:lnTo>
                <a:lnTo>
                  <a:pt x="6181336" y="0"/>
                </a:lnTo>
                <a:lnTo>
                  <a:pt x="6181337" y="0"/>
                </a:lnTo>
                <a:lnTo>
                  <a:pt x="6181337" y="6861600"/>
                </a:lnTo>
                <a:lnTo>
                  <a:pt x="6181336" y="6861600"/>
                </a:lnTo>
                <a:lnTo>
                  <a:pt x="1"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471488" y="1758950"/>
            <a:ext cx="5089525" cy="1668464"/>
          </a:xfrm>
        </p:spPr>
        <p:txBody>
          <a:bodyPr lIns="0" anchor="b" anchorCtr="0"/>
          <a:lstStyle>
            <a:lvl1pPr algn="l">
              <a:defRPr sz="60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469901" y="6024563"/>
            <a:ext cx="2622550" cy="452437"/>
          </a:xfrm>
        </p:spPr>
        <p:txBody>
          <a:bodyPr/>
          <a:lstStyle>
            <a:lvl1pPr algn="l">
              <a:defRPr/>
            </a:lvl1pPr>
          </a:lstStyle>
          <a:p>
            <a:endParaRPr lang="en-US"/>
          </a:p>
        </p:txBody>
      </p:sp>
      <p:grpSp>
        <p:nvGrpSpPr>
          <p:cNvPr id="23" name="Logo - negative">
            <a:extLst>
              <a:ext uri="{FF2B5EF4-FFF2-40B4-BE49-F238E27FC236}">
                <a16:creationId xmlns:a16="http://schemas.microsoft.com/office/drawing/2014/main" id="{185B7302-3905-7CBE-0F25-5DDEE03CD32D}"/>
              </a:ext>
            </a:extLst>
          </p:cNvPr>
          <p:cNvGrpSpPr>
            <a:grpSpLocks/>
          </p:cNvGrpSpPr>
          <p:nvPr userDrawn="1"/>
        </p:nvGrpSpPr>
        <p:grpSpPr bwMode="white">
          <a:xfrm>
            <a:off x="457200" y="442648"/>
            <a:ext cx="1851025" cy="342710"/>
            <a:chOff x="3181350" y="2890837"/>
            <a:chExt cx="5829299" cy="1079276"/>
          </a:xfrm>
        </p:grpSpPr>
        <p:sp>
          <p:nvSpPr>
            <p:cNvPr id="30" name="Freeform: Shape 29">
              <a:extLst>
                <a:ext uri="{FF2B5EF4-FFF2-40B4-BE49-F238E27FC236}">
                  <a16:creationId xmlns:a16="http://schemas.microsoft.com/office/drawing/2014/main" id="{AC8CAF13-77E1-D360-4FBF-D9AAEE0702A7}"/>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627C2E-7875-1FE9-7746-24810CF3623E}"/>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AF7B7F-32EA-2111-5664-80E448AD19FA}"/>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2F49EC-D030-D555-DD76-EE7030F91C0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C51E1-EBFA-39D0-9C97-AD09AEA90108}"/>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F564F2D-860D-D82C-E587-7E9913FA76F0}"/>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E1465D8-5441-5D3E-8963-A8C9EE6E3801}"/>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29C7AF-B70B-973F-AAE0-41CA97D3886F}"/>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C490F13-92F7-175C-D31C-796D430287B1}"/>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22E838B-7D6C-5F4A-77C5-9F543A35BB6A}"/>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03AB43-D08B-999C-6D16-E8A3AB6D43D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5F1A70F-3683-1931-53E7-B391B5FDE9EA}"/>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5D8F59-B629-67B7-8EA2-517A07956962}"/>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FE6A7E-DC4F-EE86-CFC5-2D6845B59417}"/>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7373454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itle Paper Gray C">
    <p:bg>
      <p:bgPr>
        <a:solidFill>
          <a:schemeClr val="bg2"/>
        </a:solidFill>
        <a:effectLst/>
      </p:bgPr>
    </p:bg>
    <p:spTree>
      <p:nvGrpSpPr>
        <p:cNvPr id="1" name=""/>
        <p:cNvGrpSpPr/>
        <p:nvPr/>
      </p:nvGrpSpPr>
      <p:grpSpPr>
        <a:xfrm>
          <a:off x="0" y="0"/>
          <a:ext cx="0" cy="0"/>
          <a:chOff x="0" y="0"/>
          <a:chExt cx="0" cy="0"/>
        </a:xfrm>
      </p:grpSpPr>
      <p:grpSp>
        <p:nvGrpSpPr>
          <p:cNvPr id="6" name="Logo - Color">
            <a:extLst>
              <a:ext uri="{FF2B5EF4-FFF2-40B4-BE49-F238E27FC236}">
                <a16:creationId xmlns:a16="http://schemas.microsoft.com/office/drawing/2014/main" id="{4B30B144-4708-9862-291D-CB226ED0A270}"/>
              </a:ext>
            </a:extLst>
          </p:cNvPr>
          <p:cNvGrpSpPr>
            <a:grpSpLocks/>
          </p:cNvGrpSpPr>
          <p:nvPr userDrawn="1"/>
        </p:nvGrpSpPr>
        <p:grpSpPr>
          <a:xfrm>
            <a:off x="457200" y="442647"/>
            <a:ext cx="1851025" cy="342710"/>
            <a:chOff x="3181350" y="2890837"/>
            <a:chExt cx="5829299" cy="1079276"/>
          </a:xfrm>
        </p:grpSpPr>
        <p:sp>
          <p:nvSpPr>
            <p:cNvPr id="7" name="Freeform: Shape 6">
              <a:extLst>
                <a:ext uri="{FF2B5EF4-FFF2-40B4-BE49-F238E27FC236}">
                  <a16:creationId xmlns:a16="http://schemas.microsoft.com/office/drawing/2014/main" id="{F1B1543E-633A-4860-6C89-22B0356A1E60}"/>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770039A-412C-C370-AC8B-689E7111FF7D}"/>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9C6A6C-3ECB-08FC-F158-3E14F1BA0487}"/>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4CB44A-E513-DFC3-A295-8E876D427ADA}"/>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1F57250-5125-3E5C-367D-19FAA577388C}"/>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CE2D76-058A-B0DB-BD4E-E64911DFDC13}"/>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7B43EC8-6429-A035-5DC3-8CDC5E218D82}"/>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186F7FD-8A5A-E34F-D94F-DF6DCE92EA3C}"/>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97A1EEE-BA3A-8EF6-9A4E-40BDE962F46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5AAB3A-57B0-977E-2B66-9E2EE154FCE6}"/>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923DA86-0F00-4558-222B-4A28ED66E657}"/>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446448E-4A28-9CBD-DBA2-8898730BD3EB}"/>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58E71F-12B4-25DB-7A59-987612A62609}"/>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36221BE-7334-D4D1-F1A5-F03165A50A44}"/>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4" name="Title 1">
            <a:extLst>
              <a:ext uri="{FF2B5EF4-FFF2-40B4-BE49-F238E27FC236}">
                <a16:creationId xmlns:a16="http://schemas.microsoft.com/office/drawing/2014/main" id="{611D0313-B500-5A68-9157-7DFBA6037F28}"/>
              </a:ext>
            </a:extLst>
          </p:cNvPr>
          <p:cNvSpPr>
            <a:spLocks noGrp="1"/>
          </p:cNvSpPr>
          <p:nvPr>
            <p:ph type="ctrTitle" hasCustomPrompt="1"/>
          </p:nvPr>
        </p:nvSpPr>
        <p:spPr bwMode="white">
          <a:xfrm>
            <a:off x="471488" y="1758951"/>
            <a:ext cx="5089525" cy="1828800"/>
          </a:xfrm>
        </p:spPr>
        <p:txBody>
          <a:bodyPr lIns="0" anchor="b" anchorCtr="0"/>
          <a:lstStyle>
            <a:lvl1pPr algn="l">
              <a:defRPr sz="6000">
                <a:solidFill>
                  <a:schemeClr val="tx2"/>
                </a:solidFill>
              </a:defRPr>
            </a:lvl1pPr>
          </a:lstStyle>
          <a:p>
            <a:r>
              <a:rPr lang="en-US"/>
              <a:t>Click to add title</a:t>
            </a:r>
          </a:p>
        </p:txBody>
      </p:sp>
      <p:sp>
        <p:nvSpPr>
          <p:cNvPr id="5" name="Subtitle 2">
            <a:extLst>
              <a:ext uri="{FF2B5EF4-FFF2-40B4-BE49-F238E27FC236}">
                <a16:creationId xmlns:a16="http://schemas.microsoft.com/office/drawing/2014/main" id="{835C68FA-3021-C297-E3B5-2960875EFE34}"/>
              </a:ext>
            </a:extLst>
          </p:cNvPr>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1" name="Date Placeholder 19">
            <a:extLst>
              <a:ext uri="{FF2B5EF4-FFF2-40B4-BE49-F238E27FC236}">
                <a16:creationId xmlns:a16="http://schemas.microsoft.com/office/drawing/2014/main" id="{89E0B203-4586-CD31-665C-5697C4B0CDB2}"/>
              </a:ext>
            </a:extLst>
          </p:cNvPr>
          <p:cNvSpPr>
            <a:spLocks noGrp="1"/>
          </p:cNvSpPr>
          <p:nvPr>
            <p:ph type="dt" sz="half" idx="15"/>
          </p:nvPr>
        </p:nvSpPr>
        <p:spPr bwMode="white">
          <a:xfrm>
            <a:off x="469901" y="6024563"/>
            <a:ext cx="2622550" cy="452437"/>
          </a:xfrm>
        </p:spPr>
        <p:txBody>
          <a:bodyPr/>
          <a:lstStyle>
            <a:lvl1pPr algn="l">
              <a:defRPr>
                <a:solidFill>
                  <a:schemeClr val="tx2"/>
                </a:solidFill>
              </a:defRPr>
            </a:lvl1pPr>
          </a:lstStyle>
          <a:p>
            <a:endParaRPr lang="en-US"/>
          </a:p>
        </p:txBody>
      </p:sp>
      <p:sp>
        <p:nvSpPr>
          <p:cNvPr id="3" name="Picture Placeholder 2">
            <a:extLst>
              <a:ext uri="{FF2B5EF4-FFF2-40B4-BE49-F238E27FC236}">
                <a16:creationId xmlns:a16="http://schemas.microsoft.com/office/drawing/2014/main" id="{9295287D-0A5B-E0CF-CBFC-464C2E49F6E6}"/>
              </a:ext>
            </a:extLst>
          </p:cNvPr>
          <p:cNvSpPr>
            <a:spLocks noGrp="1"/>
          </p:cNvSpPr>
          <p:nvPr>
            <p:ph type="pic" sz="quarter" idx="13"/>
          </p:nvPr>
        </p:nvSpPr>
        <p:spPr>
          <a:xfrm>
            <a:off x="6011862" y="-3600"/>
            <a:ext cx="6181337" cy="6861600"/>
          </a:xfrm>
          <a:custGeom>
            <a:avLst/>
            <a:gdLst>
              <a:gd name="connsiteX0" fmla="*/ 0 w 6181337"/>
              <a:gd name="connsiteY0" fmla="*/ 0 h 6861600"/>
              <a:gd name="connsiteX1" fmla="*/ 1 w 6181337"/>
              <a:gd name="connsiteY1" fmla="*/ 0 h 6861600"/>
              <a:gd name="connsiteX2" fmla="*/ 6181336 w 6181337"/>
              <a:gd name="connsiteY2" fmla="*/ 0 h 6861600"/>
              <a:gd name="connsiteX3" fmla="*/ 6181337 w 6181337"/>
              <a:gd name="connsiteY3" fmla="*/ 0 h 6861600"/>
              <a:gd name="connsiteX4" fmla="*/ 6181337 w 6181337"/>
              <a:gd name="connsiteY4" fmla="*/ 6861600 h 6861600"/>
              <a:gd name="connsiteX5" fmla="*/ 6181336 w 6181337"/>
              <a:gd name="connsiteY5" fmla="*/ 6861600 h 6861600"/>
              <a:gd name="connsiteX6" fmla="*/ 1 w 6181337"/>
              <a:gd name="connsiteY6" fmla="*/ 6861600 h 6861600"/>
              <a:gd name="connsiteX7" fmla="*/ 0 w 6181337"/>
              <a:gd name="connsiteY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37" h="6861600">
                <a:moveTo>
                  <a:pt x="0" y="0"/>
                </a:moveTo>
                <a:lnTo>
                  <a:pt x="1" y="0"/>
                </a:lnTo>
                <a:lnTo>
                  <a:pt x="6181336" y="0"/>
                </a:lnTo>
                <a:lnTo>
                  <a:pt x="6181337" y="0"/>
                </a:lnTo>
                <a:lnTo>
                  <a:pt x="6181337" y="6861600"/>
                </a:lnTo>
                <a:lnTo>
                  <a:pt x="6181336" y="6861600"/>
                </a:lnTo>
                <a:lnTo>
                  <a:pt x="1"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Tree>
    <p:extLst>
      <p:ext uri="{BB962C8B-B14F-4D97-AF65-F5344CB8AC3E}">
        <p14:creationId xmlns:p14="http://schemas.microsoft.com/office/powerpoint/2010/main" val="379527969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Dark Teal D">
    <p:bg>
      <p:bgPr>
        <a:solidFill>
          <a:schemeClr val="tx2"/>
        </a:solidFill>
        <a:effectLst/>
      </p:bgPr>
    </p:bg>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7D35311F-0CD2-88CA-3287-6987964473EC}"/>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Title 1"/>
          <p:cNvSpPr>
            <a:spLocks noGrp="1"/>
          </p:cNvSpPr>
          <p:nvPr>
            <p:ph type="ctrTitle" hasCustomPrompt="1"/>
          </p:nvPr>
        </p:nvSpPr>
        <p:spPr bwMode="white">
          <a:xfrm>
            <a:off x="3092448" y="2232819"/>
            <a:ext cx="6172201" cy="1498922"/>
          </a:xfrm>
        </p:spPr>
        <p:txBody>
          <a:bodyPr anchor="t" anchorCtr="0"/>
          <a:lstStyle>
            <a:lvl1pPr algn="l">
              <a:defRPr sz="66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3092448" y="4233863"/>
            <a:ext cx="6172201" cy="414337"/>
          </a:xfrm>
          <a:prstGeom prst="rect">
            <a:avLst/>
          </a:prstGeom>
        </p:spPr>
        <p:txBody>
          <a:bodyPr/>
          <a:lstStyle>
            <a:lvl1pPr marL="0" indent="0" algn="l">
              <a:lnSpc>
                <a:spcPts val="2360"/>
              </a:lnSpc>
              <a:spcBef>
                <a:spcPts val="0"/>
              </a:spcBef>
              <a:spcAft>
                <a:spcPts val="0"/>
              </a:spcAft>
              <a:buFont typeface="Arial Nova" panose="020B0504020202020204" pitchFamily="34" charset="0"/>
              <a:buChar char="​"/>
              <a:defRPr sz="1800" b="0">
                <a:solidFill>
                  <a:schemeClr val="bg1"/>
                </a:solidFill>
              </a:defRPr>
            </a:lvl1pPr>
            <a:lvl2pPr marL="0" indent="0" algn="l">
              <a:lnSpc>
                <a:spcPts val="2360"/>
              </a:lnSpc>
              <a:spcAft>
                <a:spcPts val="0"/>
              </a:spcAft>
              <a:buFont typeface="Arial Nova" panose="020B0504020202020204" pitchFamily="34" charset="0"/>
              <a:buChar char="​"/>
              <a:defRPr sz="1800" b="0">
                <a:solidFill>
                  <a:schemeClr val="bg1"/>
                </a:solidFill>
              </a:defRPr>
            </a:lvl2pPr>
            <a:lvl3pPr marL="0" indent="0" algn="l">
              <a:lnSpc>
                <a:spcPts val="2360"/>
              </a:lnSpc>
              <a:spcAft>
                <a:spcPts val="0"/>
              </a:spcAft>
              <a:buFont typeface="Arial Nova" panose="020B0504020202020204" pitchFamily="34" charset="0"/>
              <a:buChar char="​"/>
              <a:defRPr sz="1800" b="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b="0">
                <a:solidFill>
                  <a:schemeClr val="bg1"/>
                </a:solidFill>
              </a:defRPr>
            </a:lvl5pPr>
            <a:lvl6pPr marL="0" indent="0" algn="l">
              <a:lnSpc>
                <a:spcPts val="2360"/>
              </a:lnSpc>
              <a:spcAft>
                <a:spcPts val="0"/>
              </a:spcAft>
              <a:buFont typeface="Arial Nova" panose="020B0504020202020204" pitchFamily="34" charset="0"/>
              <a:buChar char="​"/>
              <a:defRPr sz="1800" b="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b="0">
                <a:solidFill>
                  <a:schemeClr val="bg1"/>
                </a:solidFill>
              </a:defRPr>
            </a:lvl8pPr>
            <a:lvl9pPr marL="0" indent="0" algn="l">
              <a:lnSpc>
                <a:spcPts val="2360"/>
              </a:lnSpc>
              <a:spcAft>
                <a:spcPts val="0"/>
              </a:spcAft>
              <a:buFont typeface="Arial Nova" panose="020B0504020202020204" pitchFamily="34" charset="0"/>
              <a:buChar char="​"/>
              <a:defRPr sz="1800" b="0">
                <a:solidFill>
                  <a:schemeClr val="bg1"/>
                </a:solidFill>
              </a:defRPr>
            </a:lvl9pPr>
          </a:lstStyle>
          <a:p>
            <a:r>
              <a:rPr lang="en-US"/>
              <a:t>Click to add subtitle and/or presenters name</a:t>
            </a:r>
          </a:p>
        </p:txBody>
      </p:sp>
      <p:sp>
        <p:nvSpPr>
          <p:cNvPr id="15" name="Date Placeholder 14">
            <a:extLst>
              <a:ext uri="{FF2B5EF4-FFF2-40B4-BE49-F238E27FC236}">
                <a16:creationId xmlns:a16="http://schemas.microsoft.com/office/drawing/2014/main" id="{754DA989-4E40-A47B-AB33-12B9F4CA7406}"/>
              </a:ext>
            </a:extLst>
          </p:cNvPr>
          <p:cNvSpPr>
            <a:spLocks noGrp="1"/>
          </p:cNvSpPr>
          <p:nvPr>
            <p:ph type="dt" sz="half" idx="10"/>
          </p:nvPr>
        </p:nvSpPr>
        <p:spPr bwMode="white">
          <a:xfrm>
            <a:off x="457202" y="6024563"/>
            <a:ext cx="2635248" cy="452437"/>
          </a:xfrm>
        </p:spPr>
        <p:txBody>
          <a:bodyPr/>
          <a:lstStyle>
            <a:lvl1pPr algn="l">
              <a:defRPr/>
            </a:lvl1pPr>
          </a:lstStyle>
          <a:p>
            <a:endParaRPr lang="en-US"/>
          </a:p>
        </p:txBody>
      </p:sp>
      <p:grpSp>
        <p:nvGrpSpPr>
          <p:cNvPr id="4" name="Logo - negative">
            <a:extLst>
              <a:ext uri="{FF2B5EF4-FFF2-40B4-BE49-F238E27FC236}">
                <a16:creationId xmlns:a16="http://schemas.microsoft.com/office/drawing/2014/main" id="{6522D916-4CA9-B4B6-F3F5-5EAF8CC03106}"/>
              </a:ext>
            </a:extLst>
          </p:cNvPr>
          <p:cNvGrpSpPr>
            <a:grpSpLocks/>
          </p:cNvGrpSpPr>
          <p:nvPr userDrawn="1"/>
        </p:nvGrpSpPr>
        <p:grpSpPr bwMode="white">
          <a:xfrm>
            <a:off x="9882526" y="442914"/>
            <a:ext cx="1852043" cy="342899"/>
            <a:chOff x="3181350" y="2890837"/>
            <a:chExt cx="5829299" cy="1079276"/>
          </a:xfrm>
        </p:grpSpPr>
        <p:sp>
          <p:nvSpPr>
            <p:cNvPr id="5" name="Freeform: Shape 4">
              <a:extLst>
                <a:ext uri="{FF2B5EF4-FFF2-40B4-BE49-F238E27FC236}">
                  <a16:creationId xmlns:a16="http://schemas.microsoft.com/office/drawing/2014/main" id="{D8CC51E0-9257-E133-27BD-0EF6C3DDADE5}"/>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90BD615-C4CA-D4F5-DE8B-5146BF0D35C0}"/>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E0D5F7-09E6-9189-A9FB-E46CD3341EE4}"/>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2F13BDC-B664-9AF3-A6C0-77D8CBE7FBF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272EA5F-D257-54A3-2BF5-3ED112CBF09F}"/>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CAE353B-66C5-87C6-1A68-99E316D60AF1}"/>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2B25AD-A3E2-4DB4-6AAA-F7EC66982933}"/>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291B87-7161-9794-B9B3-5103AF1C92C2}"/>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5E1BB0B-2505-173B-9568-CB5A7030C393}"/>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A0B9694-FA40-46B8-A618-62703C424D01}"/>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14B8514-CA8C-E5E4-31D2-7B5A376A8EE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B5A7AB4-799B-E3FD-AF6C-2DECBADEF795}"/>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F91DBFD-6640-9DFF-BEEA-9B1C6EC98F5C}"/>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51CFB3F-8680-91C2-2510-1B9A5A5E2615}"/>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900273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Title Paper Gray D">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95D35121-29F3-7474-99FF-2A9D15D5C2A0}"/>
              </a:ext>
            </a:extLst>
          </p:cNvPr>
          <p:cNvSpPr/>
          <p:nvPr userDrawn="1"/>
        </p:nvSpPr>
        <p:spPr>
          <a:xfrm>
            <a:off x="0" y="0"/>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5" name="Title 1">
            <a:extLst>
              <a:ext uri="{FF2B5EF4-FFF2-40B4-BE49-F238E27FC236}">
                <a16:creationId xmlns:a16="http://schemas.microsoft.com/office/drawing/2014/main" id="{77A505A0-81D5-F69D-1CCB-A2FF1098FC32}"/>
              </a:ext>
            </a:extLst>
          </p:cNvPr>
          <p:cNvSpPr>
            <a:spLocks noGrp="1"/>
          </p:cNvSpPr>
          <p:nvPr>
            <p:ph type="ctrTitle" hasCustomPrompt="1"/>
          </p:nvPr>
        </p:nvSpPr>
        <p:spPr bwMode="white">
          <a:xfrm>
            <a:off x="3092448" y="2232819"/>
            <a:ext cx="6172201" cy="1490662"/>
          </a:xfrm>
        </p:spPr>
        <p:txBody>
          <a:bodyPr anchor="t" anchorCtr="0"/>
          <a:lstStyle>
            <a:lvl1pPr algn="l">
              <a:defRPr sz="6600">
                <a:solidFill>
                  <a:schemeClr val="tx2"/>
                </a:solidFill>
              </a:defRPr>
            </a:lvl1pPr>
          </a:lstStyle>
          <a:p>
            <a:r>
              <a:rPr lang="en-US"/>
              <a:t>Click to add title</a:t>
            </a:r>
          </a:p>
        </p:txBody>
      </p:sp>
      <p:sp>
        <p:nvSpPr>
          <p:cNvPr id="6" name="Subtitle 2">
            <a:extLst>
              <a:ext uri="{FF2B5EF4-FFF2-40B4-BE49-F238E27FC236}">
                <a16:creationId xmlns:a16="http://schemas.microsoft.com/office/drawing/2014/main" id="{EF2C4122-9C83-F7D9-76AF-8D6FDEFA3CD2}"/>
              </a:ext>
            </a:extLst>
          </p:cNvPr>
          <p:cNvSpPr>
            <a:spLocks noGrp="1"/>
          </p:cNvSpPr>
          <p:nvPr>
            <p:ph type="subTitle" idx="1" hasCustomPrompt="1"/>
          </p:nvPr>
        </p:nvSpPr>
        <p:spPr bwMode="white">
          <a:xfrm>
            <a:off x="3092448" y="4233863"/>
            <a:ext cx="6172201" cy="414337"/>
          </a:xfrm>
          <a:prstGeom prst="rect">
            <a:avLst/>
          </a:prstGeom>
        </p:spPr>
        <p:txBody>
          <a:bodyPr/>
          <a:lstStyle>
            <a:lvl1pPr marL="0" indent="0" algn="l">
              <a:lnSpc>
                <a:spcPts val="2360"/>
              </a:lnSpc>
              <a:spcBef>
                <a:spcPts val="0"/>
              </a:spcBef>
              <a:spcAft>
                <a:spcPts val="0"/>
              </a:spcAft>
              <a:buFont typeface="Arial Nova" panose="020B0504020202020204" pitchFamily="34" charset="0"/>
              <a:buChar char="​"/>
              <a:defRPr sz="1800" b="0">
                <a:solidFill>
                  <a:schemeClr val="tx2"/>
                </a:solidFill>
              </a:defRPr>
            </a:lvl1pPr>
            <a:lvl2pPr marL="0" indent="0" algn="l">
              <a:lnSpc>
                <a:spcPts val="2360"/>
              </a:lnSpc>
              <a:spcAft>
                <a:spcPts val="0"/>
              </a:spcAft>
              <a:buFont typeface="Arial Nova" panose="020B0504020202020204" pitchFamily="34" charset="0"/>
              <a:buChar char="​"/>
              <a:defRPr sz="1800" b="0">
                <a:solidFill>
                  <a:schemeClr val="bg1"/>
                </a:solidFill>
              </a:defRPr>
            </a:lvl2pPr>
            <a:lvl3pPr marL="0" indent="0" algn="l">
              <a:lnSpc>
                <a:spcPts val="2360"/>
              </a:lnSpc>
              <a:spcAft>
                <a:spcPts val="0"/>
              </a:spcAft>
              <a:buFont typeface="Arial Nova" panose="020B0504020202020204" pitchFamily="34" charset="0"/>
              <a:buChar char="​"/>
              <a:defRPr sz="1800" b="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b="0">
                <a:solidFill>
                  <a:schemeClr val="bg1"/>
                </a:solidFill>
              </a:defRPr>
            </a:lvl5pPr>
            <a:lvl6pPr marL="0" indent="0" algn="l">
              <a:lnSpc>
                <a:spcPts val="2360"/>
              </a:lnSpc>
              <a:spcAft>
                <a:spcPts val="0"/>
              </a:spcAft>
              <a:buFont typeface="Arial Nova" panose="020B0504020202020204" pitchFamily="34" charset="0"/>
              <a:buChar char="​"/>
              <a:defRPr sz="1800" b="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b="0">
                <a:solidFill>
                  <a:schemeClr val="bg1"/>
                </a:solidFill>
              </a:defRPr>
            </a:lvl8pPr>
            <a:lvl9pPr marL="0" indent="0" algn="l">
              <a:lnSpc>
                <a:spcPts val="2360"/>
              </a:lnSpc>
              <a:spcAft>
                <a:spcPts val="0"/>
              </a:spcAft>
              <a:buFont typeface="Arial Nova" panose="020B0504020202020204" pitchFamily="34" charset="0"/>
              <a:buChar char="​"/>
              <a:defRPr sz="1800" b="0">
                <a:solidFill>
                  <a:schemeClr val="bg1"/>
                </a:solidFill>
              </a:defRPr>
            </a:lvl9pPr>
          </a:lstStyle>
          <a:p>
            <a:r>
              <a:rPr lang="en-US"/>
              <a:t>Click to add subtitle and/or presenters name</a:t>
            </a:r>
          </a:p>
        </p:txBody>
      </p:sp>
      <p:sp>
        <p:nvSpPr>
          <p:cNvPr id="7" name="Date Placeholder 14">
            <a:extLst>
              <a:ext uri="{FF2B5EF4-FFF2-40B4-BE49-F238E27FC236}">
                <a16:creationId xmlns:a16="http://schemas.microsoft.com/office/drawing/2014/main" id="{E52EA5BA-5F6D-9C85-F4F8-C14A9BD5E90A}"/>
              </a:ext>
            </a:extLst>
          </p:cNvPr>
          <p:cNvSpPr>
            <a:spLocks noGrp="1"/>
          </p:cNvSpPr>
          <p:nvPr>
            <p:ph type="dt" sz="half" idx="10"/>
          </p:nvPr>
        </p:nvSpPr>
        <p:spPr bwMode="white">
          <a:xfrm>
            <a:off x="457202" y="6024563"/>
            <a:ext cx="2635248" cy="452437"/>
          </a:xfrm>
        </p:spPr>
        <p:txBody>
          <a:bodyPr/>
          <a:lstStyle>
            <a:lvl1pPr algn="l">
              <a:defRPr>
                <a:solidFill>
                  <a:schemeClr val="tx2"/>
                </a:solidFill>
              </a:defRPr>
            </a:lvl1pPr>
          </a:lstStyle>
          <a:p>
            <a:endParaRPr lang="en-US"/>
          </a:p>
        </p:txBody>
      </p:sp>
    </p:spTree>
    <p:extLst>
      <p:ext uri="{BB962C8B-B14F-4D97-AF65-F5344CB8AC3E}">
        <p14:creationId xmlns:p14="http://schemas.microsoft.com/office/powerpoint/2010/main" val="34205685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Agenda Dark Teal A">
    <p:bg>
      <p:bgPr>
        <a:solidFill>
          <a:schemeClr val="tx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E6808AA6-8A5F-4C35-2037-2E13B8E53C7F}"/>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Background">
            <a:extLst>
              <a:ext uri="{FF2B5EF4-FFF2-40B4-BE49-F238E27FC236}">
                <a16:creationId xmlns:a16="http://schemas.microsoft.com/office/drawing/2014/main" id="{D33A53FE-3CE1-71C3-ADD8-162EE3642955}"/>
              </a:ext>
            </a:extLst>
          </p:cNvPr>
          <p:cNvSpPr/>
          <p:nvPr userDrawn="1"/>
        </p:nvSpPr>
        <p:spPr>
          <a:xfrm flipH="1">
            <a:off x="0" y="0"/>
            <a:ext cx="4776788"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22" name="Picture Placeholder 21">
            <a:extLst>
              <a:ext uri="{FF2B5EF4-FFF2-40B4-BE49-F238E27FC236}">
                <a16:creationId xmlns:a16="http://schemas.microsoft.com/office/drawing/2014/main" id="{5A81952D-4D66-22BF-5B60-BC4071E42E3A}"/>
              </a:ext>
            </a:extLst>
          </p:cNvPr>
          <p:cNvSpPr>
            <a:spLocks noGrp="1"/>
          </p:cNvSpPr>
          <p:nvPr>
            <p:ph type="pic" sz="quarter" idx="21"/>
          </p:nvPr>
        </p:nvSpPr>
        <p:spPr>
          <a:xfrm>
            <a:off x="8480423" y="2817813"/>
            <a:ext cx="784227" cy="769937"/>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bwMode="white">
          <a:xfrm>
            <a:off x="8480425" y="3776662"/>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bwMode="white">
          <a:xfrm>
            <a:off x="8480425" y="3951287"/>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1" name="Picture Placeholder 21">
            <a:extLst>
              <a:ext uri="{FF2B5EF4-FFF2-40B4-BE49-F238E27FC236}">
                <a16:creationId xmlns:a16="http://schemas.microsoft.com/office/drawing/2014/main" id="{A63297FA-56BA-3155-2BFE-45B409DC9C7C}"/>
              </a:ext>
            </a:extLst>
          </p:cNvPr>
          <p:cNvSpPr>
            <a:spLocks noGrp="1"/>
          </p:cNvSpPr>
          <p:nvPr>
            <p:ph type="pic" sz="quarter" idx="25"/>
          </p:nvPr>
        </p:nvSpPr>
        <p:spPr>
          <a:xfrm>
            <a:off x="10335417" y="2820194"/>
            <a:ext cx="784227" cy="769937"/>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2" name="Text Placeholder 23">
            <a:extLst>
              <a:ext uri="{FF2B5EF4-FFF2-40B4-BE49-F238E27FC236}">
                <a16:creationId xmlns:a16="http://schemas.microsoft.com/office/drawing/2014/main" id="{DDB53A5C-69D6-BDDB-F404-79B5BD7EBA8E}"/>
              </a:ext>
            </a:extLst>
          </p:cNvPr>
          <p:cNvSpPr>
            <a:spLocks noGrp="1"/>
          </p:cNvSpPr>
          <p:nvPr>
            <p:ph type="body" sz="quarter" idx="26" hasCustomPrompt="1"/>
          </p:nvPr>
        </p:nvSpPr>
        <p:spPr bwMode="white">
          <a:xfrm>
            <a:off x="10335419" y="3779043"/>
            <a:ext cx="1400400" cy="172244"/>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3" name="Text Placeholder 23">
            <a:extLst>
              <a:ext uri="{FF2B5EF4-FFF2-40B4-BE49-F238E27FC236}">
                <a16:creationId xmlns:a16="http://schemas.microsoft.com/office/drawing/2014/main" id="{00206F37-0523-93D5-9893-CCE818BA91AE}"/>
              </a:ext>
            </a:extLst>
          </p:cNvPr>
          <p:cNvSpPr>
            <a:spLocks noGrp="1"/>
          </p:cNvSpPr>
          <p:nvPr>
            <p:ph type="body" sz="quarter" idx="27" hasCustomPrompt="1"/>
          </p:nvPr>
        </p:nvSpPr>
        <p:spPr bwMode="white">
          <a:xfrm>
            <a:off x="10335419" y="3953668"/>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4" name="Picture Placeholder 21">
            <a:extLst>
              <a:ext uri="{FF2B5EF4-FFF2-40B4-BE49-F238E27FC236}">
                <a16:creationId xmlns:a16="http://schemas.microsoft.com/office/drawing/2014/main" id="{7EB5F7A2-B7C1-C892-3D11-6F9A20B44CFD}"/>
              </a:ext>
            </a:extLst>
          </p:cNvPr>
          <p:cNvSpPr>
            <a:spLocks noGrp="1"/>
          </p:cNvSpPr>
          <p:nvPr>
            <p:ph type="pic" sz="quarter" idx="28"/>
          </p:nvPr>
        </p:nvSpPr>
        <p:spPr>
          <a:xfrm>
            <a:off x="8479471" y="4648997"/>
            <a:ext cx="784227" cy="767553"/>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5" name="Text Placeholder 23">
            <a:extLst>
              <a:ext uri="{FF2B5EF4-FFF2-40B4-BE49-F238E27FC236}">
                <a16:creationId xmlns:a16="http://schemas.microsoft.com/office/drawing/2014/main" id="{2DEABD20-976B-F82A-B22E-7E6AA560FF34}"/>
              </a:ext>
            </a:extLst>
          </p:cNvPr>
          <p:cNvSpPr>
            <a:spLocks noGrp="1"/>
          </p:cNvSpPr>
          <p:nvPr>
            <p:ph type="body" sz="quarter" idx="29" hasCustomPrompt="1"/>
          </p:nvPr>
        </p:nvSpPr>
        <p:spPr bwMode="white">
          <a:xfrm>
            <a:off x="8479473" y="5607846"/>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6" name="Text Placeholder 23">
            <a:extLst>
              <a:ext uri="{FF2B5EF4-FFF2-40B4-BE49-F238E27FC236}">
                <a16:creationId xmlns:a16="http://schemas.microsoft.com/office/drawing/2014/main" id="{A2644936-569D-79E4-5553-FF6152AD25DF}"/>
              </a:ext>
            </a:extLst>
          </p:cNvPr>
          <p:cNvSpPr>
            <a:spLocks noGrp="1"/>
          </p:cNvSpPr>
          <p:nvPr>
            <p:ph type="body" sz="quarter" idx="30" hasCustomPrompt="1"/>
          </p:nvPr>
        </p:nvSpPr>
        <p:spPr bwMode="white">
          <a:xfrm>
            <a:off x="8479473" y="5782471"/>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7" name="Picture Placeholder 21">
            <a:extLst>
              <a:ext uri="{FF2B5EF4-FFF2-40B4-BE49-F238E27FC236}">
                <a16:creationId xmlns:a16="http://schemas.microsoft.com/office/drawing/2014/main" id="{B989A5A0-DAF8-747D-5EC1-F9027C34D379}"/>
              </a:ext>
            </a:extLst>
          </p:cNvPr>
          <p:cNvSpPr>
            <a:spLocks noGrp="1"/>
          </p:cNvSpPr>
          <p:nvPr>
            <p:ph type="pic" sz="quarter" idx="31"/>
          </p:nvPr>
        </p:nvSpPr>
        <p:spPr>
          <a:xfrm>
            <a:off x="10334465" y="4651379"/>
            <a:ext cx="784227" cy="765172"/>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8" name="Text Placeholder 23">
            <a:extLst>
              <a:ext uri="{FF2B5EF4-FFF2-40B4-BE49-F238E27FC236}">
                <a16:creationId xmlns:a16="http://schemas.microsoft.com/office/drawing/2014/main" id="{8A6A89A6-355F-E26C-438C-B9C7C1A45FD6}"/>
              </a:ext>
            </a:extLst>
          </p:cNvPr>
          <p:cNvSpPr>
            <a:spLocks noGrp="1"/>
          </p:cNvSpPr>
          <p:nvPr>
            <p:ph type="body" sz="quarter" idx="32" hasCustomPrompt="1"/>
          </p:nvPr>
        </p:nvSpPr>
        <p:spPr bwMode="white">
          <a:xfrm>
            <a:off x="10334467" y="5610227"/>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9" name="Text Placeholder 23">
            <a:extLst>
              <a:ext uri="{FF2B5EF4-FFF2-40B4-BE49-F238E27FC236}">
                <a16:creationId xmlns:a16="http://schemas.microsoft.com/office/drawing/2014/main" id="{F3379F3C-B2D8-6A50-4AEC-CCDB3ABF8319}"/>
              </a:ext>
            </a:extLst>
          </p:cNvPr>
          <p:cNvSpPr>
            <a:spLocks noGrp="1"/>
          </p:cNvSpPr>
          <p:nvPr>
            <p:ph type="body" sz="quarter" idx="33" hasCustomPrompt="1"/>
          </p:nvPr>
        </p:nvSpPr>
        <p:spPr bwMode="white">
          <a:xfrm>
            <a:off x="10334467" y="5784852"/>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20" name="Text Placeholder 4">
            <a:extLst>
              <a:ext uri="{FF2B5EF4-FFF2-40B4-BE49-F238E27FC236}">
                <a16:creationId xmlns:a16="http://schemas.microsoft.com/office/drawing/2014/main" id="{AD25ECF7-8612-015A-5960-12568559F105}"/>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3447509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Agenda Paper Gray A">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CE67ED7-A7A8-DC14-4883-A85C4E4DB72D}"/>
              </a:ext>
            </a:extLst>
          </p:cNvPr>
          <p:cNvSpPr/>
          <p:nvPr userDrawn="1"/>
        </p:nvSpPr>
        <p:spPr>
          <a:xfrm>
            <a:off x="0" y="0"/>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Background">
            <a:extLst>
              <a:ext uri="{FF2B5EF4-FFF2-40B4-BE49-F238E27FC236}">
                <a16:creationId xmlns:a16="http://schemas.microsoft.com/office/drawing/2014/main" id="{D33A53FE-3CE1-71C3-ADD8-162EE3642955}"/>
              </a:ext>
            </a:extLst>
          </p:cNvPr>
          <p:cNvSpPr/>
          <p:nvPr userDrawn="1"/>
        </p:nvSpPr>
        <p:spPr>
          <a:xfrm flipH="1">
            <a:off x="-2" y="0"/>
            <a:ext cx="4776789"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22" name="Picture Placeholder 21">
            <a:extLst>
              <a:ext uri="{FF2B5EF4-FFF2-40B4-BE49-F238E27FC236}">
                <a16:creationId xmlns:a16="http://schemas.microsoft.com/office/drawing/2014/main" id="{5A81952D-4D66-22BF-5B60-BC4071E42E3A}"/>
              </a:ext>
            </a:extLst>
          </p:cNvPr>
          <p:cNvSpPr>
            <a:spLocks noGrp="1"/>
          </p:cNvSpPr>
          <p:nvPr>
            <p:ph type="pic" sz="quarter" idx="21"/>
          </p:nvPr>
        </p:nvSpPr>
        <p:spPr>
          <a:xfrm>
            <a:off x="8480423" y="2819399"/>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a:xfrm>
            <a:off x="8480425" y="3776662"/>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a:xfrm>
            <a:off x="8480425" y="3951287"/>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1" name="Picture Placeholder 21">
            <a:extLst>
              <a:ext uri="{FF2B5EF4-FFF2-40B4-BE49-F238E27FC236}">
                <a16:creationId xmlns:a16="http://schemas.microsoft.com/office/drawing/2014/main" id="{A63297FA-56BA-3155-2BFE-45B409DC9C7C}"/>
              </a:ext>
            </a:extLst>
          </p:cNvPr>
          <p:cNvSpPr>
            <a:spLocks noGrp="1"/>
          </p:cNvSpPr>
          <p:nvPr>
            <p:ph type="pic" sz="quarter" idx="25"/>
          </p:nvPr>
        </p:nvSpPr>
        <p:spPr>
          <a:xfrm>
            <a:off x="10335417" y="2820195"/>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2" name="Text Placeholder 23">
            <a:extLst>
              <a:ext uri="{FF2B5EF4-FFF2-40B4-BE49-F238E27FC236}">
                <a16:creationId xmlns:a16="http://schemas.microsoft.com/office/drawing/2014/main" id="{DDB53A5C-69D6-BDDB-F404-79B5BD7EBA8E}"/>
              </a:ext>
            </a:extLst>
          </p:cNvPr>
          <p:cNvSpPr>
            <a:spLocks noGrp="1"/>
          </p:cNvSpPr>
          <p:nvPr>
            <p:ph type="body" sz="quarter" idx="26" hasCustomPrompt="1"/>
          </p:nvPr>
        </p:nvSpPr>
        <p:spPr>
          <a:xfrm>
            <a:off x="10335419" y="3779043"/>
            <a:ext cx="1400400" cy="172244"/>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3" name="Text Placeholder 23">
            <a:extLst>
              <a:ext uri="{FF2B5EF4-FFF2-40B4-BE49-F238E27FC236}">
                <a16:creationId xmlns:a16="http://schemas.microsoft.com/office/drawing/2014/main" id="{00206F37-0523-93D5-9893-CCE818BA91AE}"/>
              </a:ext>
            </a:extLst>
          </p:cNvPr>
          <p:cNvSpPr>
            <a:spLocks noGrp="1"/>
          </p:cNvSpPr>
          <p:nvPr>
            <p:ph type="body" sz="quarter" idx="27" hasCustomPrompt="1"/>
          </p:nvPr>
        </p:nvSpPr>
        <p:spPr>
          <a:xfrm>
            <a:off x="10335419" y="3953668"/>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4" name="Picture Placeholder 21">
            <a:extLst>
              <a:ext uri="{FF2B5EF4-FFF2-40B4-BE49-F238E27FC236}">
                <a16:creationId xmlns:a16="http://schemas.microsoft.com/office/drawing/2014/main" id="{7EB5F7A2-B7C1-C892-3D11-6F9A20B44CFD}"/>
              </a:ext>
            </a:extLst>
          </p:cNvPr>
          <p:cNvSpPr>
            <a:spLocks noGrp="1"/>
          </p:cNvSpPr>
          <p:nvPr>
            <p:ph type="pic" sz="quarter" idx="28"/>
          </p:nvPr>
        </p:nvSpPr>
        <p:spPr>
          <a:xfrm>
            <a:off x="8479471" y="4648998"/>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5" name="Text Placeholder 23">
            <a:extLst>
              <a:ext uri="{FF2B5EF4-FFF2-40B4-BE49-F238E27FC236}">
                <a16:creationId xmlns:a16="http://schemas.microsoft.com/office/drawing/2014/main" id="{2DEABD20-976B-F82A-B22E-7E6AA560FF34}"/>
              </a:ext>
            </a:extLst>
          </p:cNvPr>
          <p:cNvSpPr>
            <a:spLocks noGrp="1"/>
          </p:cNvSpPr>
          <p:nvPr>
            <p:ph type="body" sz="quarter" idx="29" hasCustomPrompt="1"/>
          </p:nvPr>
        </p:nvSpPr>
        <p:spPr>
          <a:xfrm>
            <a:off x="8479473" y="5607846"/>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6" name="Text Placeholder 23">
            <a:extLst>
              <a:ext uri="{FF2B5EF4-FFF2-40B4-BE49-F238E27FC236}">
                <a16:creationId xmlns:a16="http://schemas.microsoft.com/office/drawing/2014/main" id="{A2644936-569D-79E4-5553-FF6152AD25DF}"/>
              </a:ext>
            </a:extLst>
          </p:cNvPr>
          <p:cNvSpPr>
            <a:spLocks noGrp="1"/>
          </p:cNvSpPr>
          <p:nvPr>
            <p:ph type="body" sz="quarter" idx="30" hasCustomPrompt="1"/>
          </p:nvPr>
        </p:nvSpPr>
        <p:spPr>
          <a:xfrm>
            <a:off x="8479473" y="5782471"/>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7" name="Picture Placeholder 21">
            <a:extLst>
              <a:ext uri="{FF2B5EF4-FFF2-40B4-BE49-F238E27FC236}">
                <a16:creationId xmlns:a16="http://schemas.microsoft.com/office/drawing/2014/main" id="{B989A5A0-DAF8-747D-5EC1-F9027C34D379}"/>
              </a:ext>
            </a:extLst>
          </p:cNvPr>
          <p:cNvSpPr>
            <a:spLocks noGrp="1"/>
          </p:cNvSpPr>
          <p:nvPr>
            <p:ph type="pic" sz="quarter" idx="31"/>
          </p:nvPr>
        </p:nvSpPr>
        <p:spPr>
          <a:xfrm>
            <a:off x="10334465" y="4651379"/>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8" name="Text Placeholder 23">
            <a:extLst>
              <a:ext uri="{FF2B5EF4-FFF2-40B4-BE49-F238E27FC236}">
                <a16:creationId xmlns:a16="http://schemas.microsoft.com/office/drawing/2014/main" id="{8A6A89A6-355F-E26C-438C-B9C7C1A45FD6}"/>
              </a:ext>
            </a:extLst>
          </p:cNvPr>
          <p:cNvSpPr>
            <a:spLocks noGrp="1"/>
          </p:cNvSpPr>
          <p:nvPr>
            <p:ph type="body" sz="quarter" idx="32" hasCustomPrompt="1"/>
          </p:nvPr>
        </p:nvSpPr>
        <p:spPr>
          <a:xfrm>
            <a:off x="10334467" y="5610227"/>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9" name="Text Placeholder 23">
            <a:extLst>
              <a:ext uri="{FF2B5EF4-FFF2-40B4-BE49-F238E27FC236}">
                <a16:creationId xmlns:a16="http://schemas.microsoft.com/office/drawing/2014/main" id="{F3379F3C-B2D8-6A50-4AEC-CCDB3ABF8319}"/>
              </a:ext>
            </a:extLst>
          </p:cNvPr>
          <p:cNvSpPr>
            <a:spLocks noGrp="1"/>
          </p:cNvSpPr>
          <p:nvPr>
            <p:ph type="body" sz="quarter" idx="33" hasCustomPrompt="1"/>
          </p:nvPr>
        </p:nvSpPr>
        <p:spPr>
          <a:xfrm>
            <a:off x="10334467" y="5784852"/>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6" name="Title 2">
            <a:extLst>
              <a:ext uri="{FF2B5EF4-FFF2-40B4-BE49-F238E27FC236}">
                <a16:creationId xmlns:a16="http://schemas.microsoft.com/office/drawing/2014/main" id="{07D87531-B75E-AE96-9D3A-570F1FD39439}"/>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607277AD-D6CD-BA1D-46CA-37BACAA0A77F}"/>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2942462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DE25A1C2-7BE3-BC1B-599F-907A661EC7FB}"/>
              </a:ext>
            </a:extLst>
          </p:cNvPr>
          <p:cNvSpPr>
            <a:spLocks noGrp="1"/>
          </p:cNvSpPr>
          <p:nvPr>
            <p:ph type="pic" sz="quarter" idx="10"/>
          </p:nvPr>
        </p:nvSpPr>
        <p:spPr>
          <a:xfrm>
            <a:off x="614688" y="4568551"/>
            <a:ext cx="7316077" cy="1823991"/>
          </a:xfrm>
          <a:solidFill>
            <a:srgbClr val="BFBFBF"/>
          </a:solidFill>
        </p:spPr>
        <p:txBody>
          <a:bodyPr/>
          <a:lstStyle>
            <a:lvl1pPr>
              <a:defRPr sz="800">
                <a:solidFill>
                  <a:srgbClr val="BFBFBF"/>
                </a:solidFill>
              </a:defRPr>
            </a:lvl1pPr>
          </a:lstStyle>
          <a:p>
            <a:endParaRPr lang="en-US"/>
          </a:p>
        </p:txBody>
      </p:sp>
      <p:sp>
        <p:nvSpPr>
          <p:cNvPr id="3" name="Title 13">
            <a:extLst>
              <a:ext uri="{FF2B5EF4-FFF2-40B4-BE49-F238E27FC236}">
                <a16:creationId xmlns:a16="http://schemas.microsoft.com/office/drawing/2014/main" id="{A6FE30F6-6B8E-1D8B-76D4-EB4E6221A815}"/>
              </a:ext>
            </a:extLst>
          </p:cNvPr>
          <p:cNvSpPr>
            <a:spLocks noGrp="1"/>
          </p:cNvSpPr>
          <p:nvPr>
            <p:ph type="title"/>
          </p:nvPr>
        </p:nvSpPr>
        <p:spPr>
          <a:xfrm>
            <a:off x="614688" y="1596074"/>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panose="020B0504020202020204" pitchFamily="34" charset="0"/>
                <a:ea typeface="+mj-ea"/>
                <a:cs typeface="+mj-cs"/>
              </a:defRPr>
            </a:lvl1pPr>
          </a:lstStyle>
          <a:p>
            <a:r>
              <a:rPr lang="en-US"/>
              <a:t>Click to edit Master title style</a:t>
            </a:r>
          </a:p>
        </p:txBody>
      </p:sp>
      <p:sp>
        <p:nvSpPr>
          <p:cNvPr id="4" name="Page Number">
            <a:extLst>
              <a:ext uri="{FF2B5EF4-FFF2-40B4-BE49-F238E27FC236}">
                <a16:creationId xmlns:a16="http://schemas.microsoft.com/office/drawing/2014/main" id="{D4E8ADFF-BF77-E6A5-4E8E-9F794756EEBE}"/>
              </a:ext>
            </a:extLst>
          </p:cNvPr>
          <p:cNvSpPr txBox="1"/>
          <p:nvPr userDrawn="1"/>
        </p:nvSpPr>
        <p:spPr>
          <a:xfrm>
            <a:off x="11660197" y="6509668"/>
            <a:ext cx="531803" cy="323165"/>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900" b="0" kern="1200" cap="none" baseline="0" smtClean="0">
                <a:solidFill>
                  <a:schemeClr val="tx1"/>
                </a:solidFill>
                <a:latin typeface="Avenir Next LT Pro Light" panose="020B0304020202020204" pitchFamily="34" charset="0"/>
                <a:ea typeface="+mn-ea"/>
                <a:cs typeface="+mn-cs"/>
              </a:rPr>
              <a:pPr marL="0" algn="r" defTabSz="914400" rtl="0" eaLnBrk="1" latinLnBrk="0" hangingPunct="1"/>
              <a:t>‹#›</a:t>
            </a:fld>
            <a:endParaRPr lang="en-US" sz="900" b="0" kern="1200" cap="none" baseline="0">
              <a:solidFill>
                <a:schemeClr val="tx1"/>
              </a:solidFill>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349982225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Agenda Dark Teal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Background">
            <a:extLst>
              <a:ext uri="{FF2B5EF4-FFF2-40B4-BE49-F238E27FC236}">
                <a16:creationId xmlns:a16="http://schemas.microsoft.com/office/drawing/2014/main" id="{D33A53FE-3CE1-71C3-ADD8-162EE3642955}"/>
              </a:ext>
            </a:extLst>
          </p:cNvPr>
          <p:cNvSpPr/>
          <p:nvPr userDrawn="1"/>
        </p:nvSpPr>
        <p:spPr>
          <a:xfrm>
            <a:off x="4776788" y="0"/>
            <a:ext cx="7415212"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17" name="Title 2">
            <a:extLst>
              <a:ext uri="{FF2B5EF4-FFF2-40B4-BE49-F238E27FC236}">
                <a16:creationId xmlns:a16="http://schemas.microsoft.com/office/drawing/2014/main" id="{9C806988-6520-4066-4A13-17E1B278C553}"/>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DDEAEDE1-B461-2A98-E650-2C55FD0E19D9}"/>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
        <p:nvSpPr>
          <p:cNvPr id="19" name="Text Placeholder 18">
            <a:extLst>
              <a:ext uri="{FF2B5EF4-FFF2-40B4-BE49-F238E27FC236}">
                <a16:creationId xmlns:a16="http://schemas.microsoft.com/office/drawing/2014/main" id="{7612EAA9-5052-21D5-A3D4-9C6D3F927FDD}"/>
              </a:ext>
            </a:extLst>
          </p:cNvPr>
          <p:cNvSpPr>
            <a:spLocks noGrp="1"/>
          </p:cNvSpPr>
          <p:nvPr>
            <p:ph type="body" sz="quarter" idx="48" hasCustomPrompt="1"/>
          </p:nvPr>
        </p:nvSpPr>
        <p:spPr>
          <a:xfrm>
            <a:off x="8480424" y="2720225"/>
            <a:ext cx="3254376" cy="246221"/>
          </a:xfrm>
        </p:spPr>
        <p:txBody>
          <a:bodyPr/>
          <a:lstStyle>
            <a:lvl1pPr marL="0" indent="0">
              <a:spcBef>
                <a:spcPts val="0"/>
              </a:spcBef>
              <a:spcAft>
                <a:spcPts val="0"/>
              </a:spcAft>
              <a:buFont typeface="Roboto" panose="02000000000000000000" pitchFamily="2" charset="0"/>
              <a:buChar char="​"/>
              <a:defRPr sz="1600" b="1">
                <a:solidFill>
                  <a:schemeClr val="bg1"/>
                </a:solidFill>
                <a:latin typeface="+mn-lt"/>
              </a:defRPr>
            </a:lvl1pPr>
            <a:lvl2pPr marL="0" indent="0">
              <a:spcBef>
                <a:spcPts val="0"/>
              </a:spcBef>
              <a:spcAft>
                <a:spcPts val="0"/>
              </a:spcAft>
              <a:buFont typeface="Roboto" panose="02000000000000000000" pitchFamily="2" charset="0"/>
              <a:buNone/>
              <a:defRPr sz="1600" b="1">
                <a:solidFill>
                  <a:schemeClr val="bg1"/>
                </a:solidFill>
                <a:latin typeface="+mn-lt"/>
              </a:defRPr>
            </a:lvl2pPr>
            <a:lvl3pPr marL="0" indent="0">
              <a:spcBef>
                <a:spcPts val="0"/>
              </a:spcBef>
              <a:spcAft>
                <a:spcPts val="0"/>
              </a:spcAft>
              <a:buFont typeface="Roboto" panose="02000000000000000000" pitchFamily="2" charset="0"/>
              <a:buChar char="​"/>
              <a:defRPr sz="1600" b="1">
                <a:solidFill>
                  <a:schemeClr val="bg1"/>
                </a:solidFill>
                <a:latin typeface="+mn-lt"/>
              </a:defRPr>
            </a:lvl3pPr>
            <a:lvl4pPr marL="0" indent="0">
              <a:spcBef>
                <a:spcPts val="0"/>
              </a:spcBef>
              <a:spcAft>
                <a:spcPts val="0"/>
              </a:spcAft>
              <a:buFont typeface="Roboto" panose="02000000000000000000" pitchFamily="2" charset="0"/>
              <a:buChar char="​"/>
              <a:defRPr sz="1600" b="1">
                <a:solidFill>
                  <a:schemeClr val="bg1"/>
                </a:solidFill>
                <a:latin typeface="+mn-lt"/>
              </a:defRPr>
            </a:lvl4pPr>
            <a:lvl5pPr marL="0" indent="0">
              <a:spcBef>
                <a:spcPts val="0"/>
              </a:spcBef>
              <a:spcAft>
                <a:spcPts val="0"/>
              </a:spcAft>
              <a:buFont typeface="Roboto" panose="02000000000000000000" pitchFamily="2" charset="0"/>
              <a:buChar char="​"/>
              <a:defRPr sz="1600" b="1">
                <a:solidFill>
                  <a:schemeClr val="bg1"/>
                </a:solidFill>
                <a:latin typeface="+mn-lt"/>
              </a:defRPr>
            </a:lvl5pPr>
            <a:lvl6pPr marL="0" indent="0">
              <a:spcBef>
                <a:spcPts val="0"/>
              </a:spcBef>
              <a:spcAft>
                <a:spcPts val="0"/>
              </a:spcAft>
              <a:buFont typeface="Roboto" panose="02000000000000000000" pitchFamily="2" charset="0"/>
              <a:buChar char="​"/>
              <a:defRPr sz="1600" b="1">
                <a:solidFill>
                  <a:schemeClr val="bg1"/>
                </a:solidFill>
                <a:latin typeface="+mn-lt"/>
              </a:defRPr>
            </a:lvl6pPr>
            <a:lvl7pPr marL="0" indent="0">
              <a:spcBef>
                <a:spcPts val="0"/>
              </a:spcBef>
              <a:spcAft>
                <a:spcPts val="0"/>
              </a:spcAft>
              <a:buFont typeface="Roboto" panose="02000000000000000000" pitchFamily="2" charset="0"/>
              <a:buChar char="​"/>
              <a:defRPr sz="1600" b="1">
                <a:solidFill>
                  <a:schemeClr val="bg1"/>
                </a:solidFill>
                <a:latin typeface="+mn-lt"/>
              </a:defRPr>
            </a:lvl7pPr>
            <a:lvl8pPr marL="0" indent="0">
              <a:spcBef>
                <a:spcPts val="0"/>
              </a:spcBef>
              <a:spcAft>
                <a:spcPts val="0"/>
              </a:spcAft>
              <a:buFont typeface="Roboto" panose="02000000000000000000" pitchFamily="2" charset="0"/>
              <a:buChar char="​"/>
              <a:defRPr sz="1600" b="1">
                <a:solidFill>
                  <a:schemeClr val="bg1"/>
                </a:solidFill>
                <a:latin typeface="+mn-lt"/>
              </a:defRPr>
            </a:lvl8pPr>
            <a:lvl9pPr marL="0" indent="0">
              <a:spcBef>
                <a:spcPts val="0"/>
              </a:spcBef>
              <a:spcAft>
                <a:spcPts val="0"/>
              </a:spcAft>
              <a:buFont typeface="Roboto" panose="02000000000000000000" pitchFamily="2" charset="0"/>
              <a:buChar char="​"/>
              <a:defRPr sz="1600" b="1">
                <a:solidFill>
                  <a:schemeClr val="bg1"/>
                </a:solidFill>
                <a:latin typeface="+mn-lt"/>
              </a:defRPr>
            </a:lvl9pPr>
          </a:lstStyle>
          <a:p>
            <a:pPr lvl="0"/>
            <a:r>
              <a:rPr lang="en-US"/>
              <a:t>Click to add title</a:t>
            </a:r>
          </a:p>
          <a:p>
            <a:pPr lvl="1"/>
            <a:endParaRPr lang="en-US"/>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bwMode="white">
          <a:xfrm>
            <a:off x="848042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bwMode="white">
          <a:xfrm>
            <a:off x="848042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1" name="Text Placeholder 23">
            <a:extLst>
              <a:ext uri="{FF2B5EF4-FFF2-40B4-BE49-F238E27FC236}">
                <a16:creationId xmlns:a16="http://schemas.microsoft.com/office/drawing/2014/main" id="{392BABD4-988F-2F9A-EAB1-FFE7D9A7217B}"/>
              </a:ext>
            </a:extLst>
          </p:cNvPr>
          <p:cNvSpPr>
            <a:spLocks noGrp="1"/>
          </p:cNvSpPr>
          <p:nvPr>
            <p:ph type="body" sz="quarter" idx="25" hasCustomPrompt="1"/>
          </p:nvPr>
        </p:nvSpPr>
        <p:spPr bwMode="white">
          <a:xfrm>
            <a:off x="1033208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2" name="Text Placeholder 23">
            <a:extLst>
              <a:ext uri="{FF2B5EF4-FFF2-40B4-BE49-F238E27FC236}">
                <a16:creationId xmlns:a16="http://schemas.microsoft.com/office/drawing/2014/main" id="{73E0D62F-A015-60D6-1F75-6D08890D891A}"/>
              </a:ext>
            </a:extLst>
          </p:cNvPr>
          <p:cNvSpPr>
            <a:spLocks noGrp="1"/>
          </p:cNvSpPr>
          <p:nvPr>
            <p:ph type="body" sz="quarter" idx="26" hasCustomPrompt="1"/>
          </p:nvPr>
        </p:nvSpPr>
        <p:spPr bwMode="white">
          <a:xfrm>
            <a:off x="1033208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3" name="Text Placeholder 23">
            <a:extLst>
              <a:ext uri="{FF2B5EF4-FFF2-40B4-BE49-F238E27FC236}">
                <a16:creationId xmlns:a16="http://schemas.microsoft.com/office/drawing/2014/main" id="{881FD408-BDAF-1BC0-5F20-FAAFA5B3A88F}"/>
              </a:ext>
            </a:extLst>
          </p:cNvPr>
          <p:cNvSpPr>
            <a:spLocks noGrp="1"/>
          </p:cNvSpPr>
          <p:nvPr>
            <p:ph type="body" sz="quarter" idx="27" hasCustomPrompt="1"/>
          </p:nvPr>
        </p:nvSpPr>
        <p:spPr bwMode="white">
          <a:xfrm>
            <a:off x="848042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4" name="Text Placeholder 23">
            <a:extLst>
              <a:ext uri="{FF2B5EF4-FFF2-40B4-BE49-F238E27FC236}">
                <a16:creationId xmlns:a16="http://schemas.microsoft.com/office/drawing/2014/main" id="{DCDC89C0-C28D-1B6E-6C21-169670F477B3}"/>
              </a:ext>
            </a:extLst>
          </p:cNvPr>
          <p:cNvSpPr>
            <a:spLocks noGrp="1"/>
          </p:cNvSpPr>
          <p:nvPr>
            <p:ph type="body" sz="quarter" idx="28" hasCustomPrompt="1"/>
          </p:nvPr>
        </p:nvSpPr>
        <p:spPr bwMode="white">
          <a:xfrm>
            <a:off x="848042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5" name="Text Placeholder 23">
            <a:extLst>
              <a:ext uri="{FF2B5EF4-FFF2-40B4-BE49-F238E27FC236}">
                <a16:creationId xmlns:a16="http://schemas.microsoft.com/office/drawing/2014/main" id="{8BE160C3-FD60-CFA2-E979-8EC4AEFE4391}"/>
              </a:ext>
            </a:extLst>
          </p:cNvPr>
          <p:cNvSpPr>
            <a:spLocks noGrp="1"/>
          </p:cNvSpPr>
          <p:nvPr>
            <p:ph type="body" sz="quarter" idx="29" hasCustomPrompt="1"/>
          </p:nvPr>
        </p:nvSpPr>
        <p:spPr bwMode="white">
          <a:xfrm>
            <a:off x="1033208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6" name="Text Placeholder 23">
            <a:extLst>
              <a:ext uri="{FF2B5EF4-FFF2-40B4-BE49-F238E27FC236}">
                <a16:creationId xmlns:a16="http://schemas.microsoft.com/office/drawing/2014/main" id="{EF2F315D-7B8D-0FD7-D2A6-E492C590D6CF}"/>
              </a:ext>
            </a:extLst>
          </p:cNvPr>
          <p:cNvSpPr>
            <a:spLocks noGrp="1"/>
          </p:cNvSpPr>
          <p:nvPr>
            <p:ph type="body" sz="quarter" idx="30" hasCustomPrompt="1"/>
          </p:nvPr>
        </p:nvSpPr>
        <p:spPr bwMode="white">
          <a:xfrm>
            <a:off x="1033208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1" name="Text Placeholder 23">
            <a:extLst>
              <a:ext uri="{FF2B5EF4-FFF2-40B4-BE49-F238E27FC236}">
                <a16:creationId xmlns:a16="http://schemas.microsoft.com/office/drawing/2014/main" id="{466B5A08-4FF1-CA65-3E1B-04F3551344C7}"/>
              </a:ext>
            </a:extLst>
          </p:cNvPr>
          <p:cNvSpPr>
            <a:spLocks noGrp="1"/>
          </p:cNvSpPr>
          <p:nvPr>
            <p:ph type="body" sz="quarter" idx="31" hasCustomPrompt="1"/>
          </p:nvPr>
        </p:nvSpPr>
        <p:spPr bwMode="white">
          <a:xfrm>
            <a:off x="848042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2" name="Text Placeholder 23">
            <a:extLst>
              <a:ext uri="{FF2B5EF4-FFF2-40B4-BE49-F238E27FC236}">
                <a16:creationId xmlns:a16="http://schemas.microsoft.com/office/drawing/2014/main" id="{BD36058A-0383-5451-9450-AED3C5A18129}"/>
              </a:ext>
            </a:extLst>
          </p:cNvPr>
          <p:cNvSpPr>
            <a:spLocks noGrp="1"/>
          </p:cNvSpPr>
          <p:nvPr>
            <p:ph type="body" sz="quarter" idx="32" hasCustomPrompt="1"/>
          </p:nvPr>
        </p:nvSpPr>
        <p:spPr bwMode="white">
          <a:xfrm>
            <a:off x="848042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3" name="Text Placeholder 23">
            <a:extLst>
              <a:ext uri="{FF2B5EF4-FFF2-40B4-BE49-F238E27FC236}">
                <a16:creationId xmlns:a16="http://schemas.microsoft.com/office/drawing/2014/main" id="{07333831-C9CD-3942-F932-918294A49DCC}"/>
              </a:ext>
            </a:extLst>
          </p:cNvPr>
          <p:cNvSpPr>
            <a:spLocks noGrp="1"/>
          </p:cNvSpPr>
          <p:nvPr>
            <p:ph type="body" sz="quarter" idx="33" hasCustomPrompt="1"/>
          </p:nvPr>
        </p:nvSpPr>
        <p:spPr bwMode="white">
          <a:xfrm>
            <a:off x="1033208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4" name="Text Placeholder 23">
            <a:extLst>
              <a:ext uri="{FF2B5EF4-FFF2-40B4-BE49-F238E27FC236}">
                <a16:creationId xmlns:a16="http://schemas.microsoft.com/office/drawing/2014/main" id="{7CAC3C6F-90B7-57F0-925F-0C544B55E5F7}"/>
              </a:ext>
            </a:extLst>
          </p:cNvPr>
          <p:cNvSpPr>
            <a:spLocks noGrp="1"/>
          </p:cNvSpPr>
          <p:nvPr>
            <p:ph type="body" sz="quarter" idx="34" hasCustomPrompt="1"/>
          </p:nvPr>
        </p:nvSpPr>
        <p:spPr bwMode="white">
          <a:xfrm>
            <a:off x="1033208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5" name="Text Placeholder 23">
            <a:extLst>
              <a:ext uri="{FF2B5EF4-FFF2-40B4-BE49-F238E27FC236}">
                <a16:creationId xmlns:a16="http://schemas.microsoft.com/office/drawing/2014/main" id="{256C112D-D66C-3960-318C-D060AD348676}"/>
              </a:ext>
            </a:extLst>
          </p:cNvPr>
          <p:cNvSpPr>
            <a:spLocks noGrp="1"/>
          </p:cNvSpPr>
          <p:nvPr>
            <p:ph type="body" sz="quarter" idx="35" hasCustomPrompt="1"/>
          </p:nvPr>
        </p:nvSpPr>
        <p:spPr bwMode="white">
          <a:xfrm>
            <a:off x="848042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6" name="Text Placeholder 23">
            <a:extLst>
              <a:ext uri="{FF2B5EF4-FFF2-40B4-BE49-F238E27FC236}">
                <a16:creationId xmlns:a16="http://schemas.microsoft.com/office/drawing/2014/main" id="{203F7168-DE75-DF7C-187B-4F6AC17AD346}"/>
              </a:ext>
            </a:extLst>
          </p:cNvPr>
          <p:cNvSpPr>
            <a:spLocks noGrp="1"/>
          </p:cNvSpPr>
          <p:nvPr>
            <p:ph type="body" sz="quarter" idx="36" hasCustomPrompt="1"/>
          </p:nvPr>
        </p:nvSpPr>
        <p:spPr bwMode="white">
          <a:xfrm>
            <a:off x="848042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7" name="Text Placeholder 23">
            <a:extLst>
              <a:ext uri="{FF2B5EF4-FFF2-40B4-BE49-F238E27FC236}">
                <a16:creationId xmlns:a16="http://schemas.microsoft.com/office/drawing/2014/main" id="{D79A2D80-AAAD-2540-E416-288ABFB707B1}"/>
              </a:ext>
            </a:extLst>
          </p:cNvPr>
          <p:cNvSpPr>
            <a:spLocks noGrp="1"/>
          </p:cNvSpPr>
          <p:nvPr>
            <p:ph type="body" sz="quarter" idx="37" hasCustomPrompt="1"/>
          </p:nvPr>
        </p:nvSpPr>
        <p:spPr bwMode="white">
          <a:xfrm>
            <a:off x="1033208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8" name="Text Placeholder 23">
            <a:extLst>
              <a:ext uri="{FF2B5EF4-FFF2-40B4-BE49-F238E27FC236}">
                <a16:creationId xmlns:a16="http://schemas.microsoft.com/office/drawing/2014/main" id="{FD5F5EAC-445A-1D92-489E-112B33DAD52A}"/>
              </a:ext>
            </a:extLst>
          </p:cNvPr>
          <p:cNvSpPr>
            <a:spLocks noGrp="1"/>
          </p:cNvSpPr>
          <p:nvPr>
            <p:ph type="body" sz="quarter" idx="38" hasCustomPrompt="1"/>
          </p:nvPr>
        </p:nvSpPr>
        <p:spPr bwMode="white">
          <a:xfrm>
            <a:off x="1033208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Tree>
    <p:extLst>
      <p:ext uri="{BB962C8B-B14F-4D97-AF65-F5344CB8AC3E}">
        <p14:creationId xmlns:p14="http://schemas.microsoft.com/office/powerpoint/2010/main" val="309217373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Agenda Paper Gray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Background">
            <a:extLst>
              <a:ext uri="{FF2B5EF4-FFF2-40B4-BE49-F238E27FC236}">
                <a16:creationId xmlns:a16="http://schemas.microsoft.com/office/drawing/2014/main" id="{D33A53FE-3CE1-71C3-ADD8-162EE3642955}"/>
              </a:ext>
            </a:extLst>
          </p:cNvPr>
          <p:cNvSpPr/>
          <p:nvPr userDrawn="1"/>
        </p:nvSpPr>
        <p:spPr>
          <a:xfrm>
            <a:off x="4776788" y="0"/>
            <a:ext cx="7415212"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17" name="Title 2">
            <a:extLst>
              <a:ext uri="{FF2B5EF4-FFF2-40B4-BE49-F238E27FC236}">
                <a16:creationId xmlns:a16="http://schemas.microsoft.com/office/drawing/2014/main" id="{F63CEF0E-E41E-D430-5659-CEF42643750A}"/>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8009F71A-039D-A39B-B109-21425FE972AB}"/>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
        <p:nvSpPr>
          <p:cNvPr id="4" name="Text Placeholder 18">
            <a:extLst>
              <a:ext uri="{FF2B5EF4-FFF2-40B4-BE49-F238E27FC236}">
                <a16:creationId xmlns:a16="http://schemas.microsoft.com/office/drawing/2014/main" id="{DE39ACA2-3834-DBAD-25A0-050CF924DD85}"/>
              </a:ext>
            </a:extLst>
          </p:cNvPr>
          <p:cNvSpPr>
            <a:spLocks noGrp="1"/>
          </p:cNvSpPr>
          <p:nvPr>
            <p:ph type="body" sz="quarter" idx="48" hasCustomPrompt="1"/>
          </p:nvPr>
        </p:nvSpPr>
        <p:spPr>
          <a:xfrm>
            <a:off x="8480424" y="2720225"/>
            <a:ext cx="3254376" cy="246221"/>
          </a:xfrm>
        </p:spPr>
        <p:txBody>
          <a:bodyPr/>
          <a:lstStyle>
            <a:lvl1pPr marL="0" indent="0">
              <a:spcBef>
                <a:spcPts val="0"/>
              </a:spcBef>
              <a:spcAft>
                <a:spcPts val="0"/>
              </a:spcAft>
              <a:buFont typeface="Roboto" panose="02000000000000000000" pitchFamily="2" charset="0"/>
              <a:buChar char="​"/>
              <a:defRPr sz="1600" b="1">
                <a:solidFill>
                  <a:schemeClr val="tx2"/>
                </a:solidFill>
                <a:latin typeface="+mn-lt"/>
              </a:defRPr>
            </a:lvl1pPr>
            <a:lvl2pPr marL="0" indent="0">
              <a:spcBef>
                <a:spcPts val="0"/>
              </a:spcBef>
              <a:spcAft>
                <a:spcPts val="0"/>
              </a:spcAft>
              <a:buFont typeface="Roboto" panose="02000000000000000000" pitchFamily="2" charset="0"/>
              <a:buNone/>
              <a:defRPr sz="1600" b="1">
                <a:solidFill>
                  <a:schemeClr val="tx2"/>
                </a:solidFill>
                <a:latin typeface="+mn-lt"/>
              </a:defRPr>
            </a:lvl2pPr>
            <a:lvl3pPr marL="0" indent="0">
              <a:spcBef>
                <a:spcPts val="0"/>
              </a:spcBef>
              <a:spcAft>
                <a:spcPts val="0"/>
              </a:spcAft>
              <a:buFont typeface="Roboto" panose="02000000000000000000" pitchFamily="2" charset="0"/>
              <a:buChar char="​"/>
              <a:defRPr sz="1600" b="1">
                <a:solidFill>
                  <a:schemeClr val="tx2"/>
                </a:solidFill>
                <a:latin typeface="+mn-lt"/>
              </a:defRPr>
            </a:lvl3pPr>
            <a:lvl4pPr marL="0" indent="0">
              <a:spcBef>
                <a:spcPts val="0"/>
              </a:spcBef>
              <a:spcAft>
                <a:spcPts val="0"/>
              </a:spcAft>
              <a:buFont typeface="Roboto" panose="02000000000000000000" pitchFamily="2" charset="0"/>
              <a:buChar char="​"/>
              <a:defRPr sz="1600" b="1">
                <a:solidFill>
                  <a:schemeClr val="tx2"/>
                </a:solidFill>
                <a:latin typeface="+mn-lt"/>
              </a:defRPr>
            </a:lvl4pPr>
            <a:lvl5pPr marL="0" indent="0">
              <a:spcBef>
                <a:spcPts val="0"/>
              </a:spcBef>
              <a:spcAft>
                <a:spcPts val="0"/>
              </a:spcAft>
              <a:buFont typeface="Roboto" panose="02000000000000000000" pitchFamily="2" charset="0"/>
              <a:buChar char="​"/>
              <a:defRPr sz="1600" b="1">
                <a:solidFill>
                  <a:schemeClr val="tx2"/>
                </a:solidFill>
                <a:latin typeface="+mn-lt"/>
              </a:defRPr>
            </a:lvl5pPr>
            <a:lvl6pPr marL="0" indent="0">
              <a:spcBef>
                <a:spcPts val="0"/>
              </a:spcBef>
              <a:spcAft>
                <a:spcPts val="0"/>
              </a:spcAft>
              <a:buFont typeface="Roboto" panose="02000000000000000000" pitchFamily="2" charset="0"/>
              <a:buChar char="​"/>
              <a:defRPr sz="1600" b="1">
                <a:solidFill>
                  <a:schemeClr val="tx2"/>
                </a:solidFill>
                <a:latin typeface="+mn-lt"/>
              </a:defRPr>
            </a:lvl6pPr>
            <a:lvl7pPr marL="0" indent="0">
              <a:spcBef>
                <a:spcPts val="0"/>
              </a:spcBef>
              <a:spcAft>
                <a:spcPts val="0"/>
              </a:spcAft>
              <a:buFont typeface="Roboto" panose="02000000000000000000" pitchFamily="2" charset="0"/>
              <a:buChar char="​"/>
              <a:defRPr sz="1600" b="1">
                <a:solidFill>
                  <a:schemeClr val="tx2"/>
                </a:solidFill>
                <a:latin typeface="+mn-lt"/>
              </a:defRPr>
            </a:lvl7pPr>
            <a:lvl8pPr marL="0" indent="0">
              <a:spcBef>
                <a:spcPts val="0"/>
              </a:spcBef>
              <a:spcAft>
                <a:spcPts val="0"/>
              </a:spcAft>
              <a:buFont typeface="Roboto" panose="02000000000000000000" pitchFamily="2" charset="0"/>
              <a:buChar char="​"/>
              <a:defRPr sz="1600" b="1">
                <a:solidFill>
                  <a:schemeClr val="tx2"/>
                </a:solidFill>
                <a:latin typeface="+mn-lt"/>
              </a:defRPr>
            </a:lvl8pPr>
            <a:lvl9pPr marL="0" indent="0">
              <a:spcBef>
                <a:spcPts val="0"/>
              </a:spcBef>
              <a:spcAft>
                <a:spcPts val="0"/>
              </a:spcAft>
              <a:buFont typeface="Roboto" panose="02000000000000000000" pitchFamily="2" charset="0"/>
              <a:buChar char="​"/>
              <a:defRPr sz="1600" b="1">
                <a:solidFill>
                  <a:schemeClr val="tx2"/>
                </a:solidFill>
                <a:latin typeface="+mn-lt"/>
              </a:defRPr>
            </a:lvl9pPr>
          </a:lstStyle>
          <a:p>
            <a:pPr lvl="0"/>
            <a:r>
              <a:rPr lang="en-US"/>
              <a:t>Click to add title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a:xfrm>
            <a:off x="848042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a:xfrm>
            <a:off x="848042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1" name="Text Placeholder 23">
            <a:extLst>
              <a:ext uri="{FF2B5EF4-FFF2-40B4-BE49-F238E27FC236}">
                <a16:creationId xmlns:a16="http://schemas.microsoft.com/office/drawing/2014/main" id="{392BABD4-988F-2F9A-EAB1-FFE7D9A7217B}"/>
              </a:ext>
            </a:extLst>
          </p:cNvPr>
          <p:cNvSpPr>
            <a:spLocks noGrp="1"/>
          </p:cNvSpPr>
          <p:nvPr>
            <p:ph type="body" sz="quarter" idx="25" hasCustomPrompt="1"/>
          </p:nvPr>
        </p:nvSpPr>
        <p:spPr>
          <a:xfrm>
            <a:off x="1033208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2" name="Text Placeholder 23">
            <a:extLst>
              <a:ext uri="{FF2B5EF4-FFF2-40B4-BE49-F238E27FC236}">
                <a16:creationId xmlns:a16="http://schemas.microsoft.com/office/drawing/2014/main" id="{73E0D62F-A015-60D6-1F75-6D08890D891A}"/>
              </a:ext>
            </a:extLst>
          </p:cNvPr>
          <p:cNvSpPr>
            <a:spLocks noGrp="1"/>
          </p:cNvSpPr>
          <p:nvPr>
            <p:ph type="body" sz="quarter" idx="26" hasCustomPrompt="1"/>
          </p:nvPr>
        </p:nvSpPr>
        <p:spPr>
          <a:xfrm>
            <a:off x="1033208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3" name="Text Placeholder 23">
            <a:extLst>
              <a:ext uri="{FF2B5EF4-FFF2-40B4-BE49-F238E27FC236}">
                <a16:creationId xmlns:a16="http://schemas.microsoft.com/office/drawing/2014/main" id="{881FD408-BDAF-1BC0-5F20-FAAFA5B3A88F}"/>
              </a:ext>
            </a:extLst>
          </p:cNvPr>
          <p:cNvSpPr>
            <a:spLocks noGrp="1"/>
          </p:cNvSpPr>
          <p:nvPr>
            <p:ph type="body" sz="quarter" idx="27" hasCustomPrompt="1"/>
          </p:nvPr>
        </p:nvSpPr>
        <p:spPr>
          <a:xfrm>
            <a:off x="848042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4" name="Text Placeholder 23">
            <a:extLst>
              <a:ext uri="{FF2B5EF4-FFF2-40B4-BE49-F238E27FC236}">
                <a16:creationId xmlns:a16="http://schemas.microsoft.com/office/drawing/2014/main" id="{DCDC89C0-C28D-1B6E-6C21-169670F477B3}"/>
              </a:ext>
            </a:extLst>
          </p:cNvPr>
          <p:cNvSpPr>
            <a:spLocks noGrp="1"/>
          </p:cNvSpPr>
          <p:nvPr>
            <p:ph type="body" sz="quarter" idx="28" hasCustomPrompt="1"/>
          </p:nvPr>
        </p:nvSpPr>
        <p:spPr>
          <a:xfrm>
            <a:off x="848042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5" name="Text Placeholder 23">
            <a:extLst>
              <a:ext uri="{FF2B5EF4-FFF2-40B4-BE49-F238E27FC236}">
                <a16:creationId xmlns:a16="http://schemas.microsoft.com/office/drawing/2014/main" id="{8BE160C3-FD60-CFA2-E979-8EC4AEFE4391}"/>
              </a:ext>
            </a:extLst>
          </p:cNvPr>
          <p:cNvSpPr>
            <a:spLocks noGrp="1"/>
          </p:cNvSpPr>
          <p:nvPr>
            <p:ph type="body" sz="quarter" idx="29" hasCustomPrompt="1"/>
          </p:nvPr>
        </p:nvSpPr>
        <p:spPr>
          <a:xfrm>
            <a:off x="1033208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6" name="Text Placeholder 23">
            <a:extLst>
              <a:ext uri="{FF2B5EF4-FFF2-40B4-BE49-F238E27FC236}">
                <a16:creationId xmlns:a16="http://schemas.microsoft.com/office/drawing/2014/main" id="{EF2F315D-7B8D-0FD7-D2A6-E492C590D6CF}"/>
              </a:ext>
            </a:extLst>
          </p:cNvPr>
          <p:cNvSpPr>
            <a:spLocks noGrp="1"/>
          </p:cNvSpPr>
          <p:nvPr>
            <p:ph type="body" sz="quarter" idx="30" hasCustomPrompt="1"/>
          </p:nvPr>
        </p:nvSpPr>
        <p:spPr>
          <a:xfrm>
            <a:off x="1033208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1" name="Text Placeholder 23">
            <a:extLst>
              <a:ext uri="{FF2B5EF4-FFF2-40B4-BE49-F238E27FC236}">
                <a16:creationId xmlns:a16="http://schemas.microsoft.com/office/drawing/2014/main" id="{466B5A08-4FF1-CA65-3E1B-04F3551344C7}"/>
              </a:ext>
            </a:extLst>
          </p:cNvPr>
          <p:cNvSpPr>
            <a:spLocks noGrp="1"/>
          </p:cNvSpPr>
          <p:nvPr>
            <p:ph type="body" sz="quarter" idx="31" hasCustomPrompt="1"/>
          </p:nvPr>
        </p:nvSpPr>
        <p:spPr>
          <a:xfrm>
            <a:off x="848042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2" name="Text Placeholder 23">
            <a:extLst>
              <a:ext uri="{FF2B5EF4-FFF2-40B4-BE49-F238E27FC236}">
                <a16:creationId xmlns:a16="http://schemas.microsoft.com/office/drawing/2014/main" id="{BD36058A-0383-5451-9450-AED3C5A18129}"/>
              </a:ext>
            </a:extLst>
          </p:cNvPr>
          <p:cNvSpPr>
            <a:spLocks noGrp="1"/>
          </p:cNvSpPr>
          <p:nvPr>
            <p:ph type="body" sz="quarter" idx="32" hasCustomPrompt="1"/>
          </p:nvPr>
        </p:nvSpPr>
        <p:spPr>
          <a:xfrm>
            <a:off x="848042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3" name="Text Placeholder 23">
            <a:extLst>
              <a:ext uri="{FF2B5EF4-FFF2-40B4-BE49-F238E27FC236}">
                <a16:creationId xmlns:a16="http://schemas.microsoft.com/office/drawing/2014/main" id="{07333831-C9CD-3942-F932-918294A49DCC}"/>
              </a:ext>
            </a:extLst>
          </p:cNvPr>
          <p:cNvSpPr>
            <a:spLocks noGrp="1"/>
          </p:cNvSpPr>
          <p:nvPr>
            <p:ph type="body" sz="quarter" idx="33" hasCustomPrompt="1"/>
          </p:nvPr>
        </p:nvSpPr>
        <p:spPr>
          <a:xfrm>
            <a:off x="1033208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4" name="Text Placeholder 23">
            <a:extLst>
              <a:ext uri="{FF2B5EF4-FFF2-40B4-BE49-F238E27FC236}">
                <a16:creationId xmlns:a16="http://schemas.microsoft.com/office/drawing/2014/main" id="{7CAC3C6F-90B7-57F0-925F-0C544B55E5F7}"/>
              </a:ext>
            </a:extLst>
          </p:cNvPr>
          <p:cNvSpPr>
            <a:spLocks noGrp="1"/>
          </p:cNvSpPr>
          <p:nvPr>
            <p:ph type="body" sz="quarter" idx="34" hasCustomPrompt="1"/>
          </p:nvPr>
        </p:nvSpPr>
        <p:spPr>
          <a:xfrm>
            <a:off x="1033208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5" name="Text Placeholder 23">
            <a:extLst>
              <a:ext uri="{FF2B5EF4-FFF2-40B4-BE49-F238E27FC236}">
                <a16:creationId xmlns:a16="http://schemas.microsoft.com/office/drawing/2014/main" id="{256C112D-D66C-3960-318C-D060AD348676}"/>
              </a:ext>
            </a:extLst>
          </p:cNvPr>
          <p:cNvSpPr>
            <a:spLocks noGrp="1"/>
          </p:cNvSpPr>
          <p:nvPr>
            <p:ph type="body" sz="quarter" idx="35" hasCustomPrompt="1"/>
          </p:nvPr>
        </p:nvSpPr>
        <p:spPr>
          <a:xfrm>
            <a:off x="848042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6" name="Text Placeholder 23">
            <a:extLst>
              <a:ext uri="{FF2B5EF4-FFF2-40B4-BE49-F238E27FC236}">
                <a16:creationId xmlns:a16="http://schemas.microsoft.com/office/drawing/2014/main" id="{203F7168-DE75-DF7C-187B-4F6AC17AD346}"/>
              </a:ext>
            </a:extLst>
          </p:cNvPr>
          <p:cNvSpPr>
            <a:spLocks noGrp="1"/>
          </p:cNvSpPr>
          <p:nvPr>
            <p:ph type="body" sz="quarter" idx="36" hasCustomPrompt="1"/>
          </p:nvPr>
        </p:nvSpPr>
        <p:spPr>
          <a:xfrm>
            <a:off x="848042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7" name="Text Placeholder 23">
            <a:extLst>
              <a:ext uri="{FF2B5EF4-FFF2-40B4-BE49-F238E27FC236}">
                <a16:creationId xmlns:a16="http://schemas.microsoft.com/office/drawing/2014/main" id="{D79A2D80-AAAD-2540-E416-288ABFB707B1}"/>
              </a:ext>
            </a:extLst>
          </p:cNvPr>
          <p:cNvSpPr>
            <a:spLocks noGrp="1"/>
          </p:cNvSpPr>
          <p:nvPr>
            <p:ph type="body" sz="quarter" idx="37" hasCustomPrompt="1"/>
          </p:nvPr>
        </p:nvSpPr>
        <p:spPr>
          <a:xfrm>
            <a:off x="1033208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8" name="Text Placeholder 23">
            <a:extLst>
              <a:ext uri="{FF2B5EF4-FFF2-40B4-BE49-F238E27FC236}">
                <a16:creationId xmlns:a16="http://schemas.microsoft.com/office/drawing/2014/main" id="{FD5F5EAC-445A-1D92-489E-112B33DAD52A}"/>
              </a:ext>
            </a:extLst>
          </p:cNvPr>
          <p:cNvSpPr>
            <a:spLocks noGrp="1"/>
          </p:cNvSpPr>
          <p:nvPr>
            <p:ph type="body" sz="quarter" idx="38" hasCustomPrompt="1"/>
          </p:nvPr>
        </p:nvSpPr>
        <p:spPr>
          <a:xfrm>
            <a:off x="1033208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Tree>
    <p:extLst>
      <p:ext uri="{BB962C8B-B14F-4D97-AF65-F5344CB8AC3E}">
        <p14:creationId xmlns:p14="http://schemas.microsoft.com/office/powerpoint/2010/main" val="99774798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Agenda Dark Teal C">
    <p:bg>
      <p:bgPr>
        <a:solidFill>
          <a:schemeClr val="tx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5E105F84-BF82-F576-C681-4F583A55405B}"/>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bwMode="white">
          <a:xfrm>
            <a:off x="1073149" y="2089109"/>
            <a:ext cx="3254376" cy="730291"/>
          </a:xfrm>
        </p:spPr>
        <p:txBody>
          <a:bodyPr anchor="t"/>
          <a:lstStyle>
            <a:lvl1pPr>
              <a:defRPr>
                <a:solidFill>
                  <a:schemeClr val="bg1"/>
                </a:solidFill>
              </a:defRPr>
            </a:lvl1pPr>
          </a:lstStyle>
          <a:p>
            <a:r>
              <a:rPr lang="en-US"/>
              <a:t>Click to add Agenda title</a:t>
            </a:r>
          </a:p>
        </p:txBody>
      </p:sp>
      <p:sp>
        <p:nvSpPr>
          <p:cNvPr id="14" name="Text Placeholder 4">
            <a:extLst>
              <a:ext uri="{FF2B5EF4-FFF2-40B4-BE49-F238E27FC236}">
                <a16:creationId xmlns:a16="http://schemas.microsoft.com/office/drawing/2014/main" id="{F29C56A0-D9FB-E3AE-1175-41CD7D690F83}"/>
              </a:ext>
            </a:extLst>
          </p:cNvPr>
          <p:cNvSpPr>
            <a:spLocks noGrp="1"/>
          </p:cNvSpPr>
          <p:nvPr>
            <p:ph type="body" sz="quarter" idx="47" hasCustomPrompt="1"/>
          </p:nvPr>
        </p:nvSpPr>
        <p:spPr>
          <a:xfrm>
            <a:off x="6629400" y="2208213"/>
            <a:ext cx="3870325" cy="3033614"/>
          </a:xfrm>
        </p:spPr>
        <p:txBody>
          <a:bodyPr wrap="square">
            <a:noAutofit/>
          </a:bodyPr>
          <a:lstStyle>
            <a:lvl1pPr marL="342000" indent="-342000">
              <a:lnSpc>
                <a:spcPct val="150000"/>
              </a:lnSpc>
              <a:spcBef>
                <a:spcPts val="0"/>
              </a:spcBef>
              <a:buClr>
                <a:schemeClr val="bg1"/>
              </a:buClr>
              <a:buFont typeface="+mj-lt"/>
              <a:buAutoNum type="arabicPeriod"/>
              <a:tabLst>
                <a:tab pos="571500" algn="l"/>
                <a:tab pos="5483225" algn="r"/>
              </a:tabLst>
              <a:defRPr sz="1600">
                <a:solidFill>
                  <a:schemeClr val="bg1"/>
                </a:solidFill>
              </a:defRPr>
            </a:lvl1pPr>
            <a:lvl2pPr marL="342900" indent="-342900">
              <a:spcBef>
                <a:spcPts val="0"/>
              </a:spcBef>
              <a:spcAft>
                <a:spcPts val="300"/>
              </a:spcAft>
              <a:buFont typeface="+mj-lt"/>
              <a:buAutoNum type="arabicPeriod"/>
              <a:defRPr>
                <a:solidFill>
                  <a:schemeClr val="bg1"/>
                </a:solidFill>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4874981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Agenda Paper Gray C">
    <p:bg>
      <p:bgPr>
        <a:solidFill>
          <a:schemeClr val="bg2"/>
        </a:solid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1073149" y="2089109"/>
            <a:ext cx="3254376" cy="730291"/>
          </a:xfrm>
        </p:spPr>
        <p:txBody>
          <a:bodyPr anchor="t"/>
          <a:lstStyle>
            <a:lvl1pPr>
              <a:defRPr>
                <a:solidFill>
                  <a:schemeClr val="tx2"/>
                </a:solidFill>
              </a:defRPr>
            </a:lvl1pPr>
          </a:lstStyle>
          <a:p>
            <a:r>
              <a:rPr lang="en-US"/>
              <a:t>Click to add Agenda title</a:t>
            </a:r>
          </a:p>
        </p:txBody>
      </p:sp>
      <p:sp>
        <p:nvSpPr>
          <p:cNvPr id="4" name="Text Placeholder 4">
            <a:extLst>
              <a:ext uri="{FF2B5EF4-FFF2-40B4-BE49-F238E27FC236}">
                <a16:creationId xmlns:a16="http://schemas.microsoft.com/office/drawing/2014/main" id="{D7785B66-4C5B-0A56-8EE4-57CB0DC60063}"/>
              </a:ext>
            </a:extLst>
          </p:cNvPr>
          <p:cNvSpPr>
            <a:spLocks noGrp="1"/>
          </p:cNvSpPr>
          <p:nvPr>
            <p:ph type="body" sz="quarter" idx="47" hasCustomPrompt="1"/>
          </p:nvPr>
        </p:nvSpPr>
        <p:spPr>
          <a:xfrm>
            <a:off x="6629400" y="2222599"/>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145827436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Breaker Dark Teal A">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357F7675-9200-BCA8-9388-884778319C05}"/>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8031163" y="3430800"/>
            <a:ext cx="3536949" cy="417600"/>
          </a:xfrm>
        </p:spPr>
        <p:txBody>
          <a:bodyPr anchor="b"/>
          <a:lstStyle>
            <a:lvl1pPr algn="l">
              <a:defRPr sz="3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8031164" y="3952800"/>
            <a:ext cx="3536949" cy="540000"/>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Bef>
                <a:spcPts val="0"/>
              </a:spcBef>
              <a:spcAft>
                <a:spcPts val="0"/>
              </a:spcAft>
              <a:buFont typeface="Arial Nova" panose="020B0504020202020204" pitchFamily="34" charset="0"/>
              <a:buChar char="​"/>
              <a:defRPr sz="1800" b="0">
                <a:solidFill>
                  <a:schemeClr val="tx1"/>
                </a:solidFill>
              </a:defRPr>
            </a:lvl2pPr>
            <a:lvl3pPr marL="0" indent="0" algn="l">
              <a:spcBef>
                <a:spcPts val="0"/>
              </a:spcBef>
              <a:spcAft>
                <a:spcPts val="0"/>
              </a:spcAft>
              <a:buFont typeface="Arial Nova" panose="020B0504020202020204" pitchFamily="34" charset="0"/>
              <a:buChar char="​"/>
              <a:defRPr sz="1800" b="0">
                <a:solidFill>
                  <a:schemeClr val="tx1"/>
                </a:solidFill>
              </a:defRPr>
            </a:lvl3pPr>
            <a:lvl4pPr marL="0" indent="0" algn="l">
              <a:spcBef>
                <a:spcPts val="0"/>
              </a:spcBef>
              <a:spcAft>
                <a:spcPts val="0"/>
              </a:spcAft>
              <a:buFont typeface="Arial Nova" panose="020B0504020202020204" pitchFamily="34" charset="0"/>
              <a:buChar char="​"/>
              <a:defRPr sz="1800" b="0">
                <a:solidFill>
                  <a:schemeClr val="tx1"/>
                </a:solidFill>
              </a:defRPr>
            </a:lvl4pPr>
            <a:lvl5pPr marL="0" indent="0" algn="l">
              <a:spcBef>
                <a:spcPts val="0"/>
              </a:spcBef>
              <a:spcAft>
                <a:spcPts val="0"/>
              </a:spcAft>
              <a:buFont typeface="Arial Nova" panose="020B0504020202020204" pitchFamily="34" charset="0"/>
              <a:buChar char="​"/>
              <a:defRPr sz="1800" b="0">
                <a:solidFill>
                  <a:schemeClr val="tx1"/>
                </a:solidFill>
              </a:defRPr>
            </a:lvl5pPr>
            <a:lvl6pPr marL="0" indent="0" algn="l">
              <a:spcBef>
                <a:spcPts val="0"/>
              </a:spcBef>
              <a:spcAft>
                <a:spcPts val="0"/>
              </a:spcAft>
              <a:buFont typeface="Arial Nova" panose="020B0504020202020204" pitchFamily="34" charset="0"/>
              <a:buChar char="​"/>
              <a:defRPr sz="1800" b="0">
                <a:solidFill>
                  <a:schemeClr val="tx1"/>
                </a:solidFill>
              </a:defRPr>
            </a:lvl6pPr>
            <a:lvl7pPr marL="0" indent="0" algn="l">
              <a:spcBef>
                <a:spcPts val="0"/>
              </a:spcBef>
              <a:spcAft>
                <a:spcPts val="0"/>
              </a:spcAft>
              <a:buFont typeface="Arial Nova" panose="020B0504020202020204" pitchFamily="34" charset="0"/>
              <a:buChar char="​"/>
              <a:defRPr sz="1800" b="0">
                <a:solidFill>
                  <a:schemeClr val="tx1"/>
                </a:solidFill>
              </a:defRPr>
            </a:lvl7pPr>
            <a:lvl8pPr marL="0" indent="0" algn="l">
              <a:spcBef>
                <a:spcPts val="0"/>
              </a:spcBef>
              <a:spcAft>
                <a:spcPts val="0"/>
              </a:spcAft>
              <a:buFont typeface="Arial Nova" panose="020B0504020202020204" pitchFamily="34" charset="0"/>
              <a:buChar char="​"/>
              <a:defRPr sz="1800" b="0">
                <a:solidFill>
                  <a:schemeClr val="tx1"/>
                </a:solidFill>
              </a:defRPr>
            </a:lvl8pPr>
            <a:lvl9pPr marL="0" indent="0" algn="l">
              <a:spcBef>
                <a:spcPts val="0"/>
              </a:spcBef>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367DBB7A-61D9-7963-BD7F-443E1AC1F6F8}"/>
              </a:ext>
            </a:extLst>
          </p:cNvPr>
          <p:cNvSpPr>
            <a:spLocks noGrp="1"/>
          </p:cNvSpPr>
          <p:nvPr>
            <p:ph type="body" sz="quarter" idx="18" hasCustomPrompt="1"/>
          </p:nvPr>
        </p:nvSpPr>
        <p:spPr>
          <a:xfrm>
            <a:off x="-11794" y="-701566"/>
            <a:ext cx="7874682" cy="8978900"/>
          </a:xfrm>
          <a:prstGeom prst="rect">
            <a:avLst/>
          </a:prstGeom>
        </p:spPr>
        <p:txBody>
          <a:bodyPr anchor="ctr">
            <a:normAutofit/>
          </a:bodyPr>
          <a:lstStyle>
            <a:lvl1pPr marL="0" indent="0" algn="ctr">
              <a:lnSpc>
                <a:spcPct val="100000"/>
              </a:lnSpc>
              <a:spcAft>
                <a:spcPts val="0"/>
              </a:spcAft>
              <a:buFont typeface="Arial Nova" panose="020B0504020202020204" pitchFamily="34" charset="0"/>
              <a:buChar char="​"/>
              <a:defRPr sz="60000" b="0" kern="0" spc="-4000" baseline="0">
                <a:solidFill>
                  <a:schemeClr val="tx1"/>
                </a:solidFill>
                <a:latin typeface="+mj-lt"/>
              </a:defRPr>
            </a:lvl1pPr>
            <a:lvl2pPr marL="0" indent="0">
              <a:lnSpc>
                <a:spcPct val="100000"/>
              </a:lnSpc>
              <a:spcAft>
                <a:spcPts val="0"/>
              </a:spcAft>
              <a:buFont typeface="Arial Nova" panose="020B0504020202020204" pitchFamily="34" charset="0"/>
              <a:buChar char="​"/>
              <a:defRPr sz="60000" b="0"/>
            </a:lvl2pPr>
            <a:lvl3pPr marL="0" indent="0">
              <a:lnSpc>
                <a:spcPct val="100000"/>
              </a:lnSpc>
              <a:spcAft>
                <a:spcPts val="0"/>
              </a:spcAft>
              <a:buFont typeface="Arial Nova" panose="020B0504020202020204" pitchFamily="34" charset="0"/>
              <a:buChar char="​"/>
              <a:defRPr sz="60000" b="0"/>
            </a:lvl3pPr>
            <a:lvl4pPr marL="0" indent="0">
              <a:lnSpc>
                <a:spcPct val="100000"/>
              </a:lnSpc>
              <a:spcAft>
                <a:spcPts val="0"/>
              </a:spcAft>
              <a:buFont typeface="Arial Nova" panose="020B0504020202020204" pitchFamily="34" charset="0"/>
              <a:buChar char="​"/>
              <a:defRPr sz="60000" b="0"/>
            </a:lvl4pPr>
            <a:lvl5pPr marL="0" indent="0">
              <a:lnSpc>
                <a:spcPct val="100000"/>
              </a:lnSpc>
              <a:spcAft>
                <a:spcPts val="0"/>
              </a:spcAft>
              <a:buFont typeface="Arial Nova" panose="020B0504020202020204" pitchFamily="34" charset="0"/>
              <a:buChar char="​"/>
              <a:defRPr sz="60000" b="0"/>
            </a:lvl5pPr>
            <a:lvl6pPr marL="0" indent="0">
              <a:lnSpc>
                <a:spcPct val="100000"/>
              </a:lnSpc>
              <a:spcAft>
                <a:spcPts val="0"/>
              </a:spcAft>
              <a:buFont typeface="Arial Nova" panose="020B0504020202020204" pitchFamily="34" charset="0"/>
              <a:buChar char="​"/>
              <a:defRPr sz="60000" b="0"/>
            </a:lvl6pPr>
            <a:lvl7pPr marL="0" indent="0">
              <a:lnSpc>
                <a:spcPct val="100000"/>
              </a:lnSpc>
              <a:spcAft>
                <a:spcPts val="0"/>
              </a:spcAft>
              <a:buFont typeface="Arial Nova" panose="020B0504020202020204" pitchFamily="34" charset="0"/>
              <a:buChar char="​"/>
              <a:defRPr sz="60000" b="0"/>
            </a:lvl7pPr>
            <a:lvl8pPr marL="0" indent="0">
              <a:lnSpc>
                <a:spcPct val="100000"/>
              </a:lnSpc>
              <a:spcAft>
                <a:spcPts val="0"/>
              </a:spcAft>
              <a:buFont typeface="Arial Nova" panose="020B0504020202020204" pitchFamily="34" charset="0"/>
              <a:buChar char="​"/>
              <a:defRPr sz="60000" b="0"/>
            </a:lvl8pPr>
            <a:lvl9pPr marL="0" indent="0">
              <a:lnSpc>
                <a:spcPct val="100000"/>
              </a:lnSpc>
              <a:spcAft>
                <a:spcPts val="0"/>
              </a:spcAft>
              <a:buFont typeface="Arial Nova" panose="020B0504020202020204" pitchFamily="34" charset="0"/>
              <a:buChar char="​"/>
              <a:defRPr sz="60000" b="0"/>
            </a:lvl9pPr>
          </a:lstStyle>
          <a:p>
            <a:pPr lvl="0"/>
            <a:r>
              <a:rPr lang="en-US"/>
              <a:t>X</a:t>
            </a:r>
          </a:p>
        </p:txBody>
      </p:sp>
    </p:spTree>
    <p:extLst>
      <p:ext uri="{BB962C8B-B14F-4D97-AF65-F5344CB8AC3E}">
        <p14:creationId xmlns:p14="http://schemas.microsoft.com/office/powerpoint/2010/main" val="3682148259"/>
      </p:ext>
    </p:extLst>
  </p:cSld>
  <p:clrMapOvr>
    <a:overrideClrMapping bg1="dk1" tx1="lt1" bg2="dk2" tx2="lt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A">
    <p:bg>
      <p:bgPr>
        <a:solidFill>
          <a:schemeClr val="tx2"/>
        </a:solidFill>
        <a:effectLst/>
      </p:bgPr>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0D162C23-95B8-7B66-5834-6E48D39BFC3B}"/>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8031163" y="3430800"/>
            <a:ext cx="3536949" cy="417600"/>
          </a:xfrm>
        </p:spPr>
        <p:txBody>
          <a:bodyPr anchor="t"/>
          <a:lstStyle>
            <a:lvl1pPr algn="l">
              <a:defRPr sz="3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8031164" y="3952800"/>
            <a:ext cx="3536949" cy="540000"/>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Aft>
                <a:spcPts val="0"/>
              </a:spcAft>
              <a:buFont typeface="Arial Nova" panose="020B0504020202020204" pitchFamily="34" charset="0"/>
              <a:buChar char="​"/>
              <a:defRPr sz="1800" b="0">
                <a:solidFill>
                  <a:schemeClr val="bg2"/>
                </a:solidFill>
              </a:defRPr>
            </a:lvl2pPr>
            <a:lvl3pPr marL="0" indent="0" algn="l">
              <a:spcAft>
                <a:spcPts val="0"/>
              </a:spcAft>
              <a:buFont typeface="Arial Nova" panose="020B0504020202020204" pitchFamily="34" charset="0"/>
              <a:buChar char="​"/>
              <a:defRPr sz="1800" b="0">
                <a:solidFill>
                  <a:schemeClr val="bg2"/>
                </a:solidFill>
              </a:defRPr>
            </a:lvl3pPr>
            <a:lvl4pPr marL="0" indent="0" algn="l">
              <a:spcAft>
                <a:spcPts val="0"/>
              </a:spcAft>
              <a:buFont typeface="Arial Nova" panose="020B0504020202020204" pitchFamily="34" charset="0"/>
              <a:buChar char="​"/>
              <a:defRPr sz="1800" b="0">
                <a:solidFill>
                  <a:schemeClr val="bg2"/>
                </a:solidFill>
              </a:defRPr>
            </a:lvl4pPr>
            <a:lvl5pPr marL="0" indent="0" algn="l">
              <a:spcAft>
                <a:spcPts val="0"/>
              </a:spcAft>
              <a:buFont typeface="Arial Nova" panose="020B0504020202020204" pitchFamily="34" charset="0"/>
              <a:buChar char="​"/>
              <a:defRPr sz="1800" b="0">
                <a:solidFill>
                  <a:schemeClr val="bg2"/>
                </a:solidFill>
              </a:defRPr>
            </a:lvl5pPr>
            <a:lvl6pPr marL="0" indent="0" algn="l">
              <a:spcAft>
                <a:spcPts val="0"/>
              </a:spcAft>
              <a:buFont typeface="Arial Nova" panose="020B0504020202020204" pitchFamily="34" charset="0"/>
              <a:buChar char="​"/>
              <a:defRPr sz="1800" b="0">
                <a:solidFill>
                  <a:schemeClr val="bg2"/>
                </a:solidFill>
              </a:defRPr>
            </a:lvl6pPr>
            <a:lvl7pPr marL="0" indent="0" algn="l">
              <a:spcAft>
                <a:spcPts val="0"/>
              </a:spcAft>
              <a:buFont typeface="Arial Nova" panose="020B0504020202020204" pitchFamily="34" charset="0"/>
              <a:buChar char="​"/>
              <a:defRPr sz="1800" b="0">
                <a:solidFill>
                  <a:schemeClr val="bg2"/>
                </a:solidFill>
              </a:defRPr>
            </a:lvl7pPr>
            <a:lvl8pPr marL="0" indent="0" algn="l">
              <a:spcAft>
                <a:spcPts val="0"/>
              </a:spcAft>
              <a:buFont typeface="Arial Nova" panose="020B0504020202020204" pitchFamily="34" charset="0"/>
              <a:buChar char="​"/>
              <a:defRPr sz="1800" b="0">
                <a:solidFill>
                  <a:schemeClr val="bg2"/>
                </a:solidFill>
              </a:defRPr>
            </a:lvl8pPr>
            <a:lvl9pPr marL="0" indent="0" algn="l">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a:xfrm>
            <a:off x="0" y="-701566"/>
            <a:ext cx="7862888" cy="8978900"/>
          </a:xfrm>
          <a:prstGeom prst="rect">
            <a:avLst/>
          </a:prstGeom>
        </p:spPr>
        <p:txBody>
          <a:bodyPr anchor="ctr">
            <a:normAutofit/>
          </a:bodyPr>
          <a:lstStyle>
            <a:lvl1pPr marL="0" indent="0" algn="ctr">
              <a:lnSpc>
                <a:spcPct val="100000"/>
              </a:lnSpc>
              <a:spcAft>
                <a:spcPts val="0"/>
              </a:spcAft>
              <a:buFont typeface="Arial Nova" panose="020B0504020202020204" pitchFamily="34" charset="0"/>
              <a:buChar char="​"/>
              <a:defRPr sz="60000" b="0" kern="0" spc="-4000" baseline="0">
                <a:solidFill>
                  <a:schemeClr val="bg2"/>
                </a:solidFill>
                <a:latin typeface="+mj-lt"/>
              </a:defRPr>
            </a:lvl1pPr>
            <a:lvl2pPr marL="0" indent="0">
              <a:lnSpc>
                <a:spcPct val="100000"/>
              </a:lnSpc>
              <a:spcAft>
                <a:spcPts val="0"/>
              </a:spcAft>
              <a:buFont typeface="Arial Nova" panose="020B0504020202020204" pitchFamily="34" charset="0"/>
              <a:buChar char="​"/>
              <a:defRPr sz="60000" b="0"/>
            </a:lvl2pPr>
            <a:lvl3pPr marL="0" indent="0">
              <a:lnSpc>
                <a:spcPct val="100000"/>
              </a:lnSpc>
              <a:spcAft>
                <a:spcPts val="0"/>
              </a:spcAft>
              <a:buFont typeface="Arial Nova" panose="020B0504020202020204" pitchFamily="34" charset="0"/>
              <a:buChar char="​"/>
              <a:defRPr sz="60000" b="0"/>
            </a:lvl3pPr>
            <a:lvl4pPr marL="0" indent="0">
              <a:lnSpc>
                <a:spcPct val="100000"/>
              </a:lnSpc>
              <a:spcAft>
                <a:spcPts val="0"/>
              </a:spcAft>
              <a:buFont typeface="Arial Nova" panose="020B0504020202020204" pitchFamily="34" charset="0"/>
              <a:buChar char="​"/>
              <a:defRPr sz="60000" b="0"/>
            </a:lvl4pPr>
            <a:lvl5pPr marL="0" indent="0">
              <a:lnSpc>
                <a:spcPct val="100000"/>
              </a:lnSpc>
              <a:spcAft>
                <a:spcPts val="0"/>
              </a:spcAft>
              <a:buFont typeface="Arial Nova" panose="020B0504020202020204" pitchFamily="34" charset="0"/>
              <a:buChar char="​"/>
              <a:defRPr sz="60000" b="0"/>
            </a:lvl5pPr>
            <a:lvl6pPr marL="0" indent="0">
              <a:lnSpc>
                <a:spcPct val="100000"/>
              </a:lnSpc>
              <a:spcAft>
                <a:spcPts val="0"/>
              </a:spcAft>
              <a:buFont typeface="Arial Nova" panose="020B0504020202020204" pitchFamily="34" charset="0"/>
              <a:buChar char="​"/>
              <a:defRPr sz="60000" b="0"/>
            </a:lvl6pPr>
            <a:lvl7pPr marL="0" indent="0">
              <a:lnSpc>
                <a:spcPct val="100000"/>
              </a:lnSpc>
              <a:spcAft>
                <a:spcPts val="0"/>
              </a:spcAft>
              <a:buFont typeface="Arial Nova" panose="020B0504020202020204" pitchFamily="34" charset="0"/>
              <a:buChar char="​"/>
              <a:defRPr sz="60000" b="0"/>
            </a:lvl7pPr>
            <a:lvl8pPr marL="0" indent="0">
              <a:lnSpc>
                <a:spcPct val="100000"/>
              </a:lnSpc>
              <a:spcAft>
                <a:spcPts val="0"/>
              </a:spcAft>
              <a:buFont typeface="Arial Nova" panose="020B0504020202020204" pitchFamily="34" charset="0"/>
              <a:buChar char="​"/>
              <a:defRPr sz="60000" b="0"/>
            </a:lvl8pPr>
            <a:lvl9pPr marL="0" indent="0">
              <a:lnSpc>
                <a:spcPct val="100000"/>
              </a:lnSpc>
              <a:spcAft>
                <a:spcPts val="0"/>
              </a:spcAft>
              <a:buFont typeface="Arial Nova" panose="020B0504020202020204" pitchFamily="34" charset="0"/>
              <a:buChar char="​"/>
              <a:defRPr sz="60000" b="0"/>
            </a:lvl9pPr>
          </a:lstStyle>
          <a:p>
            <a:pPr lvl="0"/>
            <a:r>
              <a:rPr lang="en-US"/>
              <a:t>X</a:t>
            </a:r>
          </a:p>
        </p:txBody>
      </p:sp>
    </p:spTree>
    <p:extLst>
      <p:ext uri="{BB962C8B-B14F-4D97-AF65-F5344CB8AC3E}">
        <p14:creationId xmlns:p14="http://schemas.microsoft.com/office/powerpoint/2010/main" val="1743301844"/>
      </p:ext>
    </p:extLst>
  </p:cSld>
  <p:clrMapOvr>
    <a:overrideClrMapping bg1="dk1" tx1="lt1" bg2="dk2" tx2="lt2" accent1="accent1" accent2="accent2" accent3="accent3" accent4="accent4" accent5="accent5" accent6="accent6" hlink="hlink" folHlink="folHlink"/>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Breaker Dark Teal B">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6C74F47-2D6D-683B-7A26-C2DD68EE90B0}"/>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8031163" y="3430799"/>
            <a:ext cx="3703637" cy="606213"/>
          </a:xfrm>
        </p:spPr>
        <p:txBody>
          <a:bodyPr anchor="b"/>
          <a:lstStyle>
            <a:lvl1pPr algn="l">
              <a:defRPr sz="3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8031164" y="4220476"/>
            <a:ext cx="3703636" cy="586473"/>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Bef>
                <a:spcPts val="0"/>
              </a:spcBef>
              <a:spcAft>
                <a:spcPts val="0"/>
              </a:spcAft>
              <a:buFont typeface="Arial Nova" panose="020B0504020202020204" pitchFamily="34" charset="0"/>
              <a:buChar char="​"/>
              <a:defRPr sz="1800" b="0">
                <a:solidFill>
                  <a:schemeClr val="tx1"/>
                </a:solidFill>
              </a:defRPr>
            </a:lvl2pPr>
            <a:lvl3pPr marL="0" indent="0" algn="l">
              <a:spcBef>
                <a:spcPts val="0"/>
              </a:spcBef>
              <a:spcAft>
                <a:spcPts val="0"/>
              </a:spcAft>
              <a:buFont typeface="Arial Nova" panose="020B0504020202020204" pitchFamily="34" charset="0"/>
              <a:buChar char="​"/>
              <a:defRPr sz="1800" b="0">
                <a:solidFill>
                  <a:schemeClr val="tx1"/>
                </a:solidFill>
              </a:defRPr>
            </a:lvl3pPr>
            <a:lvl4pPr marL="0" indent="0" algn="l">
              <a:spcBef>
                <a:spcPts val="0"/>
              </a:spcBef>
              <a:spcAft>
                <a:spcPts val="0"/>
              </a:spcAft>
              <a:buFont typeface="Arial Nova" panose="020B0504020202020204" pitchFamily="34" charset="0"/>
              <a:buChar char="​"/>
              <a:defRPr sz="1800" b="0">
                <a:solidFill>
                  <a:schemeClr val="tx1"/>
                </a:solidFill>
              </a:defRPr>
            </a:lvl4pPr>
            <a:lvl5pPr marL="0" indent="0" algn="l">
              <a:spcBef>
                <a:spcPts val="0"/>
              </a:spcBef>
              <a:spcAft>
                <a:spcPts val="0"/>
              </a:spcAft>
              <a:buFont typeface="Arial Nova" panose="020B0504020202020204" pitchFamily="34" charset="0"/>
              <a:buChar char="​"/>
              <a:defRPr sz="1800" b="0">
                <a:solidFill>
                  <a:schemeClr val="tx1"/>
                </a:solidFill>
              </a:defRPr>
            </a:lvl5pPr>
            <a:lvl6pPr marL="0" indent="0" algn="l">
              <a:spcBef>
                <a:spcPts val="0"/>
              </a:spcBef>
              <a:spcAft>
                <a:spcPts val="0"/>
              </a:spcAft>
              <a:buFont typeface="Arial Nova" panose="020B0504020202020204" pitchFamily="34" charset="0"/>
              <a:buChar char="​"/>
              <a:defRPr sz="1800" b="0">
                <a:solidFill>
                  <a:schemeClr val="tx1"/>
                </a:solidFill>
              </a:defRPr>
            </a:lvl6pPr>
            <a:lvl7pPr marL="0" indent="0" algn="l">
              <a:spcBef>
                <a:spcPts val="0"/>
              </a:spcBef>
              <a:spcAft>
                <a:spcPts val="0"/>
              </a:spcAft>
              <a:buFont typeface="Arial Nova" panose="020B0504020202020204" pitchFamily="34" charset="0"/>
              <a:buChar char="​"/>
              <a:defRPr sz="1800" b="0">
                <a:solidFill>
                  <a:schemeClr val="tx1"/>
                </a:solidFill>
              </a:defRPr>
            </a:lvl7pPr>
            <a:lvl8pPr marL="0" indent="0" algn="l">
              <a:spcBef>
                <a:spcPts val="0"/>
              </a:spcBef>
              <a:spcAft>
                <a:spcPts val="0"/>
              </a:spcAft>
              <a:buFont typeface="Arial Nova" panose="020B0504020202020204" pitchFamily="34" charset="0"/>
              <a:buChar char="​"/>
              <a:defRPr sz="1800" b="0">
                <a:solidFill>
                  <a:schemeClr val="tx1"/>
                </a:solidFill>
              </a:defRPr>
            </a:lvl8pPr>
            <a:lvl9pPr marL="0" indent="0" algn="l">
              <a:spcBef>
                <a:spcPts val="0"/>
              </a:spcBef>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16" name="Text Placeholder 5">
            <a:extLst>
              <a:ext uri="{FF2B5EF4-FFF2-40B4-BE49-F238E27FC236}">
                <a16:creationId xmlns:a16="http://schemas.microsoft.com/office/drawing/2014/main" id="{83AF96FE-C40F-8AF4-8773-4BE440A62555}"/>
              </a:ext>
            </a:extLst>
          </p:cNvPr>
          <p:cNvSpPr>
            <a:spLocks noGrp="1"/>
          </p:cNvSpPr>
          <p:nvPr>
            <p:ph type="body" sz="quarter" idx="18" hasCustomPrompt="1"/>
          </p:nvPr>
        </p:nvSpPr>
        <p:spPr>
          <a:xfrm>
            <a:off x="1084261" y="1600199"/>
            <a:ext cx="4927601" cy="4424363"/>
          </a:xfrm>
          <a:prstGeom prst="rect">
            <a:avLst/>
          </a:prstGeom>
        </p:spPr>
        <p:txBody>
          <a:bodyPr/>
          <a:lstStyle>
            <a:lvl1pPr marL="0" indent="0">
              <a:lnSpc>
                <a:spcPct val="100000"/>
              </a:lnSpc>
              <a:spcAft>
                <a:spcPts val="0"/>
              </a:spcAft>
              <a:buFont typeface="Arial Nova" panose="020B0504020202020204" pitchFamily="34" charset="0"/>
              <a:buChar char="​"/>
              <a:defRPr sz="30000" b="0">
                <a:solidFill>
                  <a:schemeClr val="tx1"/>
                </a:solidFill>
              </a:defRPr>
            </a:lvl1pPr>
            <a:lvl2pPr marL="0" indent="0">
              <a:lnSpc>
                <a:spcPct val="100000"/>
              </a:lnSpc>
              <a:spcAft>
                <a:spcPts val="0"/>
              </a:spcAft>
              <a:buFont typeface="Arial Nova" panose="020B0504020202020204" pitchFamily="34" charset="0"/>
              <a:buChar char="​"/>
              <a:defRPr sz="30000" b="0">
                <a:solidFill>
                  <a:schemeClr val="bg1"/>
                </a:solidFill>
              </a:defRPr>
            </a:lvl2pPr>
            <a:lvl3pPr marL="0" indent="0">
              <a:lnSpc>
                <a:spcPct val="100000"/>
              </a:lnSpc>
              <a:spcAft>
                <a:spcPts val="0"/>
              </a:spcAft>
              <a:buFont typeface="Arial Nova" panose="020B0504020202020204" pitchFamily="34" charset="0"/>
              <a:buChar char="​"/>
              <a:defRPr sz="30000" b="0">
                <a:solidFill>
                  <a:schemeClr val="bg1"/>
                </a:solidFill>
              </a:defRPr>
            </a:lvl3pPr>
            <a:lvl4pPr marL="0" indent="0">
              <a:lnSpc>
                <a:spcPct val="100000"/>
              </a:lnSpc>
              <a:spcAft>
                <a:spcPts val="0"/>
              </a:spcAft>
              <a:buFont typeface="Arial Nova" panose="020B0504020202020204" pitchFamily="34" charset="0"/>
              <a:buChar char="​"/>
              <a:defRPr sz="30000" b="0">
                <a:solidFill>
                  <a:schemeClr val="bg1"/>
                </a:solidFill>
              </a:defRPr>
            </a:lvl4pPr>
            <a:lvl5pPr marL="0" indent="0">
              <a:lnSpc>
                <a:spcPct val="100000"/>
              </a:lnSpc>
              <a:spcAft>
                <a:spcPts val="0"/>
              </a:spcAft>
              <a:buFont typeface="Arial Nova" panose="020B0504020202020204" pitchFamily="34" charset="0"/>
              <a:buChar char="​"/>
              <a:defRPr sz="30000" b="0">
                <a:solidFill>
                  <a:schemeClr val="bg1"/>
                </a:solidFill>
              </a:defRPr>
            </a:lvl5pPr>
            <a:lvl6pPr marL="0" indent="0">
              <a:lnSpc>
                <a:spcPct val="100000"/>
              </a:lnSpc>
              <a:spcAft>
                <a:spcPts val="0"/>
              </a:spcAft>
              <a:buFont typeface="Arial Nova" panose="020B0504020202020204" pitchFamily="34" charset="0"/>
              <a:buChar char="​"/>
              <a:defRPr sz="30000" b="0">
                <a:solidFill>
                  <a:schemeClr val="bg1"/>
                </a:solidFill>
              </a:defRPr>
            </a:lvl6pPr>
            <a:lvl7pPr marL="0" indent="0">
              <a:lnSpc>
                <a:spcPct val="100000"/>
              </a:lnSpc>
              <a:spcAft>
                <a:spcPts val="0"/>
              </a:spcAft>
              <a:buFont typeface="Arial Nova" panose="020B0504020202020204" pitchFamily="34" charset="0"/>
              <a:buChar char="​"/>
              <a:defRPr sz="30000" b="0">
                <a:solidFill>
                  <a:schemeClr val="bg1"/>
                </a:solidFill>
              </a:defRPr>
            </a:lvl7pPr>
            <a:lvl8pPr marL="0" indent="0">
              <a:lnSpc>
                <a:spcPct val="100000"/>
              </a:lnSpc>
              <a:spcAft>
                <a:spcPts val="0"/>
              </a:spcAft>
              <a:buFont typeface="Arial Nova" panose="020B0504020202020204" pitchFamily="34" charset="0"/>
              <a:buChar char="​"/>
              <a:defRPr sz="30000" b="0">
                <a:solidFill>
                  <a:schemeClr val="bg1"/>
                </a:solidFill>
              </a:defRPr>
            </a:lvl8pPr>
            <a:lvl9pPr marL="0" indent="0">
              <a:lnSpc>
                <a:spcPct val="100000"/>
              </a:lnSpc>
              <a:spcAft>
                <a:spcPts val="0"/>
              </a:spcAft>
              <a:buFont typeface="Arial Nova" panose="020B0504020202020204" pitchFamily="34" charset="0"/>
              <a:buChar char="​"/>
              <a:defRPr sz="30000" b="0">
                <a:solidFill>
                  <a:schemeClr val="bg1"/>
                </a:solidFill>
              </a:defRPr>
            </a:lvl9pPr>
          </a:lstStyle>
          <a:p>
            <a:pPr lvl="0"/>
            <a:r>
              <a:rPr lang="en-US"/>
              <a:t>X </a:t>
            </a:r>
          </a:p>
        </p:txBody>
      </p:sp>
    </p:spTree>
    <p:extLst>
      <p:ext uri="{BB962C8B-B14F-4D97-AF65-F5344CB8AC3E}">
        <p14:creationId xmlns:p14="http://schemas.microsoft.com/office/powerpoint/2010/main" val="2426715877"/>
      </p:ext>
    </p:extLst>
  </p:cSld>
  <p:clrMapOvr>
    <a:overrideClrMapping bg1="dk1" tx1="lt1" bg2="dk2" tx2="lt2" accent1="accent1" accent2="accent2" accent3="accent3" accent4="accent4" accent5="accent5" accent6="accent6" hlink="hlink" folHlink="folHlink"/>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B">
    <p:bg>
      <p:bgPr>
        <a:solidFill>
          <a:schemeClr val="tx2"/>
        </a:solidFill>
        <a:effectLst/>
      </p:bgPr>
    </p:bg>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34461BC8-316B-127B-DF19-DC8FE11CAF48}"/>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8031163" y="3430799"/>
            <a:ext cx="3703637" cy="606213"/>
          </a:xfrm>
        </p:spPr>
        <p:txBody>
          <a:bodyPr anchor="b"/>
          <a:lstStyle>
            <a:lvl1pPr algn="l">
              <a:defRPr sz="3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8031163" y="4220476"/>
            <a:ext cx="3703636" cy="586473"/>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Bef>
                <a:spcPts val="0"/>
              </a:spcBef>
              <a:spcAft>
                <a:spcPts val="0"/>
              </a:spcAft>
              <a:buFont typeface="Arial Nova" panose="020B0504020202020204" pitchFamily="34" charset="0"/>
              <a:buChar char="​"/>
              <a:defRPr sz="1800" b="0">
                <a:solidFill>
                  <a:schemeClr val="bg2"/>
                </a:solidFill>
              </a:defRPr>
            </a:lvl2pPr>
            <a:lvl3pPr marL="0" indent="0" algn="l">
              <a:spcBef>
                <a:spcPts val="0"/>
              </a:spcBef>
              <a:spcAft>
                <a:spcPts val="0"/>
              </a:spcAft>
              <a:buFont typeface="Arial Nova" panose="020B0504020202020204" pitchFamily="34" charset="0"/>
              <a:buChar char="​"/>
              <a:defRPr sz="1800" b="0">
                <a:solidFill>
                  <a:schemeClr val="bg2"/>
                </a:solidFill>
              </a:defRPr>
            </a:lvl3pPr>
            <a:lvl4pPr marL="0" indent="0" algn="l">
              <a:spcBef>
                <a:spcPts val="0"/>
              </a:spcBef>
              <a:spcAft>
                <a:spcPts val="0"/>
              </a:spcAft>
              <a:buFont typeface="Arial Nova" panose="020B0504020202020204" pitchFamily="34" charset="0"/>
              <a:buChar char="​"/>
              <a:defRPr sz="1800" b="0">
                <a:solidFill>
                  <a:schemeClr val="bg2"/>
                </a:solidFill>
              </a:defRPr>
            </a:lvl4pPr>
            <a:lvl5pPr marL="0" indent="0" algn="l">
              <a:spcBef>
                <a:spcPts val="0"/>
              </a:spcBef>
              <a:spcAft>
                <a:spcPts val="0"/>
              </a:spcAft>
              <a:buFont typeface="Arial Nova" panose="020B0504020202020204" pitchFamily="34" charset="0"/>
              <a:buChar char="​"/>
              <a:defRPr sz="1800" b="0">
                <a:solidFill>
                  <a:schemeClr val="bg2"/>
                </a:solidFill>
              </a:defRPr>
            </a:lvl5pPr>
            <a:lvl6pPr marL="0" indent="0" algn="l">
              <a:spcBef>
                <a:spcPts val="0"/>
              </a:spcBef>
              <a:spcAft>
                <a:spcPts val="0"/>
              </a:spcAft>
              <a:buFont typeface="Arial Nova" panose="020B0504020202020204" pitchFamily="34" charset="0"/>
              <a:buChar char="​"/>
              <a:defRPr sz="1800" b="0">
                <a:solidFill>
                  <a:schemeClr val="bg2"/>
                </a:solidFill>
              </a:defRPr>
            </a:lvl6pPr>
            <a:lvl7pPr marL="0" indent="0" algn="l">
              <a:spcBef>
                <a:spcPts val="0"/>
              </a:spcBef>
              <a:spcAft>
                <a:spcPts val="0"/>
              </a:spcAft>
              <a:buFont typeface="Arial Nova" panose="020B0504020202020204" pitchFamily="34" charset="0"/>
              <a:buChar char="​"/>
              <a:defRPr sz="1800" b="0">
                <a:solidFill>
                  <a:schemeClr val="bg2"/>
                </a:solidFill>
              </a:defRPr>
            </a:lvl7pPr>
            <a:lvl8pPr marL="0" indent="0" algn="l">
              <a:spcBef>
                <a:spcPts val="0"/>
              </a:spcBef>
              <a:spcAft>
                <a:spcPts val="0"/>
              </a:spcAft>
              <a:buFont typeface="Arial Nova" panose="020B0504020202020204" pitchFamily="34" charset="0"/>
              <a:buChar char="​"/>
              <a:defRPr sz="1800" b="0">
                <a:solidFill>
                  <a:schemeClr val="bg2"/>
                </a:solidFill>
              </a:defRPr>
            </a:lvl8pPr>
            <a:lvl9pPr marL="0" indent="0" algn="l">
              <a:spcBef>
                <a:spcPts val="0"/>
              </a:spcBef>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a:xfrm>
            <a:off x="1084262" y="1600199"/>
            <a:ext cx="4928400" cy="4424363"/>
          </a:xfrm>
          <a:prstGeom prst="rect">
            <a:avLst/>
          </a:prstGeom>
        </p:spPr>
        <p:txBody>
          <a:bodyPr/>
          <a:lstStyle>
            <a:lvl1pPr marL="0" indent="0">
              <a:lnSpc>
                <a:spcPct val="100000"/>
              </a:lnSpc>
              <a:spcAft>
                <a:spcPts val="0"/>
              </a:spcAft>
              <a:buFont typeface="Arial Nova" panose="020B0504020202020204" pitchFamily="34" charset="0"/>
              <a:buChar char="​"/>
              <a:defRPr sz="30000" b="0">
                <a:solidFill>
                  <a:schemeClr val="bg2"/>
                </a:solidFill>
              </a:defRPr>
            </a:lvl1pPr>
            <a:lvl2pPr marL="0" indent="0">
              <a:lnSpc>
                <a:spcPct val="100000"/>
              </a:lnSpc>
              <a:spcAft>
                <a:spcPts val="0"/>
              </a:spcAft>
              <a:buFont typeface="Arial Nova" panose="020B0504020202020204" pitchFamily="34" charset="0"/>
              <a:buChar char="​"/>
              <a:defRPr sz="30000" b="0">
                <a:solidFill>
                  <a:schemeClr val="bg1"/>
                </a:solidFill>
              </a:defRPr>
            </a:lvl2pPr>
            <a:lvl3pPr marL="0" indent="0">
              <a:lnSpc>
                <a:spcPct val="100000"/>
              </a:lnSpc>
              <a:spcAft>
                <a:spcPts val="0"/>
              </a:spcAft>
              <a:buFont typeface="Arial Nova" panose="020B0504020202020204" pitchFamily="34" charset="0"/>
              <a:buChar char="​"/>
              <a:defRPr sz="30000" b="0">
                <a:solidFill>
                  <a:schemeClr val="bg1"/>
                </a:solidFill>
              </a:defRPr>
            </a:lvl3pPr>
            <a:lvl4pPr marL="0" indent="0">
              <a:lnSpc>
                <a:spcPct val="100000"/>
              </a:lnSpc>
              <a:spcAft>
                <a:spcPts val="0"/>
              </a:spcAft>
              <a:buFont typeface="Arial Nova" panose="020B0504020202020204" pitchFamily="34" charset="0"/>
              <a:buChar char="​"/>
              <a:defRPr sz="30000" b="0">
                <a:solidFill>
                  <a:schemeClr val="bg1"/>
                </a:solidFill>
              </a:defRPr>
            </a:lvl4pPr>
            <a:lvl5pPr marL="0" indent="0">
              <a:lnSpc>
                <a:spcPct val="100000"/>
              </a:lnSpc>
              <a:spcAft>
                <a:spcPts val="0"/>
              </a:spcAft>
              <a:buFont typeface="Arial Nova" panose="020B0504020202020204" pitchFamily="34" charset="0"/>
              <a:buChar char="​"/>
              <a:defRPr sz="30000" b="0">
                <a:solidFill>
                  <a:schemeClr val="bg1"/>
                </a:solidFill>
              </a:defRPr>
            </a:lvl5pPr>
            <a:lvl6pPr marL="0" indent="0">
              <a:lnSpc>
                <a:spcPct val="100000"/>
              </a:lnSpc>
              <a:spcAft>
                <a:spcPts val="0"/>
              </a:spcAft>
              <a:buFont typeface="Arial Nova" panose="020B0504020202020204" pitchFamily="34" charset="0"/>
              <a:buChar char="​"/>
              <a:defRPr sz="30000" b="0">
                <a:solidFill>
                  <a:schemeClr val="bg1"/>
                </a:solidFill>
              </a:defRPr>
            </a:lvl6pPr>
            <a:lvl7pPr marL="0" indent="0">
              <a:lnSpc>
                <a:spcPct val="100000"/>
              </a:lnSpc>
              <a:spcAft>
                <a:spcPts val="0"/>
              </a:spcAft>
              <a:buFont typeface="Arial Nova" panose="020B0504020202020204" pitchFamily="34" charset="0"/>
              <a:buChar char="​"/>
              <a:defRPr sz="30000" b="0">
                <a:solidFill>
                  <a:schemeClr val="bg1"/>
                </a:solidFill>
              </a:defRPr>
            </a:lvl7pPr>
            <a:lvl8pPr marL="0" indent="0">
              <a:lnSpc>
                <a:spcPct val="100000"/>
              </a:lnSpc>
              <a:spcAft>
                <a:spcPts val="0"/>
              </a:spcAft>
              <a:buFont typeface="Arial Nova" panose="020B0504020202020204" pitchFamily="34" charset="0"/>
              <a:buChar char="​"/>
              <a:defRPr sz="30000" b="0">
                <a:solidFill>
                  <a:schemeClr val="bg1"/>
                </a:solidFill>
              </a:defRPr>
            </a:lvl8pPr>
            <a:lvl9pPr marL="0" indent="0">
              <a:lnSpc>
                <a:spcPct val="100000"/>
              </a:lnSpc>
              <a:spcAft>
                <a:spcPts val="0"/>
              </a:spcAft>
              <a:buFont typeface="Arial Nova" panose="020B0504020202020204" pitchFamily="34" charset="0"/>
              <a:buChar char="​"/>
              <a:defRPr sz="30000" b="0">
                <a:solidFill>
                  <a:schemeClr val="bg1"/>
                </a:solidFill>
              </a:defRPr>
            </a:lvl9pPr>
          </a:lstStyle>
          <a:p>
            <a:pPr lvl="0"/>
            <a:r>
              <a:rPr lang="en-US"/>
              <a:t>X</a:t>
            </a:r>
          </a:p>
        </p:txBody>
      </p:sp>
    </p:spTree>
    <p:extLst>
      <p:ext uri="{BB962C8B-B14F-4D97-AF65-F5344CB8AC3E}">
        <p14:creationId xmlns:p14="http://schemas.microsoft.com/office/powerpoint/2010/main" val="1465195973"/>
      </p:ext>
    </p:extLst>
  </p:cSld>
  <p:clrMapOvr>
    <a:overrideClrMapping bg1="dk1" tx1="lt1" bg2="dk2" tx2="lt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Breaker Dark Teal C">
    <p:bg>
      <p:bgPr>
        <a:solidFill>
          <a:schemeClr val="bg2"/>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92AF95E8-E2F4-4629-8F49-F3A5D913EC7F}"/>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1241424" y="2366963"/>
            <a:ext cx="4770439" cy="452437"/>
          </a:xfrm>
        </p:spPr>
        <p:txBody>
          <a:bodyPr anchor="b"/>
          <a:lstStyle>
            <a:lvl1pPr algn="l">
              <a:defRPr lang="en-GB" dirty="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1241425" y="2978150"/>
            <a:ext cx="4770439" cy="450850"/>
          </a:xfrm>
          <a:prstGeom prst="rect">
            <a:avLst/>
          </a:prstGeom>
        </p:spPr>
        <p:txBody>
          <a:bodyPr rIns="0"/>
          <a:lstStyle>
            <a:lvl1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1pPr>
            <a:lvl2pPr marL="0" indent="0" algn="l">
              <a:lnSpc>
                <a:spcPct val="90000"/>
              </a:lnSpc>
              <a:spcBef>
                <a:spcPts val="0"/>
              </a:spcBef>
              <a:spcAft>
                <a:spcPts val="0"/>
              </a:spcAft>
              <a:buFont typeface="Arial Nova" panose="020B0504020202020204" pitchFamily="34" charset="0"/>
              <a:buChar char="​"/>
              <a:defRPr lang="en-GB" sz="1800" b="0" dirty="0">
                <a:solidFill>
                  <a:schemeClr val="tx1"/>
                </a:solidFill>
              </a:defRPr>
            </a:lvl2pPr>
            <a:lvl3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3pPr>
            <a:lvl4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4pPr>
            <a:lvl5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5pPr>
            <a:lvl6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6pPr>
            <a:lvl7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7pPr>
            <a:lvl8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8pPr>
            <a:lvl9pPr marL="0" indent="0" algn="l">
              <a:lnSpc>
                <a:spcPct val="90000"/>
              </a:lnSpc>
              <a:spcBef>
                <a:spcPts val="0"/>
              </a:spcBef>
              <a:spcAft>
                <a:spcPts val="0"/>
              </a:spcAft>
              <a:buFont typeface="Arial Nova" panose="020B0504020202020204" pitchFamily="34" charset="0"/>
              <a:buChar char="​"/>
              <a:tabLst/>
              <a:defRPr lang="en-GB" sz="1800" dirty="0">
                <a:solidFill>
                  <a:schemeClr val="tx1"/>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bwMode="white">
          <a:xfrm>
            <a:off x="9435600" y="442800"/>
            <a:ext cx="2300400" cy="3589200"/>
          </a:xfrm>
          <a:prstGeom prst="rect">
            <a:avLst/>
          </a:prstGeom>
        </p:spPr>
        <p:txBody>
          <a:bodyPr anchor="ctr"/>
          <a:lstStyle>
            <a:lvl1pPr marL="0" indent="0">
              <a:lnSpc>
                <a:spcPct val="100000"/>
              </a:lnSpc>
              <a:spcAft>
                <a:spcPts val="0"/>
              </a:spcAft>
              <a:buFont typeface="Arial Nova" panose="020B0504020202020204" pitchFamily="34" charset="0"/>
              <a:buChar char="​"/>
              <a:defRPr sz="30000" b="0">
                <a:solidFill>
                  <a:schemeClr val="tx1"/>
                </a:solidFill>
                <a:latin typeface="Arial Nova Light" panose="020B0304020202020204" pitchFamily="34" charset="0"/>
              </a:defRPr>
            </a:lvl1pPr>
            <a:lvl2pPr marL="0" indent="0">
              <a:lnSpc>
                <a:spcPct val="100000"/>
              </a:lnSpc>
              <a:spcAft>
                <a:spcPts val="0"/>
              </a:spcAft>
              <a:buFont typeface="Arial Nova" panose="020B0504020202020204" pitchFamily="34" charset="0"/>
              <a:buChar char="​"/>
              <a:defRPr sz="30000" b="0"/>
            </a:lvl2pPr>
            <a:lvl3pPr marL="0" indent="0">
              <a:lnSpc>
                <a:spcPct val="100000"/>
              </a:lnSpc>
              <a:spcAft>
                <a:spcPts val="0"/>
              </a:spcAft>
              <a:buFont typeface="Arial Nova" panose="020B0504020202020204" pitchFamily="34" charset="0"/>
              <a:buChar char="​"/>
              <a:defRPr sz="30000" b="0"/>
            </a:lvl3pPr>
            <a:lvl4pPr marL="0" indent="0">
              <a:lnSpc>
                <a:spcPct val="100000"/>
              </a:lnSpc>
              <a:spcAft>
                <a:spcPts val="0"/>
              </a:spcAft>
              <a:buFont typeface="Arial Nova" panose="020B0504020202020204" pitchFamily="34" charset="0"/>
              <a:buChar char="​"/>
              <a:defRPr sz="30000" b="0"/>
            </a:lvl4pPr>
            <a:lvl5pPr marL="0" indent="0">
              <a:lnSpc>
                <a:spcPct val="100000"/>
              </a:lnSpc>
              <a:spcAft>
                <a:spcPts val="0"/>
              </a:spcAft>
              <a:buFont typeface="Arial Nova" panose="020B0504020202020204" pitchFamily="34" charset="0"/>
              <a:buChar char="​"/>
              <a:defRPr sz="30000" b="0"/>
            </a:lvl5pPr>
            <a:lvl6pPr marL="0" indent="0">
              <a:lnSpc>
                <a:spcPct val="100000"/>
              </a:lnSpc>
              <a:spcAft>
                <a:spcPts val="0"/>
              </a:spcAft>
              <a:buFont typeface="Arial Nova" panose="020B0504020202020204" pitchFamily="34" charset="0"/>
              <a:buChar char="​"/>
              <a:defRPr sz="30000" b="0"/>
            </a:lvl6pPr>
            <a:lvl7pPr marL="0" indent="0">
              <a:lnSpc>
                <a:spcPct val="100000"/>
              </a:lnSpc>
              <a:spcAft>
                <a:spcPts val="0"/>
              </a:spcAft>
              <a:buFont typeface="Arial Nova" panose="020B0504020202020204" pitchFamily="34" charset="0"/>
              <a:buChar char="​"/>
              <a:defRPr sz="30000" b="0"/>
            </a:lvl7pPr>
            <a:lvl8pPr marL="0" indent="0">
              <a:lnSpc>
                <a:spcPct val="100000"/>
              </a:lnSpc>
              <a:spcAft>
                <a:spcPts val="0"/>
              </a:spcAft>
              <a:buFont typeface="Arial Nova" panose="020B0504020202020204" pitchFamily="34" charset="0"/>
              <a:buChar char="​"/>
              <a:defRPr sz="30000" b="0"/>
            </a:lvl8pPr>
            <a:lvl9pPr marL="0" indent="0">
              <a:lnSpc>
                <a:spcPct val="100000"/>
              </a:lnSpc>
              <a:spcAft>
                <a:spcPts val="0"/>
              </a:spcAft>
              <a:buFont typeface="Arial Nova" panose="020B0504020202020204" pitchFamily="34" charset="0"/>
              <a:buChar char="​"/>
              <a:defRPr sz="30000" b="0"/>
            </a:lvl9pPr>
          </a:lstStyle>
          <a:p>
            <a:pPr lvl="0"/>
            <a:r>
              <a:rPr lang="en-US"/>
              <a:t>X</a:t>
            </a:r>
          </a:p>
        </p:txBody>
      </p:sp>
      <p:sp>
        <p:nvSpPr>
          <p:cNvPr id="5" name="Picture Placeholder 7">
            <a:extLst>
              <a:ext uri="{FF2B5EF4-FFF2-40B4-BE49-F238E27FC236}">
                <a16:creationId xmlns:a16="http://schemas.microsoft.com/office/drawing/2014/main" id="{64C75C0D-35E3-2C71-49A4-6ED3BB7E248D}"/>
              </a:ext>
            </a:extLst>
          </p:cNvPr>
          <p:cNvSpPr>
            <a:spLocks noGrp="1"/>
          </p:cNvSpPr>
          <p:nvPr>
            <p:ph type="pic" sz="quarter" idx="13"/>
          </p:nvPr>
        </p:nvSpPr>
        <p:spPr>
          <a:xfrm>
            <a:off x="0" y="3588543"/>
            <a:ext cx="8647113" cy="2436814"/>
          </a:xfrm>
          <a:prstGeom prst="rect">
            <a:avLst/>
          </a:prstGeom>
          <a:solidFill>
            <a:srgbClr val="E6E6E6"/>
          </a:solidFill>
        </p:spPr>
        <p:txBody>
          <a:bodyPr lIns="0" tIns="864000" anchor="ct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1749223917"/>
      </p:ext>
    </p:extLst>
  </p:cSld>
  <p:clrMapOvr>
    <a:overrideClrMapping bg1="dk1" tx1="lt1" bg2="dk2" tx2="lt2" accent1="accent1" accent2="accent2" accent3="accent3" accent4="accent4" accent5="accent5" accent6="accent6" hlink="hlink" folHlink="folHlink"/>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C">
    <p:bg>
      <p:bgPr>
        <a:solidFill>
          <a:schemeClr val="tx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26FF0CA9-29DF-5729-7108-B12ACA7C4A30}"/>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a:t> </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1241424" y="2366963"/>
            <a:ext cx="4770439" cy="452437"/>
          </a:xfrm>
        </p:spPr>
        <p:txBody>
          <a:bodyPr anchor="b"/>
          <a:lstStyle>
            <a:lvl1pPr algn="l">
              <a:defRPr lang="en-GB" dirty="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1241425" y="2978150"/>
            <a:ext cx="4770439" cy="450850"/>
          </a:xfrm>
          <a:prstGeom prst="rect">
            <a:avLst/>
          </a:prstGeom>
        </p:spPr>
        <p:txBody>
          <a:bodyPr rIns="0"/>
          <a:lstStyle>
            <a:lvl1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1pPr>
            <a:lvl2pPr marL="0" indent="0" algn="l">
              <a:lnSpc>
                <a:spcPct val="90000"/>
              </a:lnSpc>
              <a:spcBef>
                <a:spcPts val="0"/>
              </a:spcBef>
              <a:spcAft>
                <a:spcPts val="0"/>
              </a:spcAft>
              <a:buFont typeface="Arial Nova" panose="020B0504020202020204" pitchFamily="34" charset="0"/>
              <a:buChar char="​"/>
              <a:defRPr lang="en-GB" sz="1800" b="0" dirty="0">
                <a:solidFill>
                  <a:schemeClr val="bg2"/>
                </a:solidFill>
              </a:defRPr>
            </a:lvl2pPr>
            <a:lvl3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3pPr>
            <a:lvl4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4pPr>
            <a:lvl5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5pPr>
            <a:lvl6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6pPr>
            <a:lvl7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7pPr>
            <a:lvl8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8pPr>
            <a:lvl9pPr marL="0" indent="0" algn="l">
              <a:lnSpc>
                <a:spcPct val="90000"/>
              </a:lnSpc>
              <a:spcBef>
                <a:spcPts val="0"/>
              </a:spcBef>
              <a:spcAft>
                <a:spcPts val="0"/>
              </a:spcAft>
              <a:buFont typeface="Arial Nova" panose="020B0504020202020204" pitchFamily="34" charset="0"/>
              <a:buChar char="​"/>
              <a:tabLst/>
              <a:defRPr lang="en-GB" sz="1800" dirty="0">
                <a:solidFill>
                  <a:schemeClr val="bg2"/>
                </a:solidFill>
              </a:defRPr>
            </a:lvl9pPr>
          </a:lstStyle>
          <a:p>
            <a:r>
              <a:rPr lang="en-US"/>
              <a:t>Click to add subtitle</a:t>
            </a:r>
          </a:p>
          <a:p>
            <a:pPr lvl="1"/>
            <a:endParaRPr lang="en-US"/>
          </a:p>
        </p:txBody>
      </p:sp>
      <p:sp>
        <p:nvSpPr>
          <p:cNvPr id="5" name="Picture Placeholder 7">
            <a:extLst>
              <a:ext uri="{FF2B5EF4-FFF2-40B4-BE49-F238E27FC236}">
                <a16:creationId xmlns:a16="http://schemas.microsoft.com/office/drawing/2014/main" id="{64C75C0D-35E3-2C71-49A4-6ED3BB7E248D}"/>
              </a:ext>
            </a:extLst>
          </p:cNvPr>
          <p:cNvSpPr>
            <a:spLocks noGrp="1"/>
          </p:cNvSpPr>
          <p:nvPr>
            <p:ph type="pic" sz="quarter" idx="13"/>
          </p:nvPr>
        </p:nvSpPr>
        <p:spPr>
          <a:xfrm>
            <a:off x="0" y="3588543"/>
            <a:ext cx="8647113" cy="2436814"/>
          </a:xfrm>
          <a:prstGeom prst="rect">
            <a:avLst/>
          </a:prstGeom>
          <a:solidFill>
            <a:srgbClr val="E6E6E6"/>
          </a:solidFill>
        </p:spPr>
        <p:txBody>
          <a:bodyPr lIns="0" tIns="864000" anchor="ctr"/>
          <a:lstStyle>
            <a:lvl1pPr marL="0" indent="0" algn="ctr">
              <a:buNone/>
              <a:defRPr sz="1600">
                <a:solidFill>
                  <a:schemeClr val="bg1"/>
                </a:solidFill>
              </a:defRPr>
            </a:lvl1pPr>
          </a:lstStyle>
          <a:p>
            <a:r>
              <a:rPr lang="en-US"/>
              <a:t>Click icon to add picture</a:t>
            </a:r>
          </a:p>
        </p:txBody>
      </p:sp>
      <p:sp>
        <p:nvSpPr>
          <p:cNvPr id="4" name="Text Placeholder 5">
            <a:extLst>
              <a:ext uri="{FF2B5EF4-FFF2-40B4-BE49-F238E27FC236}">
                <a16:creationId xmlns:a16="http://schemas.microsoft.com/office/drawing/2014/main" id="{1F6E3CFE-2952-7F63-6FD5-732110A99F6B}"/>
              </a:ext>
            </a:extLst>
          </p:cNvPr>
          <p:cNvSpPr>
            <a:spLocks noGrp="1"/>
          </p:cNvSpPr>
          <p:nvPr>
            <p:ph type="body" sz="quarter" idx="18" hasCustomPrompt="1"/>
          </p:nvPr>
        </p:nvSpPr>
        <p:spPr bwMode="white">
          <a:xfrm>
            <a:off x="9435600" y="442800"/>
            <a:ext cx="2300400" cy="3589200"/>
          </a:xfrm>
          <a:prstGeom prst="rect">
            <a:avLst/>
          </a:prstGeom>
        </p:spPr>
        <p:txBody>
          <a:bodyPr anchor="ctr"/>
          <a:lstStyle>
            <a:lvl1pPr marL="0" indent="0">
              <a:lnSpc>
                <a:spcPct val="100000"/>
              </a:lnSpc>
              <a:spcAft>
                <a:spcPts val="0"/>
              </a:spcAft>
              <a:buFont typeface="Arial Nova" panose="020B0504020202020204" pitchFamily="34" charset="0"/>
              <a:buChar char="​"/>
              <a:defRPr sz="30000" b="0">
                <a:solidFill>
                  <a:schemeClr val="bg2"/>
                </a:solidFill>
                <a:latin typeface="Arial Nova Light" panose="020B0304020202020204" pitchFamily="34" charset="0"/>
              </a:defRPr>
            </a:lvl1pPr>
            <a:lvl2pPr marL="0" indent="0">
              <a:lnSpc>
                <a:spcPct val="100000"/>
              </a:lnSpc>
              <a:spcAft>
                <a:spcPts val="0"/>
              </a:spcAft>
              <a:buFont typeface="Arial Nova" panose="020B0504020202020204" pitchFamily="34" charset="0"/>
              <a:buChar char="​"/>
              <a:defRPr sz="30000" b="0"/>
            </a:lvl2pPr>
            <a:lvl3pPr marL="0" indent="0">
              <a:lnSpc>
                <a:spcPct val="100000"/>
              </a:lnSpc>
              <a:spcAft>
                <a:spcPts val="0"/>
              </a:spcAft>
              <a:buFont typeface="Arial Nova" panose="020B0504020202020204" pitchFamily="34" charset="0"/>
              <a:buChar char="​"/>
              <a:defRPr sz="30000" b="0"/>
            </a:lvl3pPr>
            <a:lvl4pPr marL="0" indent="0">
              <a:lnSpc>
                <a:spcPct val="100000"/>
              </a:lnSpc>
              <a:spcAft>
                <a:spcPts val="0"/>
              </a:spcAft>
              <a:buFont typeface="Arial Nova" panose="020B0504020202020204" pitchFamily="34" charset="0"/>
              <a:buChar char="​"/>
              <a:defRPr sz="30000" b="0"/>
            </a:lvl4pPr>
            <a:lvl5pPr marL="0" indent="0">
              <a:lnSpc>
                <a:spcPct val="100000"/>
              </a:lnSpc>
              <a:spcAft>
                <a:spcPts val="0"/>
              </a:spcAft>
              <a:buFont typeface="Arial Nova" panose="020B0504020202020204" pitchFamily="34" charset="0"/>
              <a:buChar char="​"/>
              <a:defRPr sz="30000" b="0"/>
            </a:lvl5pPr>
            <a:lvl6pPr marL="0" indent="0">
              <a:lnSpc>
                <a:spcPct val="100000"/>
              </a:lnSpc>
              <a:spcAft>
                <a:spcPts val="0"/>
              </a:spcAft>
              <a:buFont typeface="Arial Nova" panose="020B0504020202020204" pitchFamily="34" charset="0"/>
              <a:buChar char="​"/>
              <a:defRPr sz="30000" b="0"/>
            </a:lvl6pPr>
            <a:lvl7pPr marL="0" indent="0">
              <a:lnSpc>
                <a:spcPct val="100000"/>
              </a:lnSpc>
              <a:spcAft>
                <a:spcPts val="0"/>
              </a:spcAft>
              <a:buFont typeface="Arial Nova" panose="020B0504020202020204" pitchFamily="34" charset="0"/>
              <a:buChar char="​"/>
              <a:defRPr sz="30000" b="0"/>
            </a:lvl7pPr>
            <a:lvl8pPr marL="0" indent="0">
              <a:lnSpc>
                <a:spcPct val="100000"/>
              </a:lnSpc>
              <a:spcAft>
                <a:spcPts val="0"/>
              </a:spcAft>
              <a:buFont typeface="Arial Nova" panose="020B0504020202020204" pitchFamily="34" charset="0"/>
              <a:buChar char="​"/>
              <a:defRPr sz="30000" b="0"/>
            </a:lvl8pPr>
            <a:lvl9pPr marL="0" indent="0">
              <a:lnSpc>
                <a:spcPct val="100000"/>
              </a:lnSpc>
              <a:spcAft>
                <a:spcPts val="0"/>
              </a:spcAft>
              <a:buFont typeface="Arial Nova" panose="020B0504020202020204" pitchFamily="34" charset="0"/>
              <a:buChar char="​"/>
              <a:defRPr sz="30000" b="0"/>
            </a:lvl9pPr>
          </a:lstStyle>
          <a:p>
            <a:pPr lvl="0"/>
            <a:r>
              <a:rPr lang="en-US"/>
              <a:t>X</a:t>
            </a:r>
          </a:p>
        </p:txBody>
      </p:sp>
    </p:spTree>
    <p:extLst>
      <p:ext uri="{BB962C8B-B14F-4D97-AF65-F5344CB8AC3E}">
        <p14:creationId xmlns:p14="http://schemas.microsoft.com/office/powerpoint/2010/main" val="345442872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81788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reaker Dark Teal D">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3F1AABA-4CA5-6D3A-A6F1-5F14699F2F19}"/>
              </a:ext>
            </a:extLst>
          </p:cNvPr>
          <p:cNvSpPr/>
          <p:nvPr userDrawn="1"/>
        </p:nvSpPr>
        <p:spPr>
          <a:xfrm>
            <a:off x="-1" y="1789"/>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8" name="Picture Placeholder 7">
            <a:extLst>
              <a:ext uri="{FF2B5EF4-FFF2-40B4-BE49-F238E27FC236}">
                <a16:creationId xmlns:a16="http://schemas.microsoft.com/office/drawing/2014/main" id="{83A6D711-5F00-7FA8-F58D-5F0E4FC64ED4}"/>
              </a:ext>
            </a:extLst>
          </p:cNvPr>
          <p:cNvSpPr>
            <a:spLocks noGrp="1"/>
          </p:cNvSpPr>
          <p:nvPr>
            <p:ph type="pic" sz="quarter" idx="19"/>
          </p:nvPr>
        </p:nvSpPr>
        <p:spPr>
          <a:xfrm>
            <a:off x="1" y="-4561"/>
            <a:ext cx="7862888" cy="6867949"/>
          </a:xfrm>
          <a:custGeom>
            <a:avLst/>
            <a:gdLst>
              <a:gd name="connsiteX0" fmla="*/ 0 w 7862888"/>
              <a:gd name="connsiteY0" fmla="*/ 0 h 6867949"/>
              <a:gd name="connsiteX1" fmla="*/ 7862888 w 7862888"/>
              <a:gd name="connsiteY1" fmla="*/ 0 h 6867949"/>
              <a:gd name="connsiteX2" fmla="*/ 7862888 w 7862888"/>
              <a:gd name="connsiteY2" fmla="*/ 3592311 h 6867949"/>
              <a:gd name="connsiteX3" fmla="*/ 4329110 w 7862888"/>
              <a:gd name="connsiteY3" fmla="*/ 3592311 h 6867949"/>
              <a:gd name="connsiteX4" fmla="*/ 4329110 w 7862888"/>
              <a:gd name="connsiteY4" fmla="*/ 5870374 h 6867949"/>
              <a:gd name="connsiteX5" fmla="*/ 7862888 w 7862888"/>
              <a:gd name="connsiteY5" fmla="*/ 5870374 h 6867949"/>
              <a:gd name="connsiteX6" fmla="*/ 7862888 w 7862888"/>
              <a:gd name="connsiteY6" fmla="*/ 6867949 h 6867949"/>
              <a:gd name="connsiteX7" fmla="*/ 0 w 7862888"/>
              <a:gd name="connsiteY7" fmla="*/ 6867949 h 68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888" h="6867949">
                <a:moveTo>
                  <a:pt x="0" y="0"/>
                </a:moveTo>
                <a:lnTo>
                  <a:pt x="7862888" y="0"/>
                </a:lnTo>
                <a:lnTo>
                  <a:pt x="7862888" y="3592311"/>
                </a:lnTo>
                <a:lnTo>
                  <a:pt x="4329110" y="3592311"/>
                </a:lnTo>
                <a:lnTo>
                  <a:pt x="4329110" y="5870374"/>
                </a:lnTo>
                <a:lnTo>
                  <a:pt x="7862888" y="5870374"/>
                </a:lnTo>
                <a:lnTo>
                  <a:pt x="7862888" y="6867949"/>
                </a:lnTo>
                <a:lnTo>
                  <a:pt x="0" y="6867949"/>
                </a:lnTo>
                <a:close/>
              </a:path>
            </a:pathLst>
          </a:custGeom>
          <a:solidFill>
            <a:srgbClr val="E6E6E6"/>
          </a:solidFill>
        </p:spPr>
        <p:txBody>
          <a:bodyPr wrap="square" lIns="0" tIns="0" bIns="720000" anchor="ctr">
            <a:noAutofit/>
          </a:bodyPr>
          <a:lstStyle>
            <a:lvl1pPr marL="0" indent="0" algn="ctr">
              <a:buNone/>
              <a:defRPr sz="1600">
                <a:solidFill>
                  <a:schemeClr val="bg1"/>
                </a:solidFill>
              </a:defRPr>
            </a:lvl1pPr>
          </a:lstStyle>
          <a:p>
            <a:r>
              <a:rPr lang="en-US"/>
              <a:t>Click icon to add picture</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4776788" y="4580594"/>
            <a:ext cx="5556250" cy="561694"/>
          </a:xfrm>
        </p:spPr>
        <p:txBody>
          <a:bodyPr anchor="b"/>
          <a:lstStyle>
            <a:lvl1pPr algn="l">
              <a:defRPr sz="5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4776787" y="5212369"/>
            <a:ext cx="3703638" cy="332162"/>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Aft>
                <a:spcPts val="0"/>
              </a:spcAft>
              <a:buFont typeface="Arial Nova" panose="020B0504020202020204" pitchFamily="34" charset="0"/>
              <a:buChar char="​"/>
              <a:defRPr sz="1800" b="0">
                <a:solidFill>
                  <a:schemeClr val="tx1"/>
                </a:solidFill>
              </a:defRPr>
            </a:lvl2pPr>
            <a:lvl3pPr marL="0" indent="0" algn="l">
              <a:spcAft>
                <a:spcPts val="0"/>
              </a:spcAft>
              <a:buFont typeface="Arial Nova" panose="020B0504020202020204" pitchFamily="34" charset="0"/>
              <a:buChar char="​"/>
              <a:defRPr sz="1800" b="0">
                <a:solidFill>
                  <a:schemeClr val="tx1"/>
                </a:solidFill>
              </a:defRPr>
            </a:lvl3pPr>
            <a:lvl4pPr marL="0" indent="0" algn="l">
              <a:spcAft>
                <a:spcPts val="0"/>
              </a:spcAft>
              <a:buFont typeface="Arial Nova" panose="020B0504020202020204" pitchFamily="34" charset="0"/>
              <a:buChar char="​"/>
              <a:defRPr sz="1800" b="0">
                <a:solidFill>
                  <a:schemeClr val="tx1"/>
                </a:solidFill>
              </a:defRPr>
            </a:lvl4pPr>
            <a:lvl5pPr marL="0" indent="0" algn="l">
              <a:spcAft>
                <a:spcPts val="0"/>
              </a:spcAft>
              <a:buFont typeface="Arial Nova" panose="020B0504020202020204" pitchFamily="34" charset="0"/>
              <a:buChar char="​"/>
              <a:defRPr sz="1800" b="0">
                <a:solidFill>
                  <a:schemeClr val="tx1"/>
                </a:solidFill>
              </a:defRPr>
            </a:lvl5pPr>
            <a:lvl6pPr marL="0" indent="0" algn="l">
              <a:spcAft>
                <a:spcPts val="0"/>
              </a:spcAft>
              <a:buFont typeface="Arial Nova" panose="020B0504020202020204" pitchFamily="34" charset="0"/>
              <a:buChar char="​"/>
              <a:defRPr sz="1800" b="0">
                <a:solidFill>
                  <a:schemeClr val="tx1"/>
                </a:solidFill>
              </a:defRPr>
            </a:lvl6pPr>
            <a:lvl7pPr marL="0" indent="0" algn="l">
              <a:spcAft>
                <a:spcPts val="0"/>
              </a:spcAft>
              <a:buFont typeface="Arial Nova" panose="020B0504020202020204" pitchFamily="34" charset="0"/>
              <a:buChar char="​"/>
              <a:defRPr sz="1800" b="0">
                <a:solidFill>
                  <a:schemeClr val="tx1"/>
                </a:solidFill>
              </a:defRPr>
            </a:lvl7pPr>
            <a:lvl8pPr marL="0" indent="0" algn="l">
              <a:spcAft>
                <a:spcPts val="0"/>
              </a:spcAft>
              <a:buFont typeface="Arial Nova" panose="020B0504020202020204" pitchFamily="34" charset="0"/>
              <a:buChar char="​"/>
              <a:defRPr sz="1800" b="0">
                <a:solidFill>
                  <a:schemeClr val="tx1"/>
                </a:solidFill>
              </a:defRPr>
            </a:lvl8pPr>
            <a:lvl9pPr marL="0" indent="0" algn="l">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E54C1A28-6189-B302-E193-E2D708459C20}"/>
              </a:ext>
            </a:extLst>
          </p:cNvPr>
          <p:cNvSpPr>
            <a:spLocks noGrp="1"/>
          </p:cNvSpPr>
          <p:nvPr>
            <p:ph type="body" sz="quarter" idx="18" hasCustomPrompt="1"/>
          </p:nvPr>
        </p:nvSpPr>
        <p:spPr bwMode="white">
          <a:xfrm>
            <a:off x="4776787" y="3872708"/>
            <a:ext cx="784226" cy="515936"/>
          </a:xfrm>
          <a:prstGeom prst="rect">
            <a:avLst/>
          </a:prstGeom>
        </p:spPr>
        <p:txBody>
          <a:bodyPr anchor="t"/>
          <a:lstStyle>
            <a:lvl1pPr marL="0" indent="0">
              <a:lnSpc>
                <a:spcPct val="100000"/>
              </a:lnSpc>
              <a:spcAft>
                <a:spcPts val="0"/>
              </a:spcAft>
              <a:buFont typeface="Arial Nova" panose="020B0504020202020204" pitchFamily="34" charset="0"/>
              <a:buChar char="​"/>
              <a:defRPr sz="4000" b="0">
                <a:solidFill>
                  <a:schemeClr val="accent6"/>
                </a:solidFill>
              </a:defRPr>
            </a:lvl1pPr>
            <a:lvl2pPr marL="0" indent="0">
              <a:lnSpc>
                <a:spcPct val="100000"/>
              </a:lnSpc>
              <a:spcAft>
                <a:spcPts val="0"/>
              </a:spcAft>
              <a:buFont typeface="Arial Nova" panose="020B0504020202020204" pitchFamily="34" charset="0"/>
              <a:buChar char="​"/>
              <a:defRPr sz="4000" b="0">
                <a:solidFill>
                  <a:schemeClr val="accent6"/>
                </a:solidFill>
              </a:defRPr>
            </a:lvl2pPr>
            <a:lvl3pPr marL="0" indent="0">
              <a:lnSpc>
                <a:spcPct val="100000"/>
              </a:lnSpc>
              <a:spcAft>
                <a:spcPts val="0"/>
              </a:spcAft>
              <a:buFont typeface="Arial Nova" panose="020B0504020202020204" pitchFamily="34" charset="0"/>
              <a:buChar char="​"/>
              <a:defRPr sz="4000" b="0">
                <a:solidFill>
                  <a:schemeClr val="accent6"/>
                </a:solidFill>
              </a:defRPr>
            </a:lvl3pPr>
            <a:lvl4pPr marL="0" indent="0">
              <a:lnSpc>
                <a:spcPct val="100000"/>
              </a:lnSpc>
              <a:spcAft>
                <a:spcPts val="0"/>
              </a:spcAft>
              <a:buFont typeface="Arial Nova" panose="020B0504020202020204" pitchFamily="34" charset="0"/>
              <a:buChar char="​"/>
              <a:defRPr sz="4000" b="0">
                <a:solidFill>
                  <a:schemeClr val="accent6"/>
                </a:solidFill>
                <a:latin typeface="+mn-lt"/>
              </a:defRPr>
            </a:lvl4pPr>
            <a:lvl5pPr marL="0" indent="0">
              <a:lnSpc>
                <a:spcPct val="100000"/>
              </a:lnSpc>
              <a:spcAft>
                <a:spcPts val="0"/>
              </a:spcAft>
              <a:buFont typeface="Arial Nova" panose="020B0504020202020204" pitchFamily="34" charset="0"/>
              <a:buChar char="​"/>
              <a:defRPr sz="4000" b="0">
                <a:solidFill>
                  <a:schemeClr val="accent6"/>
                </a:solidFill>
                <a:latin typeface="+mn-lt"/>
              </a:defRPr>
            </a:lvl5pPr>
            <a:lvl6pPr marL="0" indent="0">
              <a:lnSpc>
                <a:spcPct val="100000"/>
              </a:lnSpc>
              <a:spcAft>
                <a:spcPts val="0"/>
              </a:spcAft>
              <a:buFont typeface="Arial Nova" panose="020B0504020202020204" pitchFamily="34" charset="0"/>
              <a:buChar char="​"/>
              <a:defRPr sz="4000" b="0">
                <a:solidFill>
                  <a:schemeClr val="accent6"/>
                </a:solidFill>
                <a:latin typeface="+mn-lt"/>
              </a:defRPr>
            </a:lvl6pPr>
            <a:lvl7pPr marL="0" indent="0">
              <a:lnSpc>
                <a:spcPct val="100000"/>
              </a:lnSpc>
              <a:spcAft>
                <a:spcPts val="0"/>
              </a:spcAft>
              <a:buFont typeface="Arial Nova" panose="020B0504020202020204" pitchFamily="34" charset="0"/>
              <a:buChar char="​"/>
              <a:defRPr sz="4000" b="0">
                <a:solidFill>
                  <a:schemeClr val="accent6"/>
                </a:solidFill>
              </a:defRPr>
            </a:lvl7pPr>
            <a:lvl8pPr marL="0" indent="0">
              <a:lnSpc>
                <a:spcPct val="100000"/>
              </a:lnSpc>
              <a:spcAft>
                <a:spcPts val="0"/>
              </a:spcAft>
              <a:buFont typeface="Arial Nova" panose="020B0504020202020204" pitchFamily="34" charset="0"/>
              <a:buChar char="​"/>
              <a:defRPr sz="4000" b="0">
                <a:solidFill>
                  <a:schemeClr val="accent6"/>
                </a:solidFill>
              </a:defRPr>
            </a:lvl8pPr>
            <a:lvl9pPr marL="0" indent="0">
              <a:lnSpc>
                <a:spcPct val="100000"/>
              </a:lnSpc>
              <a:spcAft>
                <a:spcPts val="0"/>
              </a:spcAft>
              <a:buFont typeface="Arial Nova" panose="020B0504020202020204" pitchFamily="34" charset="0"/>
              <a:buChar char="​"/>
              <a:defRPr sz="4000" b="0">
                <a:solidFill>
                  <a:schemeClr val="accent6"/>
                </a:solidFill>
              </a:defRPr>
            </a:lvl9pPr>
          </a:lstStyle>
          <a:p>
            <a:pPr lvl="0"/>
            <a:r>
              <a:rPr lang="en-US"/>
              <a:t>XX</a:t>
            </a:r>
          </a:p>
        </p:txBody>
      </p:sp>
    </p:spTree>
    <p:extLst>
      <p:ext uri="{BB962C8B-B14F-4D97-AF65-F5344CB8AC3E}">
        <p14:creationId xmlns:p14="http://schemas.microsoft.com/office/powerpoint/2010/main" val="2134639856"/>
      </p:ext>
    </p:extLst>
  </p:cSld>
  <p:clrMapOvr>
    <a:overrideClrMapping bg1="dk1" tx1="lt1" bg2="dk2" tx2="lt2" accent1="accent1" accent2="accent2" accent3="accent3" accent4="accent4" accent5="accent5" accent6="accent6" hlink="hlink" folHlink="folHlink"/>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reaker Paper Gray D">
    <p:bg>
      <p:bgPr>
        <a:solidFill>
          <a:schemeClr val="accent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3F1AABA-4CA5-6D3A-A6F1-5F14699F2F19}"/>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14" name="Picture Placeholder 13">
            <a:extLst>
              <a:ext uri="{FF2B5EF4-FFF2-40B4-BE49-F238E27FC236}">
                <a16:creationId xmlns:a16="http://schemas.microsoft.com/office/drawing/2014/main" id="{CD10CF1E-09B0-4D88-ACD3-9865396FC885}"/>
              </a:ext>
            </a:extLst>
          </p:cNvPr>
          <p:cNvSpPr>
            <a:spLocks noGrp="1"/>
          </p:cNvSpPr>
          <p:nvPr>
            <p:ph type="pic" sz="quarter" idx="19"/>
          </p:nvPr>
        </p:nvSpPr>
        <p:spPr>
          <a:xfrm>
            <a:off x="1" y="-4560"/>
            <a:ext cx="7862888" cy="6867949"/>
          </a:xfrm>
          <a:custGeom>
            <a:avLst/>
            <a:gdLst>
              <a:gd name="connsiteX0" fmla="*/ 0 w 7862888"/>
              <a:gd name="connsiteY0" fmla="*/ 0 h 6867949"/>
              <a:gd name="connsiteX1" fmla="*/ 7862888 w 7862888"/>
              <a:gd name="connsiteY1" fmla="*/ 0 h 6867949"/>
              <a:gd name="connsiteX2" fmla="*/ 7862888 w 7862888"/>
              <a:gd name="connsiteY2" fmla="*/ 3592311 h 6867949"/>
              <a:gd name="connsiteX3" fmla="*/ 4329110 w 7862888"/>
              <a:gd name="connsiteY3" fmla="*/ 3592311 h 6867949"/>
              <a:gd name="connsiteX4" fmla="*/ 4329110 w 7862888"/>
              <a:gd name="connsiteY4" fmla="*/ 5870374 h 6867949"/>
              <a:gd name="connsiteX5" fmla="*/ 7862888 w 7862888"/>
              <a:gd name="connsiteY5" fmla="*/ 5870374 h 6867949"/>
              <a:gd name="connsiteX6" fmla="*/ 7862888 w 7862888"/>
              <a:gd name="connsiteY6" fmla="*/ 6867949 h 6867949"/>
              <a:gd name="connsiteX7" fmla="*/ 0 w 7862888"/>
              <a:gd name="connsiteY7" fmla="*/ 6867949 h 68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888" h="6867949">
                <a:moveTo>
                  <a:pt x="0" y="0"/>
                </a:moveTo>
                <a:lnTo>
                  <a:pt x="7862888" y="0"/>
                </a:lnTo>
                <a:lnTo>
                  <a:pt x="7862888" y="3592311"/>
                </a:lnTo>
                <a:lnTo>
                  <a:pt x="4329110" y="3592311"/>
                </a:lnTo>
                <a:lnTo>
                  <a:pt x="4329110" y="5870374"/>
                </a:lnTo>
                <a:lnTo>
                  <a:pt x="7862888" y="5870374"/>
                </a:lnTo>
                <a:lnTo>
                  <a:pt x="7862888" y="6867949"/>
                </a:lnTo>
                <a:lnTo>
                  <a:pt x="0" y="6867949"/>
                </a:lnTo>
                <a:close/>
              </a:path>
            </a:pathLst>
          </a:custGeom>
          <a:solidFill>
            <a:srgbClr val="E6E6E6"/>
          </a:solidFill>
        </p:spPr>
        <p:txBody>
          <a:bodyPr wrap="square" lIns="0" tIns="0" bIns="720000" anchor="ctr">
            <a:noAutofit/>
          </a:bodyPr>
          <a:lstStyle>
            <a:lvl1pPr marL="0" indent="0" algn="ctr">
              <a:buNone/>
              <a:defRPr sz="1600">
                <a:solidFill>
                  <a:schemeClr val="bg1"/>
                </a:solidFill>
              </a:defRPr>
            </a:lvl1pPr>
          </a:lstStyle>
          <a:p>
            <a:r>
              <a:rPr lang="en-US"/>
              <a:t>Click icon to add picture</a:t>
            </a:r>
          </a:p>
        </p:txBody>
      </p:sp>
      <p:sp>
        <p:nvSpPr>
          <p:cNvPr id="2" name="Title 1"/>
          <p:cNvSpPr>
            <a:spLocks noGrp="1"/>
          </p:cNvSpPr>
          <p:nvPr>
            <p:ph type="ctrTitle" hasCustomPrompt="1"/>
          </p:nvPr>
        </p:nvSpPr>
        <p:spPr>
          <a:xfrm>
            <a:off x="4776788" y="4580594"/>
            <a:ext cx="5556250" cy="561694"/>
          </a:xfrm>
        </p:spPr>
        <p:txBody>
          <a:bodyPr anchor="b"/>
          <a:lstStyle>
            <a:lvl1pPr algn="l">
              <a:defRPr sz="5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4776787" y="5212369"/>
            <a:ext cx="3703638" cy="332162"/>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Aft>
                <a:spcPts val="0"/>
              </a:spcAft>
              <a:buFont typeface="Arial Nova" panose="020B0504020202020204" pitchFamily="34" charset="0"/>
              <a:buChar char="​"/>
              <a:defRPr sz="1800" b="0">
                <a:solidFill>
                  <a:schemeClr val="bg2"/>
                </a:solidFill>
              </a:defRPr>
            </a:lvl2pPr>
            <a:lvl3pPr marL="0" indent="0" algn="l">
              <a:spcAft>
                <a:spcPts val="0"/>
              </a:spcAft>
              <a:buFont typeface="Arial Nova" panose="020B0504020202020204" pitchFamily="34" charset="0"/>
              <a:buChar char="​"/>
              <a:defRPr sz="1800" b="0">
                <a:solidFill>
                  <a:schemeClr val="bg2"/>
                </a:solidFill>
              </a:defRPr>
            </a:lvl3pPr>
            <a:lvl4pPr marL="0" indent="0" algn="l">
              <a:spcAft>
                <a:spcPts val="0"/>
              </a:spcAft>
              <a:buFont typeface="Arial Nova" panose="020B0504020202020204" pitchFamily="34" charset="0"/>
              <a:buChar char="​"/>
              <a:defRPr sz="1800" b="0">
                <a:solidFill>
                  <a:schemeClr val="bg2"/>
                </a:solidFill>
              </a:defRPr>
            </a:lvl4pPr>
            <a:lvl5pPr marL="0" indent="0" algn="l">
              <a:spcAft>
                <a:spcPts val="0"/>
              </a:spcAft>
              <a:buFont typeface="Arial Nova" panose="020B0504020202020204" pitchFamily="34" charset="0"/>
              <a:buChar char="​"/>
              <a:defRPr sz="1800" b="0">
                <a:solidFill>
                  <a:schemeClr val="bg2"/>
                </a:solidFill>
              </a:defRPr>
            </a:lvl5pPr>
            <a:lvl6pPr marL="0" indent="0" algn="l">
              <a:spcAft>
                <a:spcPts val="0"/>
              </a:spcAft>
              <a:buFont typeface="Arial Nova" panose="020B0504020202020204" pitchFamily="34" charset="0"/>
              <a:buChar char="​"/>
              <a:defRPr sz="1800" b="0">
                <a:solidFill>
                  <a:schemeClr val="bg2"/>
                </a:solidFill>
              </a:defRPr>
            </a:lvl6pPr>
            <a:lvl7pPr marL="0" indent="0" algn="l">
              <a:spcAft>
                <a:spcPts val="0"/>
              </a:spcAft>
              <a:buFont typeface="Arial Nova" panose="020B0504020202020204" pitchFamily="34" charset="0"/>
              <a:buChar char="​"/>
              <a:defRPr sz="1800" b="0">
                <a:solidFill>
                  <a:schemeClr val="bg2"/>
                </a:solidFill>
              </a:defRPr>
            </a:lvl7pPr>
            <a:lvl8pPr marL="0" indent="0" algn="l">
              <a:spcAft>
                <a:spcPts val="0"/>
              </a:spcAft>
              <a:buFont typeface="Arial Nova" panose="020B0504020202020204" pitchFamily="34" charset="0"/>
              <a:buChar char="​"/>
              <a:defRPr sz="1800" b="0">
                <a:solidFill>
                  <a:schemeClr val="bg2"/>
                </a:solidFill>
              </a:defRPr>
            </a:lvl8pPr>
            <a:lvl9pPr marL="0" indent="0" algn="l">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E54C1A28-6189-B302-E193-E2D708459C20}"/>
              </a:ext>
            </a:extLst>
          </p:cNvPr>
          <p:cNvSpPr>
            <a:spLocks noGrp="1"/>
          </p:cNvSpPr>
          <p:nvPr>
            <p:ph type="body" sz="quarter" idx="18" hasCustomPrompt="1"/>
          </p:nvPr>
        </p:nvSpPr>
        <p:spPr>
          <a:xfrm>
            <a:off x="4776787" y="3872708"/>
            <a:ext cx="784226" cy="515936"/>
          </a:xfrm>
          <a:prstGeom prst="rect">
            <a:avLst/>
          </a:prstGeom>
        </p:spPr>
        <p:txBody>
          <a:bodyPr anchor="t"/>
          <a:lstStyle>
            <a:lvl1pPr marL="0" indent="0">
              <a:lnSpc>
                <a:spcPct val="100000"/>
              </a:lnSpc>
              <a:spcAft>
                <a:spcPts val="0"/>
              </a:spcAft>
              <a:buFont typeface="Arial Nova" panose="020B0504020202020204" pitchFamily="34" charset="0"/>
              <a:buChar char="​"/>
              <a:defRPr sz="4000" b="0">
                <a:solidFill>
                  <a:schemeClr val="accent1"/>
                </a:solidFill>
              </a:defRPr>
            </a:lvl1pPr>
            <a:lvl2pPr marL="0" indent="0">
              <a:lnSpc>
                <a:spcPct val="100000"/>
              </a:lnSpc>
              <a:spcAft>
                <a:spcPts val="0"/>
              </a:spcAft>
              <a:buFont typeface="Arial Nova" panose="020B0504020202020204" pitchFamily="34" charset="0"/>
              <a:buChar char="​"/>
              <a:defRPr sz="4000" b="0">
                <a:solidFill>
                  <a:schemeClr val="accent1"/>
                </a:solidFill>
              </a:defRPr>
            </a:lvl2pPr>
            <a:lvl3pPr marL="0" indent="0">
              <a:lnSpc>
                <a:spcPct val="100000"/>
              </a:lnSpc>
              <a:spcAft>
                <a:spcPts val="0"/>
              </a:spcAft>
              <a:buFont typeface="Arial Nova" panose="020B0504020202020204" pitchFamily="34" charset="0"/>
              <a:buChar char="​"/>
              <a:defRPr sz="4000" b="0">
                <a:solidFill>
                  <a:schemeClr val="accent1"/>
                </a:solidFill>
              </a:defRPr>
            </a:lvl3pPr>
            <a:lvl4pPr marL="0" indent="0">
              <a:lnSpc>
                <a:spcPct val="100000"/>
              </a:lnSpc>
              <a:spcAft>
                <a:spcPts val="0"/>
              </a:spcAft>
              <a:buFont typeface="Arial Nova" panose="020B0504020202020204" pitchFamily="34" charset="0"/>
              <a:buChar char="​"/>
              <a:defRPr sz="4000" b="0">
                <a:solidFill>
                  <a:schemeClr val="accent1"/>
                </a:solidFill>
                <a:latin typeface="+mn-lt"/>
              </a:defRPr>
            </a:lvl4pPr>
            <a:lvl5pPr marL="0" indent="0">
              <a:lnSpc>
                <a:spcPct val="100000"/>
              </a:lnSpc>
              <a:spcAft>
                <a:spcPts val="0"/>
              </a:spcAft>
              <a:buFont typeface="Arial Nova" panose="020B0504020202020204" pitchFamily="34" charset="0"/>
              <a:buChar char="​"/>
              <a:defRPr sz="4000" b="0">
                <a:solidFill>
                  <a:schemeClr val="accent1"/>
                </a:solidFill>
                <a:latin typeface="+mn-lt"/>
              </a:defRPr>
            </a:lvl5pPr>
            <a:lvl6pPr marL="0" indent="0">
              <a:lnSpc>
                <a:spcPct val="100000"/>
              </a:lnSpc>
              <a:spcAft>
                <a:spcPts val="0"/>
              </a:spcAft>
              <a:buFont typeface="Arial Nova" panose="020B0504020202020204" pitchFamily="34" charset="0"/>
              <a:buChar char="​"/>
              <a:defRPr sz="4000" b="0">
                <a:solidFill>
                  <a:schemeClr val="accent1"/>
                </a:solidFill>
                <a:latin typeface="+mn-lt"/>
              </a:defRPr>
            </a:lvl6pPr>
            <a:lvl7pPr marL="0" indent="0">
              <a:lnSpc>
                <a:spcPct val="100000"/>
              </a:lnSpc>
              <a:spcAft>
                <a:spcPts val="0"/>
              </a:spcAft>
              <a:buFont typeface="Arial Nova" panose="020B0504020202020204" pitchFamily="34" charset="0"/>
              <a:buChar char="​"/>
              <a:defRPr sz="4000" b="0">
                <a:solidFill>
                  <a:schemeClr val="accent1"/>
                </a:solidFill>
              </a:defRPr>
            </a:lvl7pPr>
            <a:lvl8pPr marL="0" indent="0">
              <a:lnSpc>
                <a:spcPct val="100000"/>
              </a:lnSpc>
              <a:spcAft>
                <a:spcPts val="0"/>
              </a:spcAft>
              <a:buFont typeface="Arial Nova" panose="020B0504020202020204" pitchFamily="34" charset="0"/>
              <a:buChar char="​"/>
              <a:defRPr sz="4000" b="0">
                <a:solidFill>
                  <a:schemeClr val="accent1"/>
                </a:solidFill>
              </a:defRPr>
            </a:lvl8pPr>
            <a:lvl9pPr marL="0" indent="0">
              <a:lnSpc>
                <a:spcPct val="100000"/>
              </a:lnSpc>
              <a:spcAft>
                <a:spcPts val="0"/>
              </a:spcAft>
              <a:buFont typeface="Arial Nova" panose="020B0504020202020204" pitchFamily="34" charset="0"/>
              <a:buChar char="​"/>
              <a:defRPr sz="4000" b="0">
                <a:solidFill>
                  <a:schemeClr val="accent1"/>
                </a:solidFill>
              </a:defRPr>
            </a:lvl9pPr>
          </a:lstStyle>
          <a:p>
            <a:pPr lvl="0"/>
            <a:r>
              <a:rPr lang="en-US"/>
              <a:t>XX</a:t>
            </a:r>
          </a:p>
        </p:txBody>
      </p:sp>
    </p:spTree>
    <p:extLst>
      <p:ext uri="{BB962C8B-B14F-4D97-AF65-F5344CB8AC3E}">
        <p14:creationId xmlns:p14="http://schemas.microsoft.com/office/powerpoint/2010/main" val="317682034"/>
      </p:ext>
    </p:extLst>
  </p:cSld>
  <p:clrMapOvr>
    <a:overrideClrMapping bg1="dk1" tx1="lt1" bg2="dk2" tx2="lt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Date Placeholder 6" hidden="1">
            <a:extLst>
              <a:ext uri="{FF2B5EF4-FFF2-40B4-BE49-F238E27FC236}">
                <a16:creationId xmlns:a16="http://schemas.microsoft.com/office/drawing/2014/main" id="{0AF621C1-D208-E460-F339-9E438300EAAE}"/>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3" name="Title 2">
            <a:extLst>
              <a:ext uri="{FF2B5EF4-FFF2-40B4-BE49-F238E27FC236}">
                <a16:creationId xmlns:a16="http://schemas.microsoft.com/office/drawing/2014/main" id="{1E41CD22-C22A-5CF7-5F14-269CC87D79D3}"/>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Content Placeholder 2">
            <a:extLst>
              <a:ext uri="{FF2B5EF4-FFF2-40B4-BE49-F238E27FC236}">
                <a16:creationId xmlns:a16="http://schemas.microsoft.com/office/drawing/2014/main" id="{0D9110AC-4623-3ADF-95F8-ADA61DF219C2}"/>
              </a:ext>
            </a:extLst>
          </p:cNvPr>
          <p:cNvSpPr>
            <a:spLocks noGrp="1"/>
          </p:cNvSpPr>
          <p:nvPr>
            <p:ph idx="1" hasCustomPrompt="1"/>
          </p:nvPr>
        </p:nvSpPr>
        <p:spPr>
          <a:xfrm>
            <a:off x="4159250" y="2817814"/>
            <a:ext cx="7575549" cy="30480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
        <p:nvSpPr>
          <p:cNvPr id="4" name="Text Placeholder 3">
            <a:extLst>
              <a:ext uri="{FF2B5EF4-FFF2-40B4-BE49-F238E27FC236}">
                <a16:creationId xmlns:a16="http://schemas.microsoft.com/office/drawing/2014/main" id="{747D8C00-40D2-206E-4ADA-D6A2A361F1B9}"/>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6BED4707-0461-B74F-7297-686635DACCC3}"/>
              </a:ext>
            </a:extLst>
          </p:cNvPr>
          <p:cNvSpPr>
            <a:spLocks noGrp="1"/>
          </p:cNvSpPr>
          <p:nvPr>
            <p:ph type="ftr" sz="quarter" idx="17"/>
          </p:nvPr>
        </p:nvSpPr>
        <p:spPr/>
        <p:txBody>
          <a:bodyPr/>
          <a:lstStyle/>
          <a:p>
            <a:endParaRPr lang="en-US"/>
          </a:p>
        </p:txBody>
      </p:sp>
      <p:sp>
        <p:nvSpPr>
          <p:cNvPr id="16" name="Slide Number Placeholder 15">
            <a:extLst>
              <a:ext uri="{FF2B5EF4-FFF2-40B4-BE49-F238E27FC236}">
                <a16:creationId xmlns:a16="http://schemas.microsoft.com/office/drawing/2014/main" id="{DD8606B5-95F6-67C1-6911-1C88680918A2}"/>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7" name="Subtitle 2">
            <a:extLst>
              <a:ext uri="{FF2B5EF4-FFF2-40B4-BE49-F238E27FC236}">
                <a16:creationId xmlns:a16="http://schemas.microsoft.com/office/drawing/2014/main" id="{83A006AD-1891-7103-86D1-A9651D7AB87D}"/>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332160907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79483BDA-F586-D27D-918E-1CB3EAF0D7EB}"/>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8" name="Text Placeholder 3">
            <a:extLst>
              <a:ext uri="{FF2B5EF4-FFF2-40B4-BE49-F238E27FC236}">
                <a16:creationId xmlns:a16="http://schemas.microsoft.com/office/drawing/2014/main" id="{3E103C03-524C-B6C5-1E65-D3B9E4BE9BE6}"/>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9" name="Title 2">
            <a:extLst>
              <a:ext uri="{FF2B5EF4-FFF2-40B4-BE49-F238E27FC236}">
                <a16:creationId xmlns:a16="http://schemas.microsoft.com/office/drawing/2014/main" id="{AADDE2EF-9B65-F807-4838-219FF73CF5BF}"/>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6" name="Subtitle 2">
            <a:extLst>
              <a:ext uri="{FF2B5EF4-FFF2-40B4-BE49-F238E27FC236}">
                <a16:creationId xmlns:a16="http://schemas.microsoft.com/office/drawing/2014/main" id="{454CD988-A832-216F-90DD-99494F08FE19}"/>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3" name="Content Placeholder 2">
            <a:extLst>
              <a:ext uri="{FF2B5EF4-FFF2-40B4-BE49-F238E27FC236}">
                <a16:creationId xmlns:a16="http://schemas.microsoft.com/office/drawing/2014/main" id="{1BB84245-A902-5AF9-F0B9-1DF7C3DA4EB7}"/>
              </a:ext>
            </a:extLst>
          </p:cNvPr>
          <p:cNvSpPr>
            <a:spLocks noGrp="1"/>
          </p:cNvSpPr>
          <p:nvPr>
            <p:ph idx="1" hasCustomPrompt="1"/>
          </p:nvPr>
        </p:nvSpPr>
        <p:spPr>
          <a:xfrm>
            <a:off x="4159250" y="2208214"/>
            <a:ext cx="3703638" cy="36576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
        <p:nvSpPr>
          <p:cNvPr id="5" name="Footer Placeholder 4">
            <a:extLst>
              <a:ext uri="{FF2B5EF4-FFF2-40B4-BE49-F238E27FC236}">
                <a16:creationId xmlns:a16="http://schemas.microsoft.com/office/drawing/2014/main" id="{E044D9D8-52AC-0086-8B1B-A8724CFC09F2}"/>
              </a:ext>
            </a:extLst>
          </p:cNvPr>
          <p:cNvSpPr>
            <a:spLocks noGrp="1"/>
          </p:cNvSpPr>
          <p:nvPr>
            <p:ph type="ftr" sz="quarter" idx="17"/>
          </p:nvPr>
        </p:nvSpPr>
        <p:spPr/>
        <p:txBody>
          <a:bodyPr/>
          <a:lstStyle/>
          <a:p>
            <a:endParaRPr lang="en-US"/>
          </a:p>
        </p:txBody>
      </p:sp>
      <p:sp>
        <p:nvSpPr>
          <p:cNvPr id="11" name="Slide Number Placeholder 10">
            <a:extLst>
              <a:ext uri="{FF2B5EF4-FFF2-40B4-BE49-F238E27FC236}">
                <a16:creationId xmlns:a16="http://schemas.microsoft.com/office/drawing/2014/main" id="{2798DD50-B491-D7C2-71F5-3507735F1D5F}"/>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7" name="Content Placeholder 2">
            <a:extLst>
              <a:ext uri="{FF2B5EF4-FFF2-40B4-BE49-F238E27FC236}">
                <a16:creationId xmlns:a16="http://schemas.microsoft.com/office/drawing/2014/main" id="{F79833F1-9A45-1F8E-206F-854745472C06}"/>
              </a:ext>
            </a:extLst>
          </p:cNvPr>
          <p:cNvSpPr>
            <a:spLocks noGrp="1"/>
          </p:cNvSpPr>
          <p:nvPr>
            <p:ph idx="20" hasCustomPrompt="1"/>
          </p:nvPr>
        </p:nvSpPr>
        <p:spPr>
          <a:xfrm>
            <a:off x="8030369" y="2205038"/>
            <a:ext cx="3703638" cy="36576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Tree>
    <p:extLst>
      <p:ext uri="{BB962C8B-B14F-4D97-AF65-F5344CB8AC3E}">
        <p14:creationId xmlns:p14="http://schemas.microsoft.com/office/powerpoint/2010/main" val="337870621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5" name="Date Placeholder 6" hidden="1">
            <a:extLst>
              <a:ext uri="{FF2B5EF4-FFF2-40B4-BE49-F238E27FC236}">
                <a16:creationId xmlns:a16="http://schemas.microsoft.com/office/drawing/2014/main" id="{C02714A6-FC14-2453-D3FA-E1C2B77BFD16}"/>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4" y="0"/>
            <a:ext cx="6180136" cy="6858000"/>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8" name="Text Placeholder 3">
            <a:extLst>
              <a:ext uri="{FF2B5EF4-FFF2-40B4-BE49-F238E27FC236}">
                <a16:creationId xmlns:a16="http://schemas.microsoft.com/office/drawing/2014/main" id="{C628FF33-035F-5657-B06B-B589D574B87F}"/>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Title 2">
            <a:extLst>
              <a:ext uri="{FF2B5EF4-FFF2-40B4-BE49-F238E27FC236}">
                <a16:creationId xmlns:a16="http://schemas.microsoft.com/office/drawing/2014/main" id="{85B36B67-F5DC-930A-F4BC-6FC166D5BC4D}"/>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155D39B0-BCB2-F062-8BCC-FD9780C12053}"/>
              </a:ext>
            </a:extLst>
          </p:cNvPr>
          <p:cNvSpPr>
            <a:spLocks noGrp="1"/>
          </p:cNvSpPr>
          <p:nvPr>
            <p:ph type="ftr" sz="quarter" idx="17"/>
          </p:nvPr>
        </p:nvSpPr>
        <p:spPr>
          <a:xfrm>
            <a:off x="457200" y="6024563"/>
            <a:ext cx="3252788" cy="588637"/>
          </a:xfrm>
        </p:spPr>
        <p:txBody>
          <a:bodyPr/>
          <a:lstStyle/>
          <a:p>
            <a:endParaRPr lang="en-US"/>
          </a:p>
        </p:txBody>
      </p:sp>
      <p:sp>
        <p:nvSpPr>
          <p:cNvPr id="6" name="Slide Number Placeholder 5">
            <a:extLst>
              <a:ext uri="{FF2B5EF4-FFF2-40B4-BE49-F238E27FC236}">
                <a16:creationId xmlns:a16="http://schemas.microsoft.com/office/drawing/2014/main" id="{015EE530-E941-FC85-91F0-35F00B83E570}"/>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5" name="Subtitle 2">
            <a:extLst>
              <a:ext uri="{FF2B5EF4-FFF2-40B4-BE49-F238E27FC236}">
                <a16:creationId xmlns:a16="http://schemas.microsoft.com/office/drawing/2014/main" id="{511B9926-2E2B-129D-8979-1BF1C26F0061}"/>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266350841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ext and Two picture">
    <p:spTree>
      <p:nvGrpSpPr>
        <p:cNvPr id="1" name=""/>
        <p:cNvGrpSpPr/>
        <p:nvPr/>
      </p:nvGrpSpPr>
      <p:grpSpPr>
        <a:xfrm>
          <a:off x="0" y="0"/>
          <a:ext cx="0" cy="0"/>
          <a:chOff x="0" y="0"/>
          <a:chExt cx="0" cy="0"/>
        </a:xfrm>
      </p:grpSpPr>
      <p:sp>
        <p:nvSpPr>
          <p:cNvPr id="16" name="Date Placeholder 6" hidden="1">
            <a:extLst>
              <a:ext uri="{FF2B5EF4-FFF2-40B4-BE49-F238E27FC236}">
                <a16:creationId xmlns:a16="http://schemas.microsoft.com/office/drawing/2014/main" id="{CA2BB03F-E124-B026-05DA-1753E41D0749}"/>
              </a:ext>
            </a:extLst>
          </p:cNvPr>
          <p:cNvSpPr>
            <a:spLocks noGrp="1" noRot="1" noMove="1" noResize="1" noEditPoints="1" noAdjustHandles="1" noChangeArrowheads="1" noChangeShapeType="1"/>
          </p:cNvSpPr>
          <p:nvPr>
            <p:ph type="dt" sz="half" idx="22"/>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3" y="0"/>
            <a:ext cx="6180137" cy="3430588"/>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6011863" y="3587750"/>
            <a:ext cx="6180137" cy="327025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11" name="Text Placeholder 3">
            <a:extLst>
              <a:ext uri="{FF2B5EF4-FFF2-40B4-BE49-F238E27FC236}">
                <a16:creationId xmlns:a16="http://schemas.microsoft.com/office/drawing/2014/main" id="{56307E72-66F9-0846-B7DB-81A83CA8F693}"/>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5" name="Title 2">
            <a:extLst>
              <a:ext uri="{FF2B5EF4-FFF2-40B4-BE49-F238E27FC236}">
                <a16:creationId xmlns:a16="http://schemas.microsoft.com/office/drawing/2014/main" id="{20047ABD-49D5-8692-D0FA-DC16A897CC5A}"/>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30B411B0-EB50-8555-5929-408D31833449}"/>
              </a:ext>
            </a:extLst>
          </p:cNvPr>
          <p:cNvSpPr>
            <a:spLocks noGrp="1"/>
          </p:cNvSpPr>
          <p:nvPr>
            <p:ph type="ftr" sz="quarter" idx="20"/>
          </p:nvPr>
        </p:nvSpPr>
        <p:spPr>
          <a:xfrm>
            <a:off x="457200" y="6024563"/>
            <a:ext cx="3252788" cy="588637"/>
          </a:xfrm>
        </p:spPr>
        <p:txBody>
          <a:bodyPr/>
          <a:lstStyle/>
          <a:p>
            <a:endParaRPr lang="en-US"/>
          </a:p>
        </p:txBody>
      </p:sp>
      <p:sp>
        <p:nvSpPr>
          <p:cNvPr id="8" name="Slide Number Placeholder 7">
            <a:extLst>
              <a:ext uri="{FF2B5EF4-FFF2-40B4-BE49-F238E27FC236}">
                <a16:creationId xmlns:a16="http://schemas.microsoft.com/office/drawing/2014/main" id="{5F450361-9085-7244-A0D8-6B434A1E2EB2}"/>
              </a:ext>
            </a:extLst>
          </p:cNvPr>
          <p:cNvSpPr>
            <a:spLocks noGrp="1"/>
          </p:cNvSpPr>
          <p:nvPr>
            <p:ph type="sldNum" sz="quarter" idx="21"/>
          </p:nvPr>
        </p:nvSpPr>
        <p:spPr/>
        <p:txBody>
          <a:bodyPr/>
          <a:lstStyle/>
          <a:p>
            <a:fld id="{23AA811B-2EBD-4900-905E-5BE206449611}" type="slidenum">
              <a:rPr lang="en-US" smtClean="0"/>
              <a:pPr/>
              <a:t>‹#›</a:t>
            </a:fld>
            <a:endParaRPr lang="en-US"/>
          </a:p>
        </p:txBody>
      </p:sp>
      <p:sp>
        <p:nvSpPr>
          <p:cNvPr id="6" name="Subtitle 2">
            <a:extLst>
              <a:ext uri="{FF2B5EF4-FFF2-40B4-BE49-F238E27FC236}">
                <a16:creationId xmlns:a16="http://schemas.microsoft.com/office/drawing/2014/main" id="{872BE2AC-0FFE-D49B-0D63-822721A93666}"/>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11113944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ext and Three picture">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80FF8AEA-F496-6306-C872-CD7235A68F28}"/>
              </a:ext>
            </a:extLst>
          </p:cNvPr>
          <p:cNvSpPr>
            <a:spLocks noGrp="1" noRot="1" noMove="1" noResize="1" noEditPoints="1" noAdjustHandles="1" noChangeArrowheads="1" noChangeShapeType="1"/>
          </p:cNvSpPr>
          <p:nvPr>
            <p:ph type="dt" sz="half" idx="23"/>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4" y="0"/>
            <a:ext cx="3086100" cy="342900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9264650" y="0"/>
            <a:ext cx="2927350" cy="342900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5" name="Picture Placeholder 3">
            <a:extLst>
              <a:ext uri="{FF2B5EF4-FFF2-40B4-BE49-F238E27FC236}">
                <a16:creationId xmlns:a16="http://schemas.microsoft.com/office/drawing/2014/main" id="{08CCA1D0-91D3-EF9B-5274-627603D0473D}"/>
              </a:ext>
            </a:extLst>
          </p:cNvPr>
          <p:cNvSpPr>
            <a:spLocks noGrp="1"/>
          </p:cNvSpPr>
          <p:nvPr>
            <p:ph type="pic" sz="quarter" idx="19"/>
          </p:nvPr>
        </p:nvSpPr>
        <p:spPr>
          <a:xfrm>
            <a:off x="6011863" y="3587750"/>
            <a:ext cx="6180137" cy="327025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13" name="Text Placeholder 3">
            <a:extLst>
              <a:ext uri="{FF2B5EF4-FFF2-40B4-BE49-F238E27FC236}">
                <a16:creationId xmlns:a16="http://schemas.microsoft.com/office/drawing/2014/main" id="{D1158898-EF18-94D7-67C5-3DE8B0BB99CD}"/>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6" name="Title 2">
            <a:extLst>
              <a:ext uri="{FF2B5EF4-FFF2-40B4-BE49-F238E27FC236}">
                <a16:creationId xmlns:a16="http://schemas.microsoft.com/office/drawing/2014/main" id="{FF5B2206-4207-6544-A30B-68DF773CA913}"/>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11" name="Footer Placeholder 10">
            <a:extLst>
              <a:ext uri="{FF2B5EF4-FFF2-40B4-BE49-F238E27FC236}">
                <a16:creationId xmlns:a16="http://schemas.microsoft.com/office/drawing/2014/main" id="{4F573611-2F8F-D36C-3A36-27105F9037CB}"/>
              </a:ext>
            </a:extLst>
          </p:cNvPr>
          <p:cNvSpPr>
            <a:spLocks noGrp="1"/>
          </p:cNvSpPr>
          <p:nvPr>
            <p:ph type="ftr" sz="quarter" idx="21"/>
          </p:nvPr>
        </p:nvSpPr>
        <p:spPr>
          <a:xfrm>
            <a:off x="457200" y="6024563"/>
            <a:ext cx="3252788" cy="588637"/>
          </a:xfrm>
        </p:spPr>
        <p:txBody>
          <a:bodyPr/>
          <a:lstStyle/>
          <a:p>
            <a:endParaRPr lang="en-US"/>
          </a:p>
        </p:txBody>
      </p:sp>
      <p:sp>
        <p:nvSpPr>
          <p:cNvPr id="12" name="Slide Number Placeholder 11">
            <a:extLst>
              <a:ext uri="{FF2B5EF4-FFF2-40B4-BE49-F238E27FC236}">
                <a16:creationId xmlns:a16="http://schemas.microsoft.com/office/drawing/2014/main" id="{B66AAF2F-91E2-FA24-B3D5-68D628F8207E}"/>
              </a:ext>
            </a:extLst>
          </p:cNvPr>
          <p:cNvSpPr>
            <a:spLocks noGrp="1"/>
          </p:cNvSpPr>
          <p:nvPr>
            <p:ph type="sldNum" sz="quarter" idx="22"/>
          </p:nvPr>
        </p:nvSpPr>
        <p:spPr/>
        <p:txBody>
          <a:bodyPr/>
          <a:lstStyle/>
          <a:p>
            <a:fld id="{23AA811B-2EBD-4900-905E-5BE206449611}" type="slidenum">
              <a:rPr lang="en-US" smtClean="0"/>
              <a:pPr/>
              <a:t>‹#›</a:t>
            </a:fld>
            <a:endParaRPr lang="en-US"/>
          </a:p>
        </p:txBody>
      </p:sp>
      <p:sp>
        <p:nvSpPr>
          <p:cNvPr id="6" name="Subtitle 2">
            <a:extLst>
              <a:ext uri="{FF2B5EF4-FFF2-40B4-BE49-F238E27FC236}">
                <a16:creationId xmlns:a16="http://schemas.microsoft.com/office/drawing/2014/main" id="{EAF108B8-F29E-8E15-4831-2C9305960EB5}"/>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33984151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1" name="Date Placeholder 6" hidden="1">
            <a:extLst>
              <a:ext uri="{FF2B5EF4-FFF2-40B4-BE49-F238E27FC236}">
                <a16:creationId xmlns:a16="http://schemas.microsoft.com/office/drawing/2014/main" id="{5F2DC923-4D09-CE76-A21B-A8D79024B2F6}"/>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4777303" y="4195762"/>
            <a:ext cx="2018785"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7245350" y="4195762"/>
            <a:ext cx="2019300"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5" name="Picture Placeholder 3">
            <a:extLst>
              <a:ext uri="{FF2B5EF4-FFF2-40B4-BE49-F238E27FC236}">
                <a16:creationId xmlns:a16="http://schemas.microsoft.com/office/drawing/2014/main" id="{08CCA1D0-91D3-EF9B-5274-627603D0473D}"/>
              </a:ext>
            </a:extLst>
          </p:cNvPr>
          <p:cNvSpPr>
            <a:spLocks noGrp="1"/>
          </p:cNvSpPr>
          <p:nvPr>
            <p:ph type="pic" sz="quarter" idx="19"/>
          </p:nvPr>
        </p:nvSpPr>
        <p:spPr>
          <a:xfrm>
            <a:off x="9715500" y="4195762"/>
            <a:ext cx="2018785"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11" name="Text Placeholder 3">
            <a:extLst>
              <a:ext uri="{FF2B5EF4-FFF2-40B4-BE49-F238E27FC236}">
                <a16:creationId xmlns:a16="http://schemas.microsoft.com/office/drawing/2014/main" id="{FA2437D5-61F2-CA6D-8286-19A78839C75F}"/>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8" name="Title 2">
            <a:extLst>
              <a:ext uri="{FF2B5EF4-FFF2-40B4-BE49-F238E27FC236}">
                <a16:creationId xmlns:a16="http://schemas.microsoft.com/office/drawing/2014/main" id="{7E248370-8111-7C8F-931E-6F941DA5571F}"/>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8" name="Footer Placeholder 7">
            <a:extLst>
              <a:ext uri="{FF2B5EF4-FFF2-40B4-BE49-F238E27FC236}">
                <a16:creationId xmlns:a16="http://schemas.microsoft.com/office/drawing/2014/main" id="{F78C7D76-B4C7-099E-33A0-873771FAA00B}"/>
              </a:ext>
            </a:extLst>
          </p:cNvPr>
          <p:cNvSpPr>
            <a:spLocks noGrp="1"/>
          </p:cNvSpPr>
          <p:nvPr>
            <p:ph type="ftr" sz="quarter" idx="24"/>
          </p:nvPr>
        </p:nvSpPr>
        <p:spPr>
          <a:xfrm>
            <a:off x="457200" y="6024563"/>
            <a:ext cx="3252788" cy="588637"/>
          </a:xfrm>
        </p:spPr>
        <p:txBody>
          <a:bodyPr/>
          <a:lstStyle/>
          <a:p>
            <a:endParaRPr lang="en-US"/>
          </a:p>
        </p:txBody>
      </p:sp>
      <p:sp>
        <p:nvSpPr>
          <p:cNvPr id="19" name="Slide Number Placeholder 18">
            <a:extLst>
              <a:ext uri="{FF2B5EF4-FFF2-40B4-BE49-F238E27FC236}">
                <a16:creationId xmlns:a16="http://schemas.microsoft.com/office/drawing/2014/main" id="{B334AB62-7EA9-198E-32E5-D257EDE6CB69}"/>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12" name="Text Placeholder 11">
            <a:extLst>
              <a:ext uri="{FF2B5EF4-FFF2-40B4-BE49-F238E27FC236}">
                <a16:creationId xmlns:a16="http://schemas.microsoft.com/office/drawing/2014/main" id="{AE691608-B491-BC2C-DAC9-06E89DC26D8E}"/>
              </a:ext>
            </a:extLst>
          </p:cNvPr>
          <p:cNvSpPr>
            <a:spLocks noGrp="1"/>
          </p:cNvSpPr>
          <p:nvPr>
            <p:ph type="body" sz="quarter" idx="20" hasCustomPrompt="1"/>
          </p:nvPr>
        </p:nvSpPr>
        <p:spPr>
          <a:xfrm>
            <a:off x="4776788" y="2209800"/>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3" name="Text Placeholder 11">
            <a:extLst>
              <a:ext uri="{FF2B5EF4-FFF2-40B4-BE49-F238E27FC236}">
                <a16:creationId xmlns:a16="http://schemas.microsoft.com/office/drawing/2014/main" id="{96DAD8E5-F184-63FA-87B0-0886974C1F78}"/>
              </a:ext>
            </a:extLst>
          </p:cNvPr>
          <p:cNvSpPr>
            <a:spLocks noGrp="1"/>
          </p:cNvSpPr>
          <p:nvPr>
            <p:ph type="body" sz="quarter" idx="27" hasCustomPrompt="1"/>
          </p:nvPr>
        </p:nvSpPr>
        <p:spPr>
          <a:xfrm>
            <a:off x="7253803" y="2208212"/>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6" name="Text Placeholder 11">
            <a:extLst>
              <a:ext uri="{FF2B5EF4-FFF2-40B4-BE49-F238E27FC236}">
                <a16:creationId xmlns:a16="http://schemas.microsoft.com/office/drawing/2014/main" id="{CAE0A550-92CF-3BAB-9919-6949F7DA3E01}"/>
              </a:ext>
            </a:extLst>
          </p:cNvPr>
          <p:cNvSpPr>
            <a:spLocks noGrp="1"/>
          </p:cNvSpPr>
          <p:nvPr>
            <p:ph type="body" sz="quarter" idx="28" hasCustomPrompt="1"/>
          </p:nvPr>
        </p:nvSpPr>
        <p:spPr>
          <a:xfrm>
            <a:off x="9714985" y="2208212"/>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10" name="Subtitle 2">
            <a:extLst>
              <a:ext uri="{FF2B5EF4-FFF2-40B4-BE49-F238E27FC236}">
                <a16:creationId xmlns:a16="http://schemas.microsoft.com/office/drawing/2014/main" id="{64FBB905-6162-861D-527E-1544B246CDA4}"/>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10203450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wo Text with Box">
    <p:spTree>
      <p:nvGrpSpPr>
        <p:cNvPr id="1" name=""/>
        <p:cNvGrpSpPr/>
        <p:nvPr/>
      </p:nvGrpSpPr>
      <p:grpSpPr>
        <a:xfrm>
          <a:off x="0" y="0"/>
          <a:ext cx="0" cy="0"/>
          <a:chOff x="0" y="0"/>
          <a:chExt cx="0" cy="0"/>
        </a:xfrm>
      </p:grpSpPr>
      <p:sp>
        <p:nvSpPr>
          <p:cNvPr id="18" name="Date Placeholder 6" hidden="1">
            <a:extLst>
              <a:ext uri="{FF2B5EF4-FFF2-40B4-BE49-F238E27FC236}">
                <a16:creationId xmlns:a16="http://schemas.microsoft.com/office/drawing/2014/main" id="{2D7E1EAC-2CBA-8E8B-239A-FCBB3F13C38E}"/>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3" name="Rectangle 2">
            <a:extLst>
              <a:ext uri="{FF2B5EF4-FFF2-40B4-BE49-F238E27FC236}">
                <a16:creationId xmlns:a16="http://schemas.microsoft.com/office/drawing/2014/main" id="{8E325196-8904-0AB2-7BF5-B3EC0AA91E5B}"/>
              </a:ext>
            </a:extLst>
          </p:cNvPr>
          <p:cNvSpPr/>
          <p:nvPr userDrawn="1"/>
        </p:nvSpPr>
        <p:spPr>
          <a:xfrm rot="10800000" flipH="1" flipV="1">
            <a:off x="6796088" y="4648199"/>
            <a:ext cx="5395912" cy="13779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DAFC7322-8A95-9C0F-AE5D-72C697468825}"/>
              </a:ext>
            </a:extLst>
          </p:cNvPr>
          <p:cNvSpPr>
            <a:spLocks noGrp="1"/>
          </p:cNvSpPr>
          <p:nvPr>
            <p:ph type="body" sz="quarter" idx="22" hasCustomPrompt="1"/>
          </p:nvPr>
        </p:nvSpPr>
        <p:spPr>
          <a:xfrm>
            <a:off x="6954838" y="4805363"/>
            <a:ext cx="4779447" cy="1062038"/>
          </a:xfrm>
        </p:spPr>
        <p:txBody>
          <a:bodyPr lIns="108000" tIns="0" anchor="ctr" anchorCtr="0"/>
          <a:lstStyle>
            <a:lvl1pPr marL="0" indent="0">
              <a:spcBef>
                <a:spcPts val="0"/>
              </a:spcBef>
              <a:spcAft>
                <a:spcPts val="0"/>
              </a:spcAft>
              <a:buFont typeface="Arial Nova" panose="020B0504020202020204" pitchFamily="34" charset="0"/>
              <a:buChar char="​"/>
              <a:defRPr sz="1600" b="0"/>
            </a:lvl1pPr>
            <a:lvl2pPr marL="0" indent="0">
              <a:spcBef>
                <a:spcPts val="0"/>
              </a:spcBef>
              <a:spcAft>
                <a:spcPts val="0"/>
              </a:spcAft>
              <a:buFont typeface="Arial Nova" panose="020B0504020202020204" pitchFamily="34" charset="0"/>
              <a:buChar char="​"/>
              <a:defRPr sz="1600" b="0"/>
            </a:lvl2pPr>
            <a:lvl3pPr marL="0" indent="0">
              <a:spcBef>
                <a:spcPts val="0"/>
              </a:spcBef>
              <a:spcAft>
                <a:spcPts val="0"/>
              </a:spcAft>
              <a:buFont typeface="Arial Nova" panose="020B0504020202020204" pitchFamily="34" charset="0"/>
              <a:buChar char="​"/>
              <a:defRPr sz="1600" b="0"/>
            </a:lvl3pPr>
            <a:lvl4pPr marL="0" indent="0">
              <a:spcBef>
                <a:spcPts val="0"/>
              </a:spcBef>
              <a:spcAft>
                <a:spcPts val="0"/>
              </a:spcAft>
              <a:buFont typeface="Arial Nova" panose="020B0504020202020204" pitchFamily="34" charset="0"/>
              <a:buChar char="​"/>
              <a:defRPr sz="1600" b="0"/>
            </a:lvl4pPr>
            <a:lvl5pPr marL="0" indent="0">
              <a:spcBef>
                <a:spcPts val="0"/>
              </a:spcBef>
              <a:spcAft>
                <a:spcPts val="0"/>
              </a:spcAft>
              <a:buFont typeface="Arial Nova" panose="020B0504020202020204" pitchFamily="34" charset="0"/>
              <a:buChar char="​"/>
              <a:defRPr sz="1600" b="0"/>
            </a:lvl5pPr>
            <a:lvl6pPr marL="0" indent="0">
              <a:spcBef>
                <a:spcPts val="0"/>
              </a:spcBef>
              <a:spcAft>
                <a:spcPts val="0"/>
              </a:spcAft>
              <a:buFont typeface="Arial Nova" panose="020B0504020202020204" pitchFamily="34" charset="0"/>
              <a:buChar char="​"/>
              <a:defRPr sz="1600" b="0"/>
            </a:lvl6pPr>
            <a:lvl7pPr marL="0" indent="0">
              <a:spcBef>
                <a:spcPts val="0"/>
              </a:spcBef>
              <a:spcAft>
                <a:spcPts val="0"/>
              </a:spcAft>
              <a:buFont typeface="Arial Nova" panose="020B0504020202020204" pitchFamily="34" charset="0"/>
              <a:buChar char="​"/>
              <a:defRPr sz="1600" b="0"/>
            </a:lvl7pPr>
            <a:lvl8pPr marL="0" indent="0">
              <a:spcBef>
                <a:spcPts val="0"/>
              </a:spcBef>
              <a:spcAft>
                <a:spcPts val="0"/>
              </a:spcAft>
              <a:buFont typeface="Arial Nova" panose="020B0504020202020204" pitchFamily="34" charset="0"/>
              <a:buChar char="​"/>
              <a:defRPr sz="1600" b="0"/>
            </a:lvl8pPr>
            <a:lvl9pPr marL="0" indent="0">
              <a:spcBef>
                <a:spcPts val="0"/>
              </a:spcBef>
              <a:spcAft>
                <a:spcPts val="0"/>
              </a:spcAft>
              <a:buFont typeface="Arial Nova" panose="020B0504020202020204" pitchFamily="34" charset="0"/>
              <a:buChar char="​"/>
              <a:defRPr sz="1600" b="0"/>
            </a:lvl9pPr>
          </a:lstStyle>
          <a:p>
            <a:pPr lvl="0"/>
            <a:r>
              <a:rPr lang="en-US"/>
              <a:t>Click to add text   </a:t>
            </a:r>
          </a:p>
        </p:txBody>
      </p:sp>
      <p:sp>
        <p:nvSpPr>
          <p:cNvPr id="7" name="Text Placeholder 3">
            <a:extLst>
              <a:ext uri="{FF2B5EF4-FFF2-40B4-BE49-F238E27FC236}">
                <a16:creationId xmlns:a16="http://schemas.microsoft.com/office/drawing/2014/main" id="{2BC247AD-8C33-DC5E-D7EA-02F7EE9C8095}"/>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6" name="Title 2">
            <a:extLst>
              <a:ext uri="{FF2B5EF4-FFF2-40B4-BE49-F238E27FC236}">
                <a16:creationId xmlns:a16="http://schemas.microsoft.com/office/drawing/2014/main" id="{44F2CDF7-9F17-86A2-3731-EA8C0CECF124}"/>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0EF294FD-ECD2-79D4-9E2E-A00F95F881D8}"/>
              </a:ext>
            </a:extLst>
          </p:cNvPr>
          <p:cNvSpPr>
            <a:spLocks noGrp="1"/>
          </p:cNvSpPr>
          <p:nvPr>
            <p:ph type="ftr" sz="quarter" idx="24"/>
          </p:nvPr>
        </p:nvSpPr>
        <p:spPr>
          <a:xfrm>
            <a:off x="457200" y="6024563"/>
            <a:ext cx="6172200" cy="588637"/>
          </a:xfrm>
        </p:spPr>
        <p:txBody>
          <a:bodyPr/>
          <a:lstStyle/>
          <a:p>
            <a:endParaRPr lang="en-US"/>
          </a:p>
        </p:txBody>
      </p:sp>
      <p:sp>
        <p:nvSpPr>
          <p:cNvPr id="17" name="Slide Number Placeholder 16">
            <a:extLst>
              <a:ext uri="{FF2B5EF4-FFF2-40B4-BE49-F238E27FC236}">
                <a16:creationId xmlns:a16="http://schemas.microsoft.com/office/drawing/2014/main" id="{F4ABDDFA-4C23-19A8-72EA-8ACF7E4F0BB4}"/>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2" name="Text Placeholder 11">
            <a:extLst>
              <a:ext uri="{FF2B5EF4-FFF2-40B4-BE49-F238E27FC236}">
                <a16:creationId xmlns:a16="http://schemas.microsoft.com/office/drawing/2014/main" id="{29A99093-C228-1971-CA36-010D71330574}"/>
              </a:ext>
            </a:extLst>
          </p:cNvPr>
          <p:cNvSpPr>
            <a:spLocks noGrp="1"/>
          </p:cNvSpPr>
          <p:nvPr>
            <p:ph type="body" sz="quarter" idx="27" hasCustomPrompt="1"/>
          </p:nvPr>
        </p:nvSpPr>
        <p:spPr>
          <a:xfrm>
            <a:off x="4159251" y="2209799"/>
            <a:ext cx="2468564" cy="3656014"/>
          </a:xfrm>
        </p:spPr>
        <p:txBody>
          <a:bodyPr anchor="t"/>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4" name="Text Placeholder 11">
            <a:extLst>
              <a:ext uri="{FF2B5EF4-FFF2-40B4-BE49-F238E27FC236}">
                <a16:creationId xmlns:a16="http://schemas.microsoft.com/office/drawing/2014/main" id="{6CAE5870-71D0-BF22-2810-496815D7B9B8}"/>
              </a:ext>
            </a:extLst>
          </p:cNvPr>
          <p:cNvSpPr>
            <a:spLocks noGrp="1"/>
          </p:cNvSpPr>
          <p:nvPr>
            <p:ph type="body" sz="quarter" idx="28" hasCustomPrompt="1"/>
          </p:nvPr>
        </p:nvSpPr>
        <p:spPr>
          <a:xfrm>
            <a:off x="6796089" y="2209448"/>
            <a:ext cx="4152900" cy="1975202"/>
          </a:xfrm>
        </p:spPr>
        <p:txBody>
          <a:bodyPr anchor="t"/>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10" name="Subtitle 2">
            <a:extLst>
              <a:ext uri="{FF2B5EF4-FFF2-40B4-BE49-F238E27FC236}">
                <a16:creationId xmlns:a16="http://schemas.microsoft.com/office/drawing/2014/main" id="{0E336529-67F3-EC84-51F8-34C5D50B4341}"/>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8352542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Picture with Box">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14647164-AA57-0581-3EED-EB816B616997}"/>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Picture Placeholder 3">
            <a:extLst>
              <a:ext uri="{FF2B5EF4-FFF2-40B4-BE49-F238E27FC236}">
                <a16:creationId xmlns:a16="http://schemas.microsoft.com/office/drawing/2014/main" id="{50AA0BF4-6D1D-CF7F-79F5-C8384DBE97B8}"/>
              </a:ext>
            </a:extLst>
          </p:cNvPr>
          <p:cNvSpPr>
            <a:spLocks noGrp="1"/>
          </p:cNvSpPr>
          <p:nvPr>
            <p:ph type="pic" sz="quarter" idx="14"/>
          </p:nvPr>
        </p:nvSpPr>
        <p:spPr>
          <a:xfrm>
            <a:off x="6011864" y="0"/>
            <a:ext cx="6180136" cy="685800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3" name="Rectangle 2">
            <a:extLst>
              <a:ext uri="{FF2B5EF4-FFF2-40B4-BE49-F238E27FC236}">
                <a16:creationId xmlns:a16="http://schemas.microsoft.com/office/drawing/2014/main" id="{8E325196-8904-0AB2-7BF5-B3EC0AA91E5B}"/>
              </a:ext>
            </a:extLst>
          </p:cNvPr>
          <p:cNvSpPr/>
          <p:nvPr userDrawn="1"/>
        </p:nvSpPr>
        <p:spPr>
          <a:xfrm rot="10800000" flipH="1" flipV="1">
            <a:off x="-1" y="4648199"/>
            <a:ext cx="5561013" cy="13779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DAFC7322-8A95-9C0F-AE5D-72C697468825}"/>
              </a:ext>
            </a:extLst>
          </p:cNvPr>
          <p:cNvSpPr>
            <a:spLocks noGrp="1"/>
          </p:cNvSpPr>
          <p:nvPr>
            <p:ph type="body" sz="quarter" idx="22" hasCustomPrompt="1"/>
          </p:nvPr>
        </p:nvSpPr>
        <p:spPr>
          <a:xfrm>
            <a:off x="457200" y="4805363"/>
            <a:ext cx="4487863" cy="1062038"/>
          </a:xfrm>
        </p:spPr>
        <p:txBody>
          <a:bodyPr lIns="108000" tIns="0" anchor="ctr" anchorCtr="0"/>
          <a:lstStyle>
            <a:lvl1pPr marL="0" indent="0">
              <a:spcBef>
                <a:spcPts val="0"/>
              </a:spcBef>
              <a:spcAft>
                <a:spcPts val="0"/>
              </a:spcAft>
              <a:buFont typeface="Arial Nova" panose="020B0504020202020204" pitchFamily="34" charset="0"/>
              <a:buChar char="​"/>
              <a:defRPr sz="1600" b="0"/>
            </a:lvl1pPr>
            <a:lvl2pPr marL="0" indent="0">
              <a:spcBef>
                <a:spcPts val="0"/>
              </a:spcBef>
              <a:spcAft>
                <a:spcPts val="0"/>
              </a:spcAft>
              <a:buFont typeface="Arial Nova" panose="020B0504020202020204" pitchFamily="34" charset="0"/>
              <a:buChar char="​"/>
              <a:defRPr sz="1600" b="0"/>
            </a:lvl2pPr>
            <a:lvl3pPr marL="0" indent="0">
              <a:spcBef>
                <a:spcPts val="0"/>
              </a:spcBef>
              <a:spcAft>
                <a:spcPts val="0"/>
              </a:spcAft>
              <a:buFont typeface="Arial Nova" panose="020B0504020202020204" pitchFamily="34" charset="0"/>
              <a:buChar char="​"/>
              <a:defRPr sz="1600" b="0"/>
            </a:lvl3pPr>
            <a:lvl4pPr marL="0" indent="0">
              <a:spcBef>
                <a:spcPts val="0"/>
              </a:spcBef>
              <a:spcAft>
                <a:spcPts val="0"/>
              </a:spcAft>
              <a:buFont typeface="Arial Nova" panose="020B0504020202020204" pitchFamily="34" charset="0"/>
              <a:buChar char="​"/>
              <a:defRPr sz="1600" b="0"/>
            </a:lvl4pPr>
            <a:lvl5pPr marL="0" indent="0">
              <a:spcBef>
                <a:spcPts val="0"/>
              </a:spcBef>
              <a:spcAft>
                <a:spcPts val="0"/>
              </a:spcAft>
              <a:buFont typeface="Arial Nova" panose="020B0504020202020204" pitchFamily="34" charset="0"/>
              <a:buChar char="​"/>
              <a:defRPr sz="1600" b="0"/>
            </a:lvl5pPr>
            <a:lvl6pPr marL="0" indent="0">
              <a:spcBef>
                <a:spcPts val="0"/>
              </a:spcBef>
              <a:spcAft>
                <a:spcPts val="0"/>
              </a:spcAft>
              <a:buFont typeface="Arial Nova" panose="020B0504020202020204" pitchFamily="34" charset="0"/>
              <a:buChar char="​"/>
              <a:defRPr sz="1600" b="0"/>
            </a:lvl6pPr>
            <a:lvl7pPr marL="0" indent="0">
              <a:spcBef>
                <a:spcPts val="0"/>
              </a:spcBef>
              <a:spcAft>
                <a:spcPts val="0"/>
              </a:spcAft>
              <a:buFont typeface="Arial Nova" panose="020B0504020202020204" pitchFamily="34" charset="0"/>
              <a:buChar char="​"/>
              <a:defRPr sz="1600" b="0"/>
            </a:lvl7pPr>
            <a:lvl8pPr marL="0" indent="0">
              <a:spcBef>
                <a:spcPts val="0"/>
              </a:spcBef>
              <a:spcAft>
                <a:spcPts val="0"/>
              </a:spcAft>
              <a:buFont typeface="Arial Nova" panose="020B0504020202020204" pitchFamily="34" charset="0"/>
              <a:buChar char="​"/>
              <a:defRPr sz="1600" b="0"/>
            </a:lvl8pPr>
            <a:lvl9pPr marL="0" indent="0">
              <a:spcBef>
                <a:spcPts val="0"/>
              </a:spcBef>
              <a:spcAft>
                <a:spcPts val="0"/>
              </a:spcAft>
              <a:buFont typeface="Arial Nova" panose="020B0504020202020204" pitchFamily="34" charset="0"/>
              <a:buChar char="​"/>
              <a:defRPr sz="1600" b="0"/>
            </a:lvl9pPr>
          </a:lstStyle>
          <a:p>
            <a:pPr lvl="0"/>
            <a:r>
              <a:rPr lang="en-US"/>
              <a:t>Click to add text    </a:t>
            </a:r>
          </a:p>
        </p:txBody>
      </p:sp>
      <p:sp>
        <p:nvSpPr>
          <p:cNvPr id="8" name="Text Placeholder 3">
            <a:extLst>
              <a:ext uri="{FF2B5EF4-FFF2-40B4-BE49-F238E27FC236}">
                <a16:creationId xmlns:a16="http://schemas.microsoft.com/office/drawing/2014/main" id="{E7C7B4D4-956C-18A6-9062-3AE3098C0A65}"/>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Title 2">
            <a:extLst>
              <a:ext uri="{FF2B5EF4-FFF2-40B4-BE49-F238E27FC236}">
                <a16:creationId xmlns:a16="http://schemas.microsoft.com/office/drawing/2014/main" id="{3FDFBC99-A23C-8588-5113-0DDCF7D16C99}"/>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12" name="Footer Placeholder 11">
            <a:extLst>
              <a:ext uri="{FF2B5EF4-FFF2-40B4-BE49-F238E27FC236}">
                <a16:creationId xmlns:a16="http://schemas.microsoft.com/office/drawing/2014/main" id="{2D0D6F9B-7E4A-C27C-B6E8-113E71E4DAE8}"/>
              </a:ext>
            </a:extLst>
          </p:cNvPr>
          <p:cNvSpPr>
            <a:spLocks noGrp="1"/>
          </p:cNvSpPr>
          <p:nvPr>
            <p:ph type="ftr" sz="quarter" idx="24"/>
          </p:nvPr>
        </p:nvSpPr>
        <p:spPr>
          <a:xfrm>
            <a:off x="457200" y="6024563"/>
            <a:ext cx="4487863" cy="588637"/>
          </a:xfrm>
        </p:spPr>
        <p:txBody>
          <a:bodyPr/>
          <a:lstStyle>
            <a:lvl1pPr>
              <a:defRPr b="0"/>
            </a:lvl1pPr>
          </a:lstStyle>
          <a:p>
            <a:endParaRPr lang="en-US"/>
          </a:p>
        </p:txBody>
      </p:sp>
      <p:sp>
        <p:nvSpPr>
          <p:cNvPr id="19" name="Slide Number Placeholder 18">
            <a:extLst>
              <a:ext uri="{FF2B5EF4-FFF2-40B4-BE49-F238E27FC236}">
                <a16:creationId xmlns:a16="http://schemas.microsoft.com/office/drawing/2014/main" id="{2BD897D1-C255-0619-A283-CF4049ED1E32}"/>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7" name="Subtitle 2">
            <a:extLst>
              <a:ext uri="{FF2B5EF4-FFF2-40B4-BE49-F238E27FC236}">
                <a16:creationId xmlns:a16="http://schemas.microsoft.com/office/drawing/2014/main" id="{FB34988E-9E08-8563-132D-BC60BF6BDE33}"/>
              </a:ext>
            </a:extLst>
          </p:cNvPr>
          <p:cNvSpPr>
            <a:spLocks noGrp="1"/>
          </p:cNvSpPr>
          <p:nvPr>
            <p:ph type="subTitle" idx="13" hasCustomPrompt="1"/>
          </p:nvPr>
        </p:nvSpPr>
        <p:spPr>
          <a:xfrm>
            <a:off x="457200" y="2817812"/>
            <a:ext cx="3252788" cy="1377953"/>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2479475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5D18E-36B3-56F3-7546-06DE5E427647}"/>
              </a:ext>
            </a:extLst>
          </p:cNvPr>
          <p:cNvSpPr/>
          <p:nvPr userDrawn="1"/>
        </p:nvSpPr>
        <p:spPr>
          <a:xfrm>
            <a:off x="0" y="3596640"/>
            <a:ext cx="12192000" cy="32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88797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49757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34287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430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ge Number">
            <a:extLst>
              <a:ext uri="{FF2B5EF4-FFF2-40B4-BE49-F238E27FC236}">
                <a16:creationId xmlns:a16="http://schemas.microsoft.com/office/drawing/2014/main" id="{9106487F-AB2B-EC39-0CDC-308D2ABAC99B}"/>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Avenir Next LT Pro Light" panose="020B0304020202020204" pitchFamily="34" charset="0"/>
                <a:ea typeface="+mn-ea"/>
                <a:cs typeface="+mn-cs"/>
              </a:rPr>
              <a:pPr marL="0" algn="r" defTabSz="914400" rtl="0" eaLnBrk="1" latinLnBrk="0" hangingPunct="1"/>
              <a:t>‹#›</a:t>
            </a:fld>
            <a:endParaRPr lang="en-US" sz="800" b="0" kern="1200" cap="none" baseline="0">
              <a:solidFill>
                <a:schemeClr val="tx1"/>
              </a:solidFill>
              <a:latin typeface="Avenir Next LT Pro Light" panose="020B0304020202020204" pitchFamily="34" charset="0"/>
              <a:ea typeface="+mn-ea"/>
              <a:cs typeface="+mn-cs"/>
            </a:endParaRPr>
          </a:p>
        </p:txBody>
      </p:sp>
      <p:sp>
        <p:nvSpPr>
          <p:cNvPr id="11" name="Copyright">
            <a:extLst>
              <a:ext uri="{FF2B5EF4-FFF2-40B4-BE49-F238E27FC236}">
                <a16:creationId xmlns:a16="http://schemas.microsoft.com/office/drawing/2014/main" id="{961BFF7A-1BDC-0F15-8319-0F329924BCF1}"/>
              </a:ext>
            </a:extLst>
          </p:cNvPr>
          <p:cNvSpPr txBox="1"/>
          <p:nvPr userDrawn="1"/>
        </p:nvSpPr>
        <p:spPr>
          <a:xfrm>
            <a:off x="621805" y="6479922"/>
            <a:ext cx="2448000" cy="138499"/>
          </a:xfrm>
          <a:prstGeom prst="rect">
            <a:avLst/>
          </a:prstGeom>
          <a:noFill/>
        </p:spPr>
        <p:txBody>
          <a:bodyPr wrap="square" lIns="0" tIns="0" rIns="0" bIns="0">
            <a:spAutoFit/>
          </a:bodyPr>
          <a:lstStyle/>
          <a:p>
            <a:r>
              <a:rPr lang="en-US" sz="900">
                <a:solidFill>
                  <a:schemeClr val="tx1"/>
                </a:solidFill>
                <a:latin typeface="Avenir Next LT Pro Light" panose="020B0304020202020204" pitchFamily="34" charset="0"/>
              </a:rPr>
              <a:t>Prologis Energy + Sustainability</a:t>
            </a:r>
          </a:p>
        </p:txBody>
      </p:sp>
    </p:spTree>
    <p:extLst>
      <p:ext uri="{BB962C8B-B14F-4D97-AF65-F5344CB8AC3E}">
        <p14:creationId xmlns:p14="http://schemas.microsoft.com/office/powerpoint/2010/main" val="37238229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2" name="Date Placeholder 3" hidden="1">
            <a:extLst>
              <a:ext uri="{FF2B5EF4-FFF2-40B4-BE49-F238E27FC236}">
                <a16:creationId xmlns:a16="http://schemas.microsoft.com/office/drawing/2014/main" id="{30E779CB-3844-A8C0-0882-D7677EBC208C}"/>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0F323966-7B46-4AA2-9596-CC09885C0BE4}" type="datetime4">
              <a:rPr lang="en-US" smtClean="0"/>
              <a:t>May 6, 2024</a:t>
            </a:fld>
            <a:endParaRPr lang="en-US"/>
          </a:p>
        </p:txBody>
      </p:sp>
      <p:sp>
        <p:nvSpPr>
          <p:cNvPr id="3" name="Footer Placeholder 8" hidden="1">
            <a:extLst>
              <a:ext uri="{FF2B5EF4-FFF2-40B4-BE49-F238E27FC236}">
                <a16:creationId xmlns:a16="http://schemas.microsoft.com/office/drawing/2014/main" id="{0A8C76DB-598B-837B-55E4-242DD04E61CD}"/>
              </a:ext>
            </a:extLst>
          </p:cNvPr>
          <p:cNvSpPr>
            <a:spLocks noGrp="1" noRot="1" noMove="1" noResize="1" noEditPoints="1" noAdjustHandles="1" noChangeArrowheads="1" noChangeShapeType="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5" name="Picture Placeholder 4">
            <a:extLst>
              <a:ext uri="{FF2B5EF4-FFF2-40B4-BE49-F238E27FC236}">
                <a16:creationId xmlns:a16="http://schemas.microsoft.com/office/drawing/2014/main" id="{09459D32-33A9-04E9-7CE5-AD9C18EABFAD}"/>
              </a:ext>
            </a:extLst>
          </p:cNvPr>
          <p:cNvSpPr>
            <a:spLocks noGrp="1"/>
          </p:cNvSpPr>
          <p:nvPr>
            <p:ph type="pic" sz="quarter" idx="14"/>
          </p:nvPr>
        </p:nvSpPr>
        <p:spPr>
          <a:xfrm>
            <a:off x="0" y="0"/>
            <a:ext cx="12191999" cy="6858000"/>
          </a:xfrm>
          <a:custGeom>
            <a:avLst/>
            <a:gdLst>
              <a:gd name="connsiteX0" fmla="*/ 0 w 12191999"/>
              <a:gd name="connsiteY0" fmla="*/ 0 h 6858000"/>
              <a:gd name="connsiteX1" fmla="*/ 457200 w 12191999"/>
              <a:gd name="connsiteY1" fmla="*/ 0 h 6858000"/>
              <a:gd name="connsiteX2" fmla="*/ 457200 w 12191999"/>
              <a:gd name="connsiteY2" fmla="*/ 154696 h 6858000"/>
              <a:gd name="connsiteX3" fmla="*/ 457200 w 12191999"/>
              <a:gd name="connsiteY3" fmla="*/ 158400 h 6858000"/>
              <a:gd name="connsiteX4" fmla="*/ 1090800 w 12191999"/>
              <a:gd name="connsiteY4" fmla="*/ 158400 h 6858000"/>
              <a:gd name="connsiteX5" fmla="*/ 1090800 w 12191999"/>
              <a:gd name="connsiteY5" fmla="*/ 0 h 6858000"/>
              <a:gd name="connsiteX6" fmla="*/ 12191999 w 12191999"/>
              <a:gd name="connsiteY6" fmla="*/ 0 h 6858000"/>
              <a:gd name="connsiteX7" fmla="*/ 12191999 w 12191999"/>
              <a:gd name="connsiteY7" fmla="*/ 6858000 h 6858000"/>
              <a:gd name="connsiteX8" fmla="*/ 0 w 1219199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a:moveTo>
                  <a:pt x="0" y="0"/>
                </a:moveTo>
                <a:lnTo>
                  <a:pt x="457200" y="0"/>
                </a:lnTo>
                <a:lnTo>
                  <a:pt x="457200" y="154696"/>
                </a:lnTo>
                <a:lnTo>
                  <a:pt x="457200" y="158400"/>
                </a:lnTo>
                <a:lnTo>
                  <a:pt x="1090800" y="158400"/>
                </a:lnTo>
                <a:lnTo>
                  <a:pt x="1090800" y="0"/>
                </a:lnTo>
                <a:lnTo>
                  <a:pt x="12191999" y="0"/>
                </a:lnTo>
                <a:lnTo>
                  <a:pt x="12191999" y="6858000"/>
                </a:lnTo>
                <a:lnTo>
                  <a:pt x="0" y="6858000"/>
                </a:lnTo>
                <a:close/>
              </a:path>
            </a:pathLst>
          </a:custGeom>
          <a:solidFill>
            <a:srgbClr val="E6E6E6"/>
          </a:solidFill>
        </p:spPr>
        <p:txBody>
          <a:bodyPr wrap="square" tIns="648000" anchor="ctr" anchorCtr="0">
            <a:noAutofit/>
          </a:bodyPr>
          <a:lstStyle>
            <a:lvl1pPr marL="0" indent="0" algn="ctr">
              <a:buNone/>
              <a:defRPr sz="1600"/>
            </a:lvl1pPr>
          </a:lstStyle>
          <a:p>
            <a:r>
              <a:rPr lang="en-US" noProof="0"/>
              <a:t>Click icon to add picture</a:t>
            </a:r>
          </a:p>
        </p:txBody>
      </p:sp>
      <p:sp>
        <p:nvSpPr>
          <p:cNvPr id="7" name="Text Placeholder 3">
            <a:extLst>
              <a:ext uri="{FF2B5EF4-FFF2-40B4-BE49-F238E27FC236}">
                <a16:creationId xmlns:a16="http://schemas.microsoft.com/office/drawing/2014/main" id="{8EECB4CD-0236-0A5D-25DD-C355B414201D}"/>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sz="1000" noProof="0"/>
              <a:t>NAVIGATION HEADER</a:t>
            </a:r>
            <a:endParaRPr lang="en-US"/>
          </a:p>
        </p:txBody>
      </p:sp>
      <p:sp>
        <p:nvSpPr>
          <p:cNvPr id="10" name="Slide Number Placeholder 9">
            <a:extLst>
              <a:ext uri="{FF2B5EF4-FFF2-40B4-BE49-F238E27FC236}">
                <a16:creationId xmlns:a16="http://schemas.microsoft.com/office/drawing/2014/main" id="{60149EE5-5E24-0B4F-DB68-C86878CA0D81}"/>
              </a:ext>
            </a:extLst>
          </p:cNvPr>
          <p:cNvSpPr>
            <a:spLocks noGrp="1"/>
          </p:cNvSpPr>
          <p:nvPr>
            <p:ph type="sldNum" sz="quarter" idx="17"/>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20093526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1FF73293-0C10-C121-DC7C-2A3F6FEE0C03}"/>
              </a:ext>
            </a:extLst>
          </p:cNvPr>
          <p:cNvSpPr txBox="1">
            <a:spLocks noGrp="1" noRot="1" noMove="1" noResize="1" noEditPoints="1" noAdjustHandles="1" noChangeArrowheads="1" noChangeShapeType="1"/>
          </p:cNvSpPr>
          <p:nvPr userDrawn="1"/>
        </p:nvSpPr>
        <p:spPr>
          <a:xfrm>
            <a:off x="0" y="6858000"/>
            <a:ext cx="0" cy="0"/>
          </a:xfrm>
          <a:prstGeom prst="rect">
            <a:avLst/>
          </a:prstGeom>
        </p:spPr>
        <p:txBody>
          <a:bodyPr vert="horz" lIns="0" tIns="0" rIns="0" bIns="0" rtlCol="0" anchor="ctr"/>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CBACBE-1270-4DDD-A2E6-618DF62838FF}" type="datetime4">
              <a:rPr lang="en-US" smtClean="0"/>
              <a:pPr/>
              <a:t>May 6, 2024</a:t>
            </a:fld>
            <a:endParaRPr lang="en-US"/>
          </a:p>
        </p:txBody>
      </p:sp>
      <p:sp>
        <p:nvSpPr>
          <p:cNvPr id="2" name="Title 1">
            <a:extLst>
              <a:ext uri="{FF2B5EF4-FFF2-40B4-BE49-F238E27FC236}">
                <a16:creationId xmlns:a16="http://schemas.microsoft.com/office/drawing/2014/main" id="{4DC1D7DD-CF69-EF50-7205-98BCB624F171}"/>
              </a:ext>
            </a:extLst>
          </p:cNvPr>
          <p:cNvSpPr>
            <a:spLocks noGrp="1"/>
          </p:cNvSpPr>
          <p:nvPr>
            <p:ph type="title"/>
          </p:nvPr>
        </p:nvSpPr>
        <p:spPr>
          <a:xfrm>
            <a:off x="457200" y="1601789"/>
            <a:ext cx="3244849" cy="766761"/>
          </a:xfrm>
        </p:spPr>
        <p:txBody>
          <a:bodyPr/>
          <a:lstStyle/>
          <a:p>
            <a:r>
              <a:rPr lang="en-US"/>
              <a:t>Click to edit Master title style</a:t>
            </a:r>
          </a:p>
        </p:txBody>
      </p:sp>
      <p:sp>
        <p:nvSpPr>
          <p:cNvPr id="6" name="Subtitle 2">
            <a:extLst>
              <a:ext uri="{FF2B5EF4-FFF2-40B4-BE49-F238E27FC236}">
                <a16:creationId xmlns:a16="http://schemas.microsoft.com/office/drawing/2014/main" id="{64547B9E-7DC0-3C30-4561-AC6613C1CA38}"/>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8" name="Text Placeholder 3">
            <a:extLst>
              <a:ext uri="{FF2B5EF4-FFF2-40B4-BE49-F238E27FC236}">
                <a16:creationId xmlns:a16="http://schemas.microsoft.com/office/drawing/2014/main" id="{8E8FEF3E-F19D-7311-4812-DE1A263F2244}"/>
              </a:ext>
            </a:extLst>
          </p:cNvPr>
          <p:cNvSpPr>
            <a:spLocks noGrp="1"/>
          </p:cNvSpPr>
          <p:nvPr>
            <p:ph type="body" sz="quarter" idx="24" hasCustomPrompt="1"/>
          </p:nvPr>
        </p:nvSpPr>
        <p:spPr>
          <a:xfrm>
            <a:off x="4159250" y="2208213"/>
            <a:ext cx="2636838" cy="611187"/>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3" name="Chart Placeholder 2">
            <a:extLst>
              <a:ext uri="{FF2B5EF4-FFF2-40B4-BE49-F238E27FC236}">
                <a16:creationId xmlns:a16="http://schemas.microsoft.com/office/drawing/2014/main" id="{204828D4-52A2-0D1C-3CC1-859EEF02EBF2}"/>
              </a:ext>
            </a:extLst>
          </p:cNvPr>
          <p:cNvSpPr>
            <a:spLocks noGrp="1"/>
          </p:cNvSpPr>
          <p:nvPr>
            <p:ph type="chart" sz="quarter" idx="17" hasCustomPrompt="1"/>
          </p:nvPr>
        </p:nvSpPr>
        <p:spPr>
          <a:xfrm>
            <a:off x="4159250" y="2817813"/>
            <a:ext cx="7575549" cy="3659187"/>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5139C560-C126-35C4-C444-A1813B34E6DA}"/>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Footer Placeholder 13">
            <a:extLst>
              <a:ext uri="{FF2B5EF4-FFF2-40B4-BE49-F238E27FC236}">
                <a16:creationId xmlns:a16="http://schemas.microsoft.com/office/drawing/2014/main" id="{FDFDF5E9-AA53-0402-6026-98383DEABDA5}"/>
              </a:ext>
            </a:extLst>
          </p:cNvPr>
          <p:cNvSpPr>
            <a:spLocks noGrp="1"/>
          </p:cNvSpPr>
          <p:nvPr>
            <p:ph type="ftr" sz="quarter" idx="19"/>
          </p:nvPr>
        </p:nvSpPr>
        <p:spPr>
          <a:xfrm>
            <a:off x="457200" y="6024563"/>
            <a:ext cx="3244849" cy="588637"/>
          </a:xfrm>
        </p:spPr>
        <p:txBody>
          <a:bodyPr/>
          <a:lstStyle/>
          <a:p>
            <a:endParaRPr lang="en-US"/>
          </a:p>
        </p:txBody>
      </p:sp>
      <p:sp>
        <p:nvSpPr>
          <p:cNvPr id="15" name="Slide Number Placeholder 14">
            <a:extLst>
              <a:ext uri="{FF2B5EF4-FFF2-40B4-BE49-F238E27FC236}">
                <a16:creationId xmlns:a16="http://schemas.microsoft.com/office/drawing/2014/main" id="{EB4D19C8-6E42-F38C-8FB2-128E62B04655}"/>
              </a:ext>
            </a:extLst>
          </p:cNvPr>
          <p:cNvSpPr>
            <a:spLocks noGrp="1"/>
          </p:cNvSpPr>
          <p:nvPr>
            <p:ph type="sldNum" sz="quarter" idx="20"/>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40988425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25" name="Date Placeholder 6" hidden="1">
            <a:extLst>
              <a:ext uri="{FF2B5EF4-FFF2-40B4-BE49-F238E27FC236}">
                <a16:creationId xmlns:a16="http://schemas.microsoft.com/office/drawing/2014/main" id="{BC73BDAB-4E92-9FA4-7BA4-99FA2D34CAC9}"/>
              </a:ext>
            </a:extLst>
          </p:cNvPr>
          <p:cNvSpPr>
            <a:spLocks noGrp="1" noRot="1" noMove="1" noResize="1" noEditPoints="1" noAdjustHandles="1" noChangeArrowheads="1" noChangeShapeType="1"/>
          </p:cNvSpPr>
          <p:nvPr>
            <p:ph type="dt" sz="half" idx="22"/>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1" name="Title 20">
            <a:extLst>
              <a:ext uri="{FF2B5EF4-FFF2-40B4-BE49-F238E27FC236}">
                <a16:creationId xmlns:a16="http://schemas.microsoft.com/office/drawing/2014/main" id="{6639103B-FC96-6ACD-B5A7-B76763D6EB15}"/>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5" name="Subtitle 2">
            <a:extLst>
              <a:ext uri="{FF2B5EF4-FFF2-40B4-BE49-F238E27FC236}">
                <a16:creationId xmlns:a16="http://schemas.microsoft.com/office/drawing/2014/main" id="{89D6F172-CB10-B263-4395-ED9D973F30B0}"/>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6" name="Text Placeholder 3">
            <a:extLst>
              <a:ext uri="{FF2B5EF4-FFF2-40B4-BE49-F238E27FC236}">
                <a16:creationId xmlns:a16="http://schemas.microsoft.com/office/drawing/2014/main" id="{752F95AB-834C-438C-E1B8-74FA70DC1B77}"/>
              </a:ext>
            </a:extLst>
          </p:cNvPr>
          <p:cNvSpPr>
            <a:spLocks noGrp="1"/>
          </p:cNvSpPr>
          <p:nvPr>
            <p:ph type="body" sz="quarter" idx="24" hasCustomPrompt="1"/>
          </p:nvPr>
        </p:nvSpPr>
        <p:spPr>
          <a:xfrm>
            <a:off x="4160044" y="1014984"/>
            <a:ext cx="2468561"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87956618-7407-79E2-94EF-4A65A917FE79}"/>
              </a:ext>
            </a:extLst>
          </p:cNvPr>
          <p:cNvSpPr>
            <a:spLocks noGrp="1"/>
          </p:cNvSpPr>
          <p:nvPr>
            <p:ph type="chart" sz="quarter" idx="17" hasCustomPrompt="1"/>
          </p:nvPr>
        </p:nvSpPr>
        <p:spPr>
          <a:xfrm>
            <a:off x="4159251" y="1758950"/>
            <a:ext cx="3703638" cy="4718049"/>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C9CC47E4-4F38-99B5-5E88-742E905C2816}"/>
              </a:ext>
            </a:extLst>
          </p:cNvPr>
          <p:cNvSpPr>
            <a:spLocks noGrp="1"/>
          </p:cNvSpPr>
          <p:nvPr>
            <p:ph type="body" sz="quarter" idx="26" hasCustomPrompt="1"/>
          </p:nvPr>
        </p:nvSpPr>
        <p:spPr>
          <a:xfrm>
            <a:off x="8031163" y="1014984"/>
            <a:ext cx="2468561"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8" name="Chart Placeholder 2">
            <a:extLst>
              <a:ext uri="{FF2B5EF4-FFF2-40B4-BE49-F238E27FC236}">
                <a16:creationId xmlns:a16="http://schemas.microsoft.com/office/drawing/2014/main" id="{1E689943-6059-8589-D3E2-6B2DF616F228}"/>
              </a:ext>
            </a:extLst>
          </p:cNvPr>
          <p:cNvSpPr>
            <a:spLocks noGrp="1"/>
          </p:cNvSpPr>
          <p:nvPr>
            <p:ph type="chart" sz="quarter" idx="18" hasCustomPrompt="1"/>
          </p:nvPr>
        </p:nvSpPr>
        <p:spPr>
          <a:xfrm>
            <a:off x="8031164" y="1758949"/>
            <a:ext cx="3703121" cy="471805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1" name="Text Placeholder 3">
            <a:extLst>
              <a:ext uri="{FF2B5EF4-FFF2-40B4-BE49-F238E27FC236}">
                <a16:creationId xmlns:a16="http://schemas.microsoft.com/office/drawing/2014/main" id="{5E01C5B3-0BDA-0892-3978-193152BBF350}"/>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23" name="Footer Placeholder 22">
            <a:extLst>
              <a:ext uri="{FF2B5EF4-FFF2-40B4-BE49-F238E27FC236}">
                <a16:creationId xmlns:a16="http://schemas.microsoft.com/office/drawing/2014/main" id="{17C4A144-4A77-35D9-567D-84212F5BB158}"/>
              </a:ext>
            </a:extLst>
          </p:cNvPr>
          <p:cNvSpPr>
            <a:spLocks noGrp="1"/>
          </p:cNvSpPr>
          <p:nvPr>
            <p:ph type="ftr" sz="quarter" idx="20"/>
          </p:nvPr>
        </p:nvSpPr>
        <p:spPr>
          <a:xfrm>
            <a:off x="457200" y="6024563"/>
            <a:ext cx="3244336" cy="588637"/>
          </a:xfrm>
        </p:spPr>
        <p:txBody>
          <a:bodyPr/>
          <a:lstStyle/>
          <a:p>
            <a:endParaRPr lang="en-US"/>
          </a:p>
        </p:txBody>
      </p:sp>
      <p:sp>
        <p:nvSpPr>
          <p:cNvPr id="24" name="Slide Number Placeholder 23">
            <a:extLst>
              <a:ext uri="{FF2B5EF4-FFF2-40B4-BE49-F238E27FC236}">
                <a16:creationId xmlns:a16="http://schemas.microsoft.com/office/drawing/2014/main" id="{6FB43CEE-0BB8-1F79-39E4-59037D66D761}"/>
              </a:ext>
            </a:extLst>
          </p:cNvPr>
          <p:cNvSpPr>
            <a:spLocks noGrp="1"/>
          </p:cNvSpPr>
          <p:nvPr>
            <p:ph type="sldNum" sz="quarter" idx="21"/>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64633400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hree Chart A">
    <p:spTree>
      <p:nvGrpSpPr>
        <p:cNvPr id="1" name=""/>
        <p:cNvGrpSpPr/>
        <p:nvPr/>
      </p:nvGrpSpPr>
      <p:grpSpPr>
        <a:xfrm>
          <a:off x="0" y="0"/>
          <a:ext cx="0" cy="0"/>
          <a:chOff x="0" y="0"/>
          <a:chExt cx="0" cy="0"/>
        </a:xfrm>
      </p:grpSpPr>
      <p:sp>
        <p:nvSpPr>
          <p:cNvPr id="27" name="Date Placeholder 6" hidden="1">
            <a:extLst>
              <a:ext uri="{FF2B5EF4-FFF2-40B4-BE49-F238E27FC236}">
                <a16:creationId xmlns:a16="http://schemas.microsoft.com/office/drawing/2014/main" id="{8492D59F-2740-33A0-4EE3-E552CD2CB78E}"/>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3" name="Title 22">
            <a:extLst>
              <a:ext uri="{FF2B5EF4-FFF2-40B4-BE49-F238E27FC236}">
                <a16:creationId xmlns:a16="http://schemas.microsoft.com/office/drawing/2014/main" id="{7C04DC66-223E-F02F-F3C1-025A658D9E49}"/>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6" name="Subtitle 2">
            <a:extLst>
              <a:ext uri="{FF2B5EF4-FFF2-40B4-BE49-F238E27FC236}">
                <a16:creationId xmlns:a16="http://schemas.microsoft.com/office/drawing/2014/main" id="{6ECF0B94-C5A1-9B40-44E4-D1174AB407F6}"/>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7" name="Text Placeholder 3">
            <a:extLst>
              <a:ext uri="{FF2B5EF4-FFF2-40B4-BE49-F238E27FC236}">
                <a16:creationId xmlns:a16="http://schemas.microsoft.com/office/drawing/2014/main" id="{EDBD473B-FB45-DBC1-A00D-580F7756ECC1}"/>
              </a:ext>
            </a:extLst>
          </p:cNvPr>
          <p:cNvSpPr>
            <a:spLocks noGrp="1"/>
          </p:cNvSpPr>
          <p:nvPr>
            <p:ph type="body" sz="quarter" idx="24" hasCustomPrompt="1"/>
          </p:nvPr>
        </p:nvSpPr>
        <p:spPr>
          <a:xfrm>
            <a:off x="4776788" y="1014984"/>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B7CBC816-8365-B334-A9CD-5BFC728B4EBC}"/>
              </a:ext>
            </a:extLst>
          </p:cNvPr>
          <p:cNvSpPr>
            <a:spLocks noGrp="1"/>
          </p:cNvSpPr>
          <p:nvPr>
            <p:ph type="chart" sz="quarter" idx="18" hasCustomPrompt="1"/>
          </p:nvPr>
        </p:nvSpPr>
        <p:spPr>
          <a:xfrm>
            <a:off x="4783656" y="1757363"/>
            <a:ext cx="2018783"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0" name="Text Placeholder 3">
            <a:extLst>
              <a:ext uri="{FF2B5EF4-FFF2-40B4-BE49-F238E27FC236}">
                <a16:creationId xmlns:a16="http://schemas.microsoft.com/office/drawing/2014/main" id="{8DA4805A-0BE3-5318-35C9-E1B1EF585049}"/>
              </a:ext>
            </a:extLst>
          </p:cNvPr>
          <p:cNvSpPr>
            <a:spLocks noGrp="1"/>
          </p:cNvSpPr>
          <p:nvPr>
            <p:ph type="body" sz="quarter" idx="26" hasCustomPrompt="1"/>
          </p:nvPr>
        </p:nvSpPr>
        <p:spPr>
          <a:xfrm>
            <a:off x="7245350" y="1014983"/>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8" name="Chart Placeholder 2">
            <a:extLst>
              <a:ext uri="{FF2B5EF4-FFF2-40B4-BE49-F238E27FC236}">
                <a16:creationId xmlns:a16="http://schemas.microsoft.com/office/drawing/2014/main" id="{77DDD2FB-63DA-1790-631E-F618286D6FE1}"/>
              </a:ext>
            </a:extLst>
          </p:cNvPr>
          <p:cNvSpPr>
            <a:spLocks noGrp="1"/>
          </p:cNvSpPr>
          <p:nvPr>
            <p:ph type="chart" sz="quarter" idx="19" hasCustomPrompt="1"/>
          </p:nvPr>
        </p:nvSpPr>
        <p:spPr>
          <a:xfrm>
            <a:off x="7245350" y="1758950"/>
            <a:ext cx="2022475"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9" name="Text Placeholder 3">
            <a:extLst>
              <a:ext uri="{FF2B5EF4-FFF2-40B4-BE49-F238E27FC236}">
                <a16:creationId xmlns:a16="http://schemas.microsoft.com/office/drawing/2014/main" id="{E639BD63-07E7-D076-7495-9796E6345EAA}"/>
              </a:ext>
            </a:extLst>
          </p:cNvPr>
          <p:cNvSpPr>
            <a:spLocks noGrp="1"/>
          </p:cNvSpPr>
          <p:nvPr>
            <p:ph type="body" sz="quarter" idx="25" hasCustomPrompt="1"/>
          </p:nvPr>
        </p:nvSpPr>
        <p:spPr>
          <a:xfrm>
            <a:off x="9715500" y="1014984"/>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2" name="Chart Placeholder 2">
            <a:extLst>
              <a:ext uri="{FF2B5EF4-FFF2-40B4-BE49-F238E27FC236}">
                <a16:creationId xmlns:a16="http://schemas.microsoft.com/office/drawing/2014/main" id="{A409C36C-FF56-8CC6-B884-96E1BD4D6C03}"/>
              </a:ext>
            </a:extLst>
          </p:cNvPr>
          <p:cNvSpPr>
            <a:spLocks noGrp="1"/>
          </p:cNvSpPr>
          <p:nvPr>
            <p:ph type="chart" sz="quarter" idx="20" hasCustomPrompt="1"/>
          </p:nvPr>
        </p:nvSpPr>
        <p:spPr>
          <a:xfrm>
            <a:off x="9715500" y="1757363"/>
            <a:ext cx="2019300"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2" name="Text Placeholder 3">
            <a:extLst>
              <a:ext uri="{FF2B5EF4-FFF2-40B4-BE49-F238E27FC236}">
                <a16:creationId xmlns:a16="http://schemas.microsoft.com/office/drawing/2014/main" id="{A401F966-5AD8-CF94-799E-7E3E70BECDB8}"/>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sz="1000" noProof="0"/>
              <a:t>NAVIGATION HEADER</a:t>
            </a:r>
            <a:endParaRPr lang="en-US"/>
          </a:p>
        </p:txBody>
      </p:sp>
      <p:sp>
        <p:nvSpPr>
          <p:cNvPr id="25" name="Footer Placeholder 24">
            <a:extLst>
              <a:ext uri="{FF2B5EF4-FFF2-40B4-BE49-F238E27FC236}">
                <a16:creationId xmlns:a16="http://schemas.microsoft.com/office/drawing/2014/main" id="{1AA61063-DE0B-10FA-C45F-7232D7D56380}"/>
              </a:ext>
            </a:extLst>
          </p:cNvPr>
          <p:cNvSpPr>
            <a:spLocks noGrp="1"/>
          </p:cNvSpPr>
          <p:nvPr>
            <p:ph type="ftr" sz="quarter" idx="22"/>
          </p:nvPr>
        </p:nvSpPr>
        <p:spPr>
          <a:xfrm>
            <a:off x="457200" y="6024563"/>
            <a:ext cx="3252788" cy="588637"/>
          </a:xfrm>
        </p:spPr>
        <p:txBody>
          <a:bodyPr/>
          <a:lstStyle/>
          <a:p>
            <a:endParaRPr lang="en-US"/>
          </a:p>
        </p:txBody>
      </p:sp>
      <p:sp>
        <p:nvSpPr>
          <p:cNvPr id="26" name="Slide Number Placeholder 25">
            <a:extLst>
              <a:ext uri="{FF2B5EF4-FFF2-40B4-BE49-F238E27FC236}">
                <a16:creationId xmlns:a16="http://schemas.microsoft.com/office/drawing/2014/main" id="{61C629DD-7FC6-C7FC-8147-74C9F13B5944}"/>
              </a:ext>
            </a:extLst>
          </p:cNvPr>
          <p:cNvSpPr>
            <a:spLocks noGrp="1"/>
          </p:cNvSpPr>
          <p:nvPr>
            <p:ph type="sldNum" sz="quarter" idx="23"/>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240311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hree Chart B">
    <p:spTree>
      <p:nvGrpSpPr>
        <p:cNvPr id="1" name=""/>
        <p:cNvGrpSpPr/>
        <p:nvPr/>
      </p:nvGrpSpPr>
      <p:grpSpPr>
        <a:xfrm>
          <a:off x="0" y="0"/>
          <a:ext cx="0" cy="0"/>
          <a:chOff x="0" y="0"/>
          <a:chExt cx="0" cy="0"/>
        </a:xfrm>
      </p:grpSpPr>
      <p:sp>
        <p:nvSpPr>
          <p:cNvPr id="27" name="Date Placeholder 6" hidden="1">
            <a:extLst>
              <a:ext uri="{FF2B5EF4-FFF2-40B4-BE49-F238E27FC236}">
                <a16:creationId xmlns:a16="http://schemas.microsoft.com/office/drawing/2014/main" id="{EA85B4C2-54F0-64D9-27D6-3C59715FA5F1}"/>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3" name="Title 22">
            <a:extLst>
              <a:ext uri="{FF2B5EF4-FFF2-40B4-BE49-F238E27FC236}">
                <a16:creationId xmlns:a16="http://schemas.microsoft.com/office/drawing/2014/main" id="{2EF9A052-21A6-645B-BB36-24AA2F6E8542}"/>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16" name="Subtitle 2">
            <a:extLst>
              <a:ext uri="{FF2B5EF4-FFF2-40B4-BE49-F238E27FC236}">
                <a16:creationId xmlns:a16="http://schemas.microsoft.com/office/drawing/2014/main" id="{354491BE-368E-E754-A412-46DC8197CFE9}"/>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4" name="Text Placeholder 3">
            <a:extLst>
              <a:ext uri="{FF2B5EF4-FFF2-40B4-BE49-F238E27FC236}">
                <a16:creationId xmlns:a16="http://schemas.microsoft.com/office/drawing/2014/main" id="{60B7E2A4-F082-4975-5DE6-9B4FF9838FF0}"/>
              </a:ext>
            </a:extLst>
          </p:cNvPr>
          <p:cNvSpPr>
            <a:spLocks noGrp="1"/>
          </p:cNvSpPr>
          <p:nvPr>
            <p:ph type="body" sz="quarter" idx="24" hasCustomPrompt="1"/>
          </p:nvPr>
        </p:nvSpPr>
        <p:spPr>
          <a:xfrm>
            <a:off x="4776788" y="1165412"/>
            <a:ext cx="2636836" cy="434788"/>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FC5E0749-4FC0-CDE3-3777-15CF44C0F073}"/>
              </a:ext>
            </a:extLst>
          </p:cNvPr>
          <p:cNvSpPr>
            <a:spLocks noGrp="1"/>
          </p:cNvSpPr>
          <p:nvPr>
            <p:ph type="chart" sz="quarter" idx="18" hasCustomPrompt="1"/>
          </p:nvPr>
        </p:nvSpPr>
        <p:spPr>
          <a:xfrm>
            <a:off x="4776788" y="1758951"/>
            <a:ext cx="2636837"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2283EDFA-8852-9F6F-802F-0CCD7DEAA169}"/>
              </a:ext>
            </a:extLst>
          </p:cNvPr>
          <p:cNvSpPr>
            <a:spLocks noGrp="1"/>
          </p:cNvSpPr>
          <p:nvPr>
            <p:ph type="body" sz="quarter" idx="25" hasCustomPrompt="1"/>
          </p:nvPr>
        </p:nvSpPr>
        <p:spPr>
          <a:xfrm>
            <a:off x="7862888" y="1165412"/>
            <a:ext cx="2636836" cy="434788"/>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6" name="Chart Placeholder 2">
            <a:extLst>
              <a:ext uri="{FF2B5EF4-FFF2-40B4-BE49-F238E27FC236}">
                <a16:creationId xmlns:a16="http://schemas.microsoft.com/office/drawing/2014/main" id="{76D85B9A-A002-7E36-073D-61F1FC0CFBB4}"/>
              </a:ext>
            </a:extLst>
          </p:cNvPr>
          <p:cNvSpPr>
            <a:spLocks noGrp="1"/>
          </p:cNvSpPr>
          <p:nvPr>
            <p:ph type="chart" sz="quarter" idx="19" hasCustomPrompt="1"/>
          </p:nvPr>
        </p:nvSpPr>
        <p:spPr>
          <a:xfrm>
            <a:off x="7862887" y="1758950"/>
            <a:ext cx="3871912" cy="1668463"/>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9" name="Text Placeholder 3">
            <a:extLst>
              <a:ext uri="{FF2B5EF4-FFF2-40B4-BE49-F238E27FC236}">
                <a16:creationId xmlns:a16="http://schemas.microsoft.com/office/drawing/2014/main" id="{318E2074-C96F-35F0-9CCC-6135C2D99276}"/>
              </a:ext>
            </a:extLst>
          </p:cNvPr>
          <p:cNvSpPr>
            <a:spLocks noGrp="1"/>
          </p:cNvSpPr>
          <p:nvPr>
            <p:ph type="body" sz="quarter" idx="26" hasCustomPrompt="1"/>
          </p:nvPr>
        </p:nvSpPr>
        <p:spPr>
          <a:xfrm>
            <a:off x="7862887" y="3608388"/>
            <a:ext cx="2636837" cy="428624"/>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2" name="Chart Placeholder 2">
            <a:extLst>
              <a:ext uri="{FF2B5EF4-FFF2-40B4-BE49-F238E27FC236}">
                <a16:creationId xmlns:a16="http://schemas.microsoft.com/office/drawing/2014/main" id="{89D51D2E-EB8F-57A4-0DBA-49DE91FA07B1}"/>
              </a:ext>
            </a:extLst>
          </p:cNvPr>
          <p:cNvSpPr>
            <a:spLocks noGrp="1"/>
          </p:cNvSpPr>
          <p:nvPr>
            <p:ph type="chart" sz="quarter" idx="20" hasCustomPrompt="1"/>
          </p:nvPr>
        </p:nvSpPr>
        <p:spPr>
          <a:xfrm>
            <a:off x="7862887" y="4195762"/>
            <a:ext cx="3871913" cy="1830386"/>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3" name="Text Placeholder 3">
            <a:extLst>
              <a:ext uri="{FF2B5EF4-FFF2-40B4-BE49-F238E27FC236}">
                <a16:creationId xmlns:a16="http://schemas.microsoft.com/office/drawing/2014/main" id="{A3034068-689F-1257-0382-03E8743F6D48}"/>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25" name="Footer Placeholder 24">
            <a:extLst>
              <a:ext uri="{FF2B5EF4-FFF2-40B4-BE49-F238E27FC236}">
                <a16:creationId xmlns:a16="http://schemas.microsoft.com/office/drawing/2014/main" id="{51306879-D342-4BFE-4F40-AD824DA858A3}"/>
              </a:ext>
            </a:extLst>
          </p:cNvPr>
          <p:cNvSpPr>
            <a:spLocks noGrp="1"/>
          </p:cNvSpPr>
          <p:nvPr>
            <p:ph type="ftr" sz="quarter" idx="22"/>
          </p:nvPr>
        </p:nvSpPr>
        <p:spPr>
          <a:xfrm>
            <a:off x="457200" y="6024563"/>
            <a:ext cx="3252788" cy="588637"/>
          </a:xfrm>
        </p:spPr>
        <p:txBody>
          <a:bodyPr/>
          <a:lstStyle/>
          <a:p>
            <a:endParaRPr lang="en-US"/>
          </a:p>
        </p:txBody>
      </p:sp>
      <p:sp>
        <p:nvSpPr>
          <p:cNvPr id="26" name="Slide Number Placeholder 25">
            <a:extLst>
              <a:ext uri="{FF2B5EF4-FFF2-40B4-BE49-F238E27FC236}">
                <a16:creationId xmlns:a16="http://schemas.microsoft.com/office/drawing/2014/main" id="{00ED8BAA-3247-13BA-0B90-E7984CEAFDE2}"/>
              </a:ext>
            </a:extLst>
          </p:cNvPr>
          <p:cNvSpPr>
            <a:spLocks noGrp="1"/>
          </p:cNvSpPr>
          <p:nvPr>
            <p:ph type="sldNum" sz="quarter" idx="23"/>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62440109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tx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60388E1-663A-B54A-FD71-0EDF4344EE06}"/>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16" name="Footer Placeholder 4" hidden="1">
            <a:extLst>
              <a:ext uri="{FF2B5EF4-FFF2-40B4-BE49-F238E27FC236}">
                <a16:creationId xmlns:a16="http://schemas.microsoft.com/office/drawing/2014/main" id="{71F05473-D212-CB29-337C-6D6DCE21FB10}"/>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17" name="Slide Number Placeholder 5" hidden="1">
            <a:extLst>
              <a:ext uri="{FF2B5EF4-FFF2-40B4-BE49-F238E27FC236}">
                <a16:creationId xmlns:a16="http://schemas.microsoft.com/office/drawing/2014/main" id="{B1A0EF94-E57D-512F-9069-183F89AE9D3A}"/>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3" name="Text Placeholder 12">
            <a:extLst>
              <a:ext uri="{FF2B5EF4-FFF2-40B4-BE49-F238E27FC236}">
                <a16:creationId xmlns:a16="http://schemas.microsoft.com/office/drawing/2014/main" id="{5A6013AB-B958-AC88-85C3-E1EA69F22FFD}"/>
              </a:ext>
            </a:extLst>
          </p:cNvPr>
          <p:cNvSpPr>
            <a:spLocks noGrp="1"/>
          </p:cNvSpPr>
          <p:nvPr>
            <p:ph type="body" sz="quarter" idx="14" hasCustomPrompt="1"/>
          </p:nvPr>
        </p:nvSpPr>
        <p:spPr bwMode="white">
          <a:xfrm>
            <a:off x="623886" y="1600200"/>
            <a:ext cx="2468564" cy="319088"/>
          </a:xfrm>
        </p:spPr>
        <p:txBody>
          <a:bodyPr anchor="b"/>
          <a:lstStyle>
            <a:lvl1pPr marL="0" indent="0">
              <a:lnSpc>
                <a:spcPct val="90000"/>
              </a:lnSpc>
              <a:spcBef>
                <a:spcPts val="1000"/>
              </a:spcBef>
              <a:spcAft>
                <a:spcPts val="0"/>
              </a:spcAft>
              <a:buFont typeface="Arial Nova" panose="020B0504020202020204" pitchFamily="34" charset="0"/>
              <a:buChar char="​"/>
              <a:defRPr sz="1800" b="1">
                <a:solidFill>
                  <a:schemeClr val="bg2"/>
                </a:solidFill>
              </a:defRPr>
            </a:lvl1pPr>
            <a:lvl2pPr marL="0" indent="0">
              <a:lnSpc>
                <a:spcPct val="90000"/>
              </a:lnSpc>
              <a:spcBef>
                <a:spcPts val="1000"/>
              </a:spcBef>
              <a:spcAft>
                <a:spcPts val="0"/>
              </a:spcAft>
              <a:buFont typeface="Arial Nova" panose="020B0504020202020204" pitchFamily="34" charset="0"/>
              <a:buChar char="​"/>
              <a:defRPr sz="1800" b="1">
                <a:solidFill>
                  <a:schemeClr val="bg1"/>
                </a:solidFill>
              </a:defRPr>
            </a:lvl2pPr>
            <a:lvl3pPr marL="0" indent="0">
              <a:lnSpc>
                <a:spcPct val="90000"/>
              </a:lnSpc>
              <a:spcBef>
                <a:spcPts val="1000"/>
              </a:spcBef>
              <a:spcAft>
                <a:spcPts val="0"/>
              </a:spcAft>
              <a:buFont typeface="Arial Nova" panose="020B0504020202020204" pitchFamily="34" charset="0"/>
              <a:buChar char="​"/>
              <a:defRPr sz="1800" b="1">
                <a:solidFill>
                  <a:schemeClr val="bg1"/>
                </a:solidFill>
              </a:defRPr>
            </a:lvl3pPr>
            <a:lvl4pPr marL="0" indent="0">
              <a:lnSpc>
                <a:spcPct val="90000"/>
              </a:lnSpc>
              <a:spcBef>
                <a:spcPts val="1000"/>
              </a:spcBef>
              <a:spcAft>
                <a:spcPts val="0"/>
              </a:spcAft>
              <a:buFont typeface="Arial Nova" panose="020B0504020202020204" pitchFamily="34" charset="0"/>
              <a:buChar char="​"/>
              <a:defRPr sz="1800" b="1">
                <a:solidFill>
                  <a:schemeClr val="bg1"/>
                </a:solidFill>
              </a:defRPr>
            </a:lvl4pPr>
            <a:lvl5pPr marL="0" indent="0">
              <a:lnSpc>
                <a:spcPct val="90000"/>
              </a:lnSpc>
              <a:spcBef>
                <a:spcPts val="1000"/>
              </a:spcBef>
              <a:spcAft>
                <a:spcPts val="0"/>
              </a:spcAft>
              <a:buFont typeface="Arial Nova" panose="020B0504020202020204" pitchFamily="34" charset="0"/>
              <a:buChar char="​"/>
              <a:defRPr sz="1800" b="1">
                <a:solidFill>
                  <a:schemeClr val="bg1"/>
                </a:solidFill>
              </a:defRPr>
            </a:lvl5pPr>
            <a:lvl6pPr marL="0" indent="0">
              <a:lnSpc>
                <a:spcPct val="90000"/>
              </a:lnSpc>
              <a:spcBef>
                <a:spcPts val="1000"/>
              </a:spcBef>
              <a:spcAft>
                <a:spcPts val="0"/>
              </a:spcAft>
              <a:buFont typeface="Arial Nova" panose="020B0504020202020204" pitchFamily="34" charset="0"/>
              <a:buChar char="​"/>
              <a:defRPr sz="1800" b="1">
                <a:solidFill>
                  <a:schemeClr val="bg1"/>
                </a:solidFill>
              </a:defRPr>
            </a:lvl6pPr>
            <a:lvl7pPr marL="0" indent="0">
              <a:lnSpc>
                <a:spcPct val="90000"/>
              </a:lnSpc>
              <a:spcBef>
                <a:spcPts val="1000"/>
              </a:spcBef>
              <a:spcAft>
                <a:spcPts val="0"/>
              </a:spcAft>
              <a:buFont typeface="Arial Nova" panose="020B0504020202020204" pitchFamily="34" charset="0"/>
              <a:buChar char="​"/>
              <a:defRPr sz="1800" b="1">
                <a:solidFill>
                  <a:schemeClr val="bg1"/>
                </a:solidFill>
              </a:defRPr>
            </a:lvl7pPr>
            <a:lvl8pPr marL="0" indent="0">
              <a:lnSpc>
                <a:spcPct val="90000"/>
              </a:lnSpc>
              <a:spcBef>
                <a:spcPts val="1000"/>
              </a:spcBef>
              <a:spcAft>
                <a:spcPts val="0"/>
              </a:spcAft>
              <a:buFont typeface="Arial Nova" panose="020B0504020202020204" pitchFamily="34" charset="0"/>
              <a:buChar char="​"/>
              <a:defRPr sz="1800" b="1">
                <a:solidFill>
                  <a:schemeClr val="bg1"/>
                </a:solidFill>
              </a:defRPr>
            </a:lvl8pPr>
            <a:lvl9pPr marL="0" indent="0">
              <a:lnSpc>
                <a:spcPct val="90000"/>
              </a:lnSpc>
              <a:spcBef>
                <a:spcPts val="1000"/>
              </a:spcBef>
              <a:spcAft>
                <a:spcPts val="0"/>
              </a:spcAft>
              <a:buFont typeface="Arial Nova" panose="020B0504020202020204" pitchFamily="34" charset="0"/>
              <a:buChar char="​"/>
              <a:defRPr sz="1800" b="1">
                <a:solidFill>
                  <a:schemeClr val="bg1"/>
                </a:solidFill>
              </a:defRPr>
            </a:lvl9pPr>
          </a:lstStyle>
          <a:p>
            <a:pPr lvl="0"/>
            <a:r>
              <a:rPr lang="en-US"/>
              <a:t>Name </a:t>
            </a:r>
            <a:r>
              <a:rPr lang="en-US" err="1"/>
              <a:t>Lastname</a:t>
            </a:r>
            <a:endParaRPr lang="en-US"/>
          </a:p>
        </p:txBody>
      </p:sp>
      <p:sp>
        <p:nvSpPr>
          <p:cNvPr id="14" name="Text Placeholder 12">
            <a:extLst>
              <a:ext uri="{FF2B5EF4-FFF2-40B4-BE49-F238E27FC236}">
                <a16:creationId xmlns:a16="http://schemas.microsoft.com/office/drawing/2014/main" id="{7CE193D7-70DB-7FB0-1D06-0FBFE41A5884}"/>
              </a:ext>
            </a:extLst>
          </p:cNvPr>
          <p:cNvSpPr>
            <a:spLocks noGrp="1"/>
          </p:cNvSpPr>
          <p:nvPr>
            <p:ph type="body" sz="quarter" idx="15" hasCustomPrompt="1"/>
          </p:nvPr>
        </p:nvSpPr>
        <p:spPr bwMode="white">
          <a:xfrm>
            <a:off x="623888" y="1919288"/>
            <a:ext cx="2468564" cy="290512"/>
          </a:xfrm>
        </p:spPr>
        <p:txBody>
          <a:bodyPr/>
          <a:lstStyle>
            <a:lvl1pPr marL="0" indent="0">
              <a:lnSpc>
                <a:spcPct val="90000"/>
              </a:lnSpc>
              <a:spcBef>
                <a:spcPts val="1000"/>
              </a:spcBef>
              <a:spcAft>
                <a:spcPts val="0"/>
              </a:spcAft>
              <a:buFont typeface="Arial Nova" panose="020B0504020202020204" pitchFamily="34" charset="0"/>
              <a:buChar char="​"/>
              <a:defRPr sz="1800" b="0">
                <a:solidFill>
                  <a:schemeClr val="bg2"/>
                </a:solidFill>
              </a:defRPr>
            </a:lvl1pPr>
            <a:lvl2pPr marL="0" indent="0">
              <a:lnSpc>
                <a:spcPct val="90000"/>
              </a:lnSpc>
              <a:spcBef>
                <a:spcPts val="1000"/>
              </a:spcBef>
              <a:spcAft>
                <a:spcPts val="0"/>
              </a:spcAft>
              <a:buFont typeface="Arial Nova" panose="020B0504020202020204" pitchFamily="34" charset="0"/>
              <a:buChar char="​"/>
              <a:defRPr sz="1800" b="0">
                <a:solidFill>
                  <a:schemeClr val="bg1"/>
                </a:solidFill>
              </a:defRPr>
            </a:lvl2pPr>
            <a:lvl3pPr marL="0" indent="0">
              <a:lnSpc>
                <a:spcPct val="90000"/>
              </a:lnSpc>
              <a:spcBef>
                <a:spcPts val="1000"/>
              </a:spcBef>
              <a:spcAft>
                <a:spcPts val="0"/>
              </a:spcAft>
              <a:buFont typeface="Arial Nova" panose="020B0504020202020204" pitchFamily="34" charset="0"/>
              <a:buChar char="​"/>
              <a:defRPr sz="1800" b="0">
                <a:solidFill>
                  <a:schemeClr val="bg1"/>
                </a:solidFill>
              </a:defRPr>
            </a:lvl3pPr>
            <a:lvl4pPr marL="0" indent="0">
              <a:lnSpc>
                <a:spcPct val="90000"/>
              </a:lnSpc>
              <a:spcBef>
                <a:spcPts val="1000"/>
              </a:spcBef>
              <a:spcAft>
                <a:spcPts val="0"/>
              </a:spcAft>
              <a:buFont typeface="Arial Nova" panose="020B0504020202020204" pitchFamily="34" charset="0"/>
              <a:buChar char="​"/>
              <a:defRPr sz="1800" b="0">
                <a:solidFill>
                  <a:schemeClr val="bg1"/>
                </a:solidFill>
              </a:defRPr>
            </a:lvl4pPr>
            <a:lvl5pPr marL="0" indent="0">
              <a:lnSpc>
                <a:spcPct val="90000"/>
              </a:lnSpc>
              <a:spcBef>
                <a:spcPts val="1000"/>
              </a:spcBef>
              <a:spcAft>
                <a:spcPts val="0"/>
              </a:spcAft>
              <a:buFont typeface="Arial Nova" panose="020B0504020202020204" pitchFamily="34" charset="0"/>
              <a:buChar char="​"/>
              <a:defRPr sz="1800" b="0">
                <a:solidFill>
                  <a:schemeClr val="bg1"/>
                </a:solidFill>
              </a:defRPr>
            </a:lvl5pPr>
            <a:lvl6pPr marL="0" indent="0">
              <a:lnSpc>
                <a:spcPct val="90000"/>
              </a:lnSpc>
              <a:spcBef>
                <a:spcPts val="1000"/>
              </a:spcBef>
              <a:spcAft>
                <a:spcPts val="0"/>
              </a:spcAft>
              <a:buFont typeface="Arial Nova" panose="020B0504020202020204" pitchFamily="34" charset="0"/>
              <a:buChar char="​"/>
              <a:defRPr sz="1800" b="0">
                <a:solidFill>
                  <a:schemeClr val="bg1"/>
                </a:solidFill>
              </a:defRPr>
            </a:lvl6pPr>
            <a:lvl7pPr marL="0" indent="0">
              <a:lnSpc>
                <a:spcPct val="90000"/>
              </a:lnSpc>
              <a:spcBef>
                <a:spcPts val="1000"/>
              </a:spcBef>
              <a:spcAft>
                <a:spcPts val="0"/>
              </a:spcAft>
              <a:buFont typeface="Arial Nova" panose="020B0504020202020204" pitchFamily="34" charset="0"/>
              <a:buChar char="​"/>
              <a:defRPr sz="1800" b="0">
                <a:solidFill>
                  <a:schemeClr val="bg1"/>
                </a:solidFill>
              </a:defRPr>
            </a:lvl7pPr>
            <a:lvl8pPr marL="0" indent="0">
              <a:lnSpc>
                <a:spcPct val="90000"/>
              </a:lnSpc>
              <a:spcBef>
                <a:spcPts val="1000"/>
              </a:spcBef>
              <a:spcAft>
                <a:spcPts val="0"/>
              </a:spcAft>
              <a:buFont typeface="Arial Nova" panose="020B0504020202020204" pitchFamily="34" charset="0"/>
              <a:buChar char="​"/>
              <a:defRPr sz="1800" b="0">
                <a:solidFill>
                  <a:schemeClr val="bg1"/>
                </a:solidFill>
              </a:defRPr>
            </a:lvl8pPr>
            <a:lvl9pPr marL="0" indent="0">
              <a:lnSpc>
                <a:spcPct val="90000"/>
              </a:lnSpc>
              <a:spcBef>
                <a:spcPts val="1000"/>
              </a:spcBef>
              <a:spcAft>
                <a:spcPts val="0"/>
              </a:spcAft>
              <a:buFont typeface="Arial Nova" panose="020B0504020202020204" pitchFamily="34" charset="0"/>
              <a:buChar char="​"/>
              <a:defRPr sz="1800" b="0">
                <a:solidFill>
                  <a:schemeClr val="bg1"/>
                </a:solidFill>
              </a:defRPr>
            </a:lvl9pPr>
          </a:lstStyle>
          <a:p>
            <a:pPr lvl="0"/>
            <a:r>
              <a:rPr lang="en-US"/>
              <a:t>Company name</a:t>
            </a: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4327526" y="1601787"/>
            <a:ext cx="7240588" cy="3657601"/>
          </a:xfrm>
          <a:prstGeom prst="rect">
            <a:avLst/>
          </a:prstGeom>
        </p:spPr>
        <p:txBody>
          <a:bodyPr anchor="ctr"/>
          <a:lstStyle>
            <a:lvl1pPr marL="0" indent="0">
              <a:lnSpc>
                <a:spcPct val="90000"/>
              </a:lnSpc>
              <a:spcBef>
                <a:spcPts val="0"/>
              </a:spcBef>
              <a:spcAft>
                <a:spcPts val="0"/>
              </a:spcAft>
              <a:buFont typeface="Arial Nova" panose="020B0504020202020204" pitchFamily="34" charset="0"/>
              <a:buChar char="​"/>
              <a:defRPr sz="7200" b="1">
                <a:solidFill>
                  <a:schemeClr val="bg2"/>
                </a:solidFill>
              </a:defRPr>
            </a:lvl1pPr>
            <a:lvl2pPr marL="0" indent="0">
              <a:lnSpc>
                <a:spcPct val="90000"/>
              </a:lnSpc>
              <a:spcBef>
                <a:spcPts val="0"/>
              </a:spcBef>
              <a:spcAft>
                <a:spcPts val="0"/>
              </a:spcAft>
              <a:buFont typeface="Arial Nova" panose="020B0504020202020204" pitchFamily="34" charset="0"/>
              <a:buChar char="​"/>
              <a:defRPr sz="7200" b="1">
                <a:solidFill>
                  <a:schemeClr val="bg1"/>
                </a:solidFill>
              </a:defRPr>
            </a:lvl2pPr>
            <a:lvl3pPr marL="0" indent="0">
              <a:lnSpc>
                <a:spcPct val="90000"/>
              </a:lnSpc>
              <a:spcBef>
                <a:spcPts val="0"/>
              </a:spcBef>
              <a:spcAft>
                <a:spcPts val="0"/>
              </a:spcAft>
              <a:buFont typeface="Arial Nova" panose="020B0504020202020204" pitchFamily="34" charset="0"/>
              <a:buChar char="​"/>
              <a:defRPr sz="7200" b="1">
                <a:solidFill>
                  <a:schemeClr val="bg1"/>
                </a:solidFill>
              </a:defRPr>
            </a:lvl3pPr>
            <a:lvl4pPr marL="0" indent="0">
              <a:lnSpc>
                <a:spcPct val="90000"/>
              </a:lnSpc>
              <a:spcBef>
                <a:spcPts val="0"/>
              </a:spcBef>
              <a:spcAft>
                <a:spcPts val="0"/>
              </a:spcAft>
              <a:buFont typeface="Arial Nova" panose="020B0504020202020204" pitchFamily="34" charset="0"/>
              <a:buChar char="​"/>
              <a:defRPr sz="7200" b="1">
                <a:solidFill>
                  <a:schemeClr val="bg1"/>
                </a:solidFill>
              </a:defRPr>
            </a:lvl4pPr>
            <a:lvl5pPr marL="0" indent="0">
              <a:lnSpc>
                <a:spcPct val="90000"/>
              </a:lnSpc>
              <a:spcBef>
                <a:spcPts val="0"/>
              </a:spcBef>
              <a:spcAft>
                <a:spcPts val="0"/>
              </a:spcAft>
              <a:buFont typeface="Arial Nova" panose="020B0504020202020204" pitchFamily="34" charset="0"/>
              <a:buChar char="​"/>
              <a:defRPr sz="7200" b="1">
                <a:solidFill>
                  <a:schemeClr val="bg1"/>
                </a:solidFill>
              </a:defRPr>
            </a:lvl5pPr>
            <a:lvl6pPr marL="0" indent="0">
              <a:lnSpc>
                <a:spcPct val="90000"/>
              </a:lnSpc>
              <a:spcBef>
                <a:spcPts val="0"/>
              </a:spcBef>
              <a:spcAft>
                <a:spcPts val="0"/>
              </a:spcAft>
              <a:buFont typeface="Arial Nova" panose="020B0504020202020204" pitchFamily="34" charset="0"/>
              <a:buChar char="​"/>
              <a:defRPr sz="7200" b="1">
                <a:solidFill>
                  <a:schemeClr val="bg1"/>
                </a:solidFill>
              </a:defRPr>
            </a:lvl6pPr>
            <a:lvl7pPr marL="0" indent="0">
              <a:lnSpc>
                <a:spcPct val="90000"/>
              </a:lnSpc>
              <a:spcBef>
                <a:spcPts val="0"/>
              </a:spcBef>
              <a:spcAft>
                <a:spcPts val="0"/>
              </a:spcAft>
              <a:buFont typeface="Arial Nova" panose="020B0504020202020204" pitchFamily="34" charset="0"/>
              <a:buChar char="​"/>
              <a:defRPr sz="7200" b="1">
                <a:solidFill>
                  <a:schemeClr val="bg1"/>
                </a:solidFill>
              </a:defRPr>
            </a:lvl7pPr>
            <a:lvl8pPr marL="0" indent="0">
              <a:lnSpc>
                <a:spcPct val="90000"/>
              </a:lnSpc>
              <a:spcBef>
                <a:spcPts val="0"/>
              </a:spcBef>
              <a:spcAft>
                <a:spcPts val="0"/>
              </a:spcAft>
              <a:buFont typeface="Arial Nova" panose="020B0504020202020204" pitchFamily="34" charset="0"/>
              <a:buChar char="​"/>
              <a:defRPr sz="7200" b="1">
                <a:solidFill>
                  <a:schemeClr val="bg1"/>
                </a:solidFill>
              </a:defRPr>
            </a:lvl8pPr>
            <a:lvl9pPr marL="0" indent="0">
              <a:lnSpc>
                <a:spcPct val="90000"/>
              </a:lnSpc>
              <a:spcBef>
                <a:spcPts val="0"/>
              </a:spcBef>
              <a:spcAft>
                <a:spcPts val="0"/>
              </a:spcAft>
              <a:buFont typeface="Arial Nova" panose="020B0504020202020204" pitchFamily="34" charset="0"/>
              <a:buChar char="​"/>
              <a:defRPr sz="7200" b="1">
                <a:solidFill>
                  <a:schemeClr val="bg1"/>
                </a:solidFill>
              </a:defRPr>
            </a:lvl9pPr>
          </a:lstStyle>
          <a:p>
            <a:pPr lvl="0"/>
            <a:r>
              <a:rPr lang="en-US"/>
              <a:t>Click to add quote</a:t>
            </a:r>
          </a:p>
        </p:txBody>
      </p:sp>
      <p:sp>
        <p:nvSpPr>
          <p:cNvPr id="10" name="Title 2">
            <a:extLst>
              <a:ext uri="{FF2B5EF4-FFF2-40B4-BE49-F238E27FC236}">
                <a16:creationId xmlns:a16="http://schemas.microsoft.com/office/drawing/2014/main" id="{74B9085F-CB85-0484-A384-2C92446B4928}"/>
              </a:ext>
            </a:extLst>
          </p:cNvPr>
          <p:cNvSpPr txBox="1">
            <a:spLocks/>
          </p:cNvSpPr>
          <p:nvPr userDrawn="1"/>
        </p:nvSpPr>
        <p:spPr bwMode="white">
          <a:xfrm>
            <a:off x="4009378" y="299882"/>
            <a:ext cx="1059154" cy="938981"/>
          </a:xfrm>
          <a:prstGeom prst="rect">
            <a:avLst/>
          </a:prstGeom>
        </p:spPr>
        <p:txBody>
          <a:bodyPr/>
          <a:lstStyle>
            <a:lvl1pPr algn="l" defTabSz="914400" rtl="0" eaLnBrk="1" latinLnBrk="0" hangingPunct="1">
              <a:lnSpc>
                <a:spcPct val="90000"/>
              </a:lnSpc>
              <a:spcBef>
                <a:spcPct val="0"/>
              </a:spcBef>
              <a:buNone/>
              <a:defRPr lang="en-US" sz="3000" b="0" i="0" kern="1200" spc="0" dirty="0">
                <a:solidFill>
                  <a:schemeClr val="tx1"/>
                </a:solidFill>
                <a:latin typeface="Arial Nova" pitchFamily="34" charset="0"/>
                <a:ea typeface="+mj-ea"/>
                <a:cs typeface="+mj-cs"/>
              </a:defRPr>
            </a:lvl1pPr>
          </a:lstStyle>
          <a:p>
            <a:r>
              <a:rPr lang="en-US" sz="13800" b="1">
                <a:solidFill>
                  <a:schemeClr val="accent6"/>
                </a:solidFill>
                <a:latin typeface="+mn-lt"/>
              </a:rPr>
              <a:t>“</a:t>
            </a:r>
          </a:p>
        </p:txBody>
      </p:sp>
      <p:sp>
        <p:nvSpPr>
          <p:cNvPr id="11" name="Title 2">
            <a:extLst>
              <a:ext uri="{FF2B5EF4-FFF2-40B4-BE49-F238E27FC236}">
                <a16:creationId xmlns:a16="http://schemas.microsoft.com/office/drawing/2014/main" id="{FE927E7C-9C84-5B7E-27C0-1C65197C4AE4}"/>
              </a:ext>
            </a:extLst>
          </p:cNvPr>
          <p:cNvSpPr txBox="1">
            <a:spLocks/>
          </p:cNvSpPr>
          <p:nvPr userDrawn="1"/>
        </p:nvSpPr>
        <p:spPr bwMode="white">
          <a:xfrm>
            <a:off x="4009378" y="5442155"/>
            <a:ext cx="1059154" cy="938981"/>
          </a:xfrm>
          <a:prstGeom prst="rect">
            <a:avLst/>
          </a:prstGeom>
        </p:spPr>
        <p:txBody>
          <a:bodyPr/>
          <a:lstStyle>
            <a:lvl1pPr algn="l" defTabSz="914400" rtl="0" eaLnBrk="1" latinLnBrk="0" hangingPunct="1">
              <a:lnSpc>
                <a:spcPct val="90000"/>
              </a:lnSpc>
              <a:spcBef>
                <a:spcPct val="0"/>
              </a:spcBef>
              <a:buNone/>
              <a:defRPr lang="en-US" sz="3000" b="0" i="0" kern="1200" spc="0" dirty="0">
                <a:solidFill>
                  <a:schemeClr val="tx1"/>
                </a:solidFill>
                <a:latin typeface="Arial Nova" pitchFamily="34" charset="0"/>
                <a:ea typeface="+mj-ea"/>
                <a:cs typeface="+mj-cs"/>
              </a:defRPr>
            </a:lvl1pPr>
          </a:lstStyle>
          <a:p>
            <a:r>
              <a:rPr lang="en-US" sz="13800" b="1">
                <a:solidFill>
                  <a:schemeClr val="accent6"/>
                </a:solidFill>
                <a:latin typeface="+mn-lt"/>
              </a:rPr>
              <a:t>”</a:t>
            </a:r>
          </a:p>
        </p:txBody>
      </p:sp>
    </p:spTree>
    <p:extLst>
      <p:ext uri="{BB962C8B-B14F-4D97-AF65-F5344CB8AC3E}">
        <p14:creationId xmlns:p14="http://schemas.microsoft.com/office/powerpoint/2010/main" val="42209457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chemeClr val="tx2"/>
        </a:solidFill>
        <a:effectLst/>
      </p:bgPr>
    </p:bg>
    <p:spTree>
      <p:nvGrpSpPr>
        <p:cNvPr id="1" name=""/>
        <p:cNvGrpSpPr/>
        <p:nvPr/>
      </p:nvGrpSpPr>
      <p:grpSpPr>
        <a:xfrm>
          <a:off x="0" y="0"/>
          <a:ext cx="0" cy="0"/>
          <a:chOff x="0" y="0"/>
          <a:chExt cx="0" cy="0"/>
        </a:xfrm>
      </p:grpSpPr>
      <p:sp>
        <p:nvSpPr>
          <p:cNvPr id="5" name="Date Placeholder 3" hidden="1">
            <a:extLst>
              <a:ext uri="{FF2B5EF4-FFF2-40B4-BE49-F238E27FC236}">
                <a16:creationId xmlns:a16="http://schemas.microsoft.com/office/drawing/2014/main" id="{49D1C8DD-3D7C-B1DD-3FC1-CEDCCCEDFEEF}"/>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6" name="Footer Placeholder 4" hidden="1">
            <a:extLst>
              <a:ext uri="{FF2B5EF4-FFF2-40B4-BE49-F238E27FC236}">
                <a16:creationId xmlns:a16="http://schemas.microsoft.com/office/drawing/2014/main" id="{626C6D14-972E-25AE-CA88-6EA1D5A499FB}"/>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7" name="Slide Number Placeholder 5" hidden="1">
            <a:extLst>
              <a:ext uri="{FF2B5EF4-FFF2-40B4-BE49-F238E27FC236}">
                <a16:creationId xmlns:a16="http://schemas.microsoft.com/office/drawing/2014/main" id="{71F33B45-8449-97F1-482E-08B465A3A7AA}"/>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3" name="Text Placeholder 12">
            <a:extLst>
              <a:ext uri="{FF2B5EF4-FFF2-40B4-BE49-F238E27FC236}">
                <a16:creationId xmlns:a16="http://schemas.microsoft.com/office/drawing/2014/main" id="{5A6013AB-B958-AC88-85C3-E1EA69F22FFD}"/>
              </a:ext>
            </a:extLst>
          </p:cNvPr>
          <p:cNvSpPr>
            <a:spLocks noGrp="1"/>
          </p:cNvSpPr>
          <p:nvPr>
            <p:ph type="body" sz="quarter" idx="14" hasCustomPrompt="1"/>
          </p:nvPr>
        </p:nvSpPr>
        <p:spPr bwMode="white">
          <a:xfrm>
            <a:off x="623886" y="1758950"/>
            <a:ext cx="2468564" cy="357188"/>
          </a:xfrm>
        </p:spPr>
        <p:txBody>
          <a:bodyPr anchor="b"/>
          <a:lstStyle>
            <a:lvl1pPr marL="0" indent="0">
              <a:lnSpc>
                <a:spcPct val="90000"/>
              </a:lnSpc>
              <a:spcBef>
                <a:spcPts val="1000"/>
              </a:spcBef>
              <a:spcAft>
                <a:spcPts val="0"/>
              </a:spcAft>
              <a:buFont typeface="Arial Nova" panose="020B0504020202020204" pitchFamily="34" charset="0"/>
              <a:buChar char="​"/>
              <a:defRPr sz="2000" b="1">
                <a:solidFill>
                  <a:schemeClr val="bg2"/>
                </a:solidFill>
                <a:latin typeface="+mn-lt"/>
              </a:defRPr>
            </a:lvl1pPr>
            <a:lvl2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2pPr>
            <a:lvl3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3pPr>
            <a:lvl4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4pPr>
            <a:lvl5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5pPr>
            <a:lvl6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6pPr>
            <a:lvl7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7pPr>
            <a:lvl8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8pPr>
            <a:lvl9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9pPr>
          </a:lstStyle>
          <a:p>
            <a:pPr lvl="0"/>
            <a:r>
              <a:rPr lang="en-US"/>
              <a:t>Name </a:t>
            </a:r>
            <a:r>
              <a:rPr lang="en-US" err="1"/>
              <a:t>Lastname</a:t>
            </a:r>
            <a:endParaRPr lang="en-US"/>
          </a:p>
        </p:txBody>
      </p:sp>
      <p:sp>
        <p:nvSpPr>
          <p:cNvPr id="14" name="Text Placeholder 12">
            <a:extLst>
              <a:ext uri="{FF2B5EF4-FFF2-40B4-BE49-F238E27FC236}">
                <a16:creationId xmlns:a16="http://schemas.microsoft.com/office/drawing/2014/main" id="{7CE193D7-70DB-7FB0-1D06-0FBFE41A5884}"/>
              </a:ext>
            </a:extLst>
          </p:cNvPr>
          <p:cNvSpPr>
            <a:spLocks noGrp="1"/>
          </p:cNvSpPr>
          <p:nvPr>
            <p:ph type="body" sz="quarter" idx="15" hasCustomPrompt="1"/>
          </p:nvPr>
        </p:nvSpPr>
        <p:spPr bwMode="white">
          <a:xfrm>
            <a:off x="623888" y="2209800"/>
            <a:ext cx="2468564" cy="290512"/>
          </a:xfrm>
        </p:spPr>
        <p:txBody>
          <a:bodyPr/>
          <a:lstStyle>
            <a:lvl1pPr marL="0" indent="0">
              <a:lnSpc>
                <a:spcPct val="90000"/>
              </a:lnSpc>
              <a:spcBef>
                <a:spcPts val="1000"/>
              </a:spcBef>
              <a:spcAft>
                <a:spcPts val="0"/>
              </a:spcAft>
              <a:buFont typeface="Arial Nova" panose="020B0504020202020204" pitchFamily="34" charset="0"/>
              <a:buChar char="​"/>
              <a:defRPr sz="1600" b="0">
                <a:solidFill>
                  <a:schemeClr val="bg2"/>
                </a:solidFill>
                <a:latin typeface="+mn-lt"/>
              </a:defRPr>
            </a:lvl1pPr>
            <a:lvl2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2pPr>
            <a:lvl3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3pPr>
            <a:lvl4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4pPr>
            <a:lvl5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5pPr>
            <a:lvl6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6pPr>
            <a:lvl7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7pPr>
            <a:lvl8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8pPr>
            <a:lvl9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9pPr>
          </a:lstStyle>
          <a:p>
            <a:pPr lvl="0"/>
            <a:r>
              <a:rPr lang="en-US"/>
              <a:t>Company name</a:t>
            </a: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3716337" y="441326"/>
            <a:ext cx="7851777" cy="2535238"/>
          </a:xfrm>
          <a:prstGeom prst="rect">
            <a:avLst/>
          </a:prstGeom>
        </p:spPr>
        <p:txBody>
          <a:bodyPr/>
          <a:lstStyle>
            <a:lvl1pPr marL="0" indent="0">
              <a:lnSpc>
                <a:spcPct val="90000"/>
              </a:lnSpc>
              <a:spcBef>
                <a:spcPts val="0"/>
              </a:spcBef>
              <a:spcAft>
                <a:spcPts val="0"/>
              </a:spcAft>
              <a:buFont typeface="Arial Nova" panose="020B0504020202020204" pitchFamily="34" charset="0"/>
              <a:buChar char="​"/>
              <a:defRPr sz="4400" b="1">
                <a:solidFill>
                  <a:schemeClr val="bg2"/>
                </a:solidFill>
              </a:defRPr>
            </a:lvl1pPr>
            <a:lvl2pPr marL="0" indent="0">
              <a:lnSpc>
                <a:spcPct val="90000"/>
              </a:lnSpc>
              <a:spcBef>
                <a:spcPts val="0"/>
              </a:spcBef>
              <a:spcAft>
                <a:spcPts val="0"/>
              </a:spcAft>
              <a:buFont typeface="Arial Nova" panose="020B0504020202020204" pitchFamily="34" charset="0"/>
              <a:buChar char="​"/>
              <a:defRPr sz="4400" b="1">
                <a:solidFill>
                  <a:schemeClr val="bg1"/>
                </a:solidFill>
              </a:defRPr>
            </a:lvl2pPr>
            <a:lvl3pPr marL="0" indent="0">
              <a:lnSpc>
                <a:spcPct val="90000"/>
              </a:lnSpc>
              <a:spcBef>
                <a:spcPts val="0"/>
              </a:spcBef>
              <a:spcAft>
                <a:spcPts val="0"/>
              </a:spcAft>
              <a:buFont typeface="Arial Nova" panose="020B0504020202020204" pitchFamily="34" charset="0"/>
              <a:buChar char="​"/>
              <a:defRPr sz="4400" b="1">
                <a:solidFill>
                  <a:schemeClr val="bg1"/>
                </a:solidFill>
              </a:defRPr>
            </a:lvl3pPr>
            <a:lvl4pPr marL="0" indent="0">
              <a:lnSpc>
                <a:spcPct val="90000"/>
              </a:lnSpc>
              <a:spcBef>
                <a:spcPts val="0"/>
              </a:spcBef>
              <a:spcAft>
                <a:spcPts val="0"/>
              </a:spcAft>
              <a:buFont typeface="Arial Nova" panose="020B0504020202020204" pitchFamily="34" charset="0"/>
              <a:buChar char="​"/>
              <a:defRPr sz="4400" b="1">
                <a:solidFill>
                  <a:schemeClr val="bg1"/>
                </a:solidFill>
              </a:defRPr>
            </a:lvl4pPr>
            <a:lvl5pPr marL="0" indent="0">
              <a:lnSpc>
                <a:spcPct val="90000"/>
              </a:lnSpc>
              <a:spcBef>
                <a:spcPts val="0"/>
              </a:spcBef>
              <a:spcAft>
                <a:spcPts val="0"/>
              </a:spcAft>
              <a:buFont typeface="Arial Nova" panose="020B0504020202020204" pitchFamily="34" charset="0"/>
              <a:buChar char="​"/>
              <a:defRPr sz="4400" b="1">
                <a:solidFill>
                  <a:schemeClr val="bg1"/>
                </a:solidFill>
              </a:defRPr>
            </a:lvl5pPr>
            <a:lvl6pPr marL="0" indent="0">
              <a:lnSpc>
                <a:spcPct val="90000"/>
              </a:lnSpc>
              <a:spcBef>
                <a:spcPts val="0"/>
              </a:spcBef>
              <a:spcAft>
                <a:spcPts val="0"/>
              </a:spcAft>
              <a:buFont typeface="Arial Nova" panose="020B0504020202020204" pitchFamily="34" charset="0"/>
              <a:buChar char="​"/>
              <a:defRPr sz="4400" b="1">
                <a:solidFill>
                  <a:schemeClr val="bg1"/>
                </a:solidFill>
              </a:defRPr>
            </a:lvl6pPr>
            <a:lvl7pPr marL="0" indent="0">
              <a:lnSpc>
                <a:spcPct val="90000"/>
              </a:lnSpc>
              <a:spcBef>
                <a:spcPts val="0"/>
              </a:spcBef>
              <a:spcAft>
                <a:spcPts val="0"/>
              </a:spcAft>
              <a:buFont typeface="Arial Nova" panose="020B0504020202020204" pitchFamily="34" charset="0"/>
              <a:buChar char="​"/>
              <a:defRPr sz="4400" b="1">
                <a:solidFill>
                  <a:schemeClr val="bg1"/>
                </a:solidFill>
              </a:defRPr>
            </a:lvl7pPr>
            <a:lvl8pPr marL="0" indent="0">
              <a:lnSpc>
                <a:spcPct val="90000"/>
              </a:lnSpc>
              <a:spcBef>
                <a:spcPts val="0"/>
              </a:spcBef>
              <a:spcAft>
                <a:spcPts val="0"/>
              </a:spcAft>
              <a:buFont typeface="Arial Nova" panose="020B0504020202020204" pitchFamily="34" charset="0"/>
              <a:buChar char="​"/>
              <a:defRPr sz="4400" b="1">
                <a:solidFill>
                  <a:schemeClr val="bg1"/>
                </a:solidFill>
              </a:defRPr>
            </a:lvl8pPr>
            <a:lvl9pPr marL="0" indent="0">
              <a:lnSpc>
                <a:spcPct val="90000"/>
              </a:lnSpc>
              <a:spcBef>
                <a:spcPts val="0"/>
              </a:spcBef>
              <a:spcAft>
                <a:spcPts val="0"/>
              </a:spcAft>
              <a:buFont typeface="Arial Nova" panose="020B0504020202020204" pitchFamily="34" charset="0"/>
              <a:buChar char="​"/>
              <a:defRPr sz="4400" b="1">
                <a:solidFill>
                  <a:schemeClr val="bg1"/>
                </a:solidFill>
              </a:defRPr>
            </a:lvl9pPr>
          </a:lstStyle>
          <a:p>
            <a:pPr lvl="0"/>
            <a:r>
              <a:rPr lang="en-US"/>
              <a:t>Click to add quote</a:t>
            </a:r>
          </a:p>
          <a:p>
            <a:pPr lvl="1"/>
            <a:endParaRPr lang="en-US"/>
          </a:p>
        </p:txBody>
      </p:sp>
      <p:sp>
        <p:nvSpPr>
          <p:cNvPr id="4" name="Picture Placeholder 3">
            <a:extLst>
              <a:ext uri="{FF2B5EF4-FFF2-40B4-BE49-F238E27FC236}">
                <a16:creationId xmlns:a16="http://schemas.microsoft.com/office/drawing/2014/main" id="{6F42443A-53BE-1C2F-8E0E-97C0BE4E17BE}"/>
              </a:ext>
            </a:extLst>
          </p:cNvPr>
          <p:cNvSpPr>
            <a:spLocks noGrp="1"/>
          </p:cNvSpPr>
          <p:nvPr>
            <p:ph type="pic" sz="quarter" idx="16"/>
          </p:nvPr>
        </p:nvSpPr>
        <p:spPr>
          <a:xfrm>
            <a:off x="3543300" y="3429001"/>
            <a:ext cx="8191500" cy="3046412"/>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Tree>
    <p:extLst>
      <p:ext uri="{BB962C8B-B14F-4D97-AF65-F5344CB8AC3E}">
        <p14:creationId xmlns:p14="http://schemas.microsoft.com/office/powerpoint/2010/main" val="20978597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Quote C">
    <p:bg>
      <p:bgPr>
        <a:solidFill>
          <a:schemeClr val="tx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2E39756-1188-C10E-572E-6FC67250F2FC}"/>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16" name="Footer Placeholder 4" hidden="1">
            <a:extLst>
              <a:ext uri="{FF2B5EF4-FFF2-40B4-BE49-F238E27FC236}">
                <a16:creationId xmlns:a16="http://schemas.microsoft.com/office/drawing/2014/main" id="{8B9ED059-456A-9E21-01D0-D97B51354D7A}"/>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17" name="Slide Number Placeholder 5" hidden="1">
            <a:extLst>
              <a:ext uri="{FF2B5EF4-FFF2-40B4-BE49-F238E27FC236}">
                <a16:creationId xmlns:a16="http://schemas.microsoft.com/office/drawing/2014/main" id="{D9A6D878-04AF-7127-E121-382C9088152E}"/>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4159250" y="2209800"/>
            <a:ext cx="6958013" cy="2436813"/>
          </a:xfrm>
          <a:prstGeom prst="rect">
            <a:avLst/>
          </a:prstGeom>
        </p:spPr>
        <p:txBody>
          <a:bodyPr/>
          <a:lstStyle>
            <a:lvl1pPr marL="0" indent="0">
              <a:lnSpc>
                <a:spcPct val="90000"/>
              </a:lnSpc>
              <a:spcBef>
                <a:spcPts val="0"/>
              </a:spcBef>
              <a:spcAft>
                <a:spcPts val="0"/>
              </a:spcAft>
              <a:buFont typeface="Arial Nova" panose="020B0504020202020204" pitchFamily="34" charset="0"/>
              <a:buChar char="​"/>
              <a:defRPr sz="4000" b="1">
                <a:solidFill>
                  <a:schemeClr val="bg1"/>
                </a:solidFill>
              </a:defRPr>
            </a:lvl1pPr>
            <a:lvl2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2pPr>
            <a:lvl3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3pPr>
            <a:lvl4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4pPr>
            <a:lvl5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5pPr>
            <a:lvl6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6pPr>
            <a:lvl7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7pPr>
            <a:lvl8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8pPr>
            <a:lvl9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9pPr>
          </a:lstStyle>
          <a:p>
            <a:pPr lvl="0"/>
            <a:r>
              <a:rPr lang="en-US"/>
              <a:t>Click to add quote</a:t>
            </a:r>
          </a:p>
        </p:txBody>
      </p:sp>
    </p:spTree>
    <p:extLst>
      <p:ext uri="{BB962C8B-B14F-4D97-AF65-F5344CB8AC3E}">
        <p14:creationId xmlns:p14="http://schemas.microsoft.com/office/powerpoint/2010/main" val="324114124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Tree>
    <p:extLst>
      <p:ext uri="{BB962C8B-B14F-4D97-AF65-F5344CB8AC3E}">
        <p14:creationId xmlns:p14="http://schemas.microsoft.com/office/powerpoint/2010/main" val="158576485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Property details 2 tables">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77000"/>
            <a:ext cx="9424988" cy="136200"/>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Sector Asset Placeholder 1">
            <a:extLst>
              <a:ext uri="{FF2B5EF4-FFF2-40B4-BE49-F238E27FC236}">
                <a16:creationId xmlns:a16="http://schemas.microsoft.com/office/drawing/2014/main" id="{FD5E16DD-A88D-F11A-751C-10A7C1346FE0}"/>
              </a:ext>
            </a:extLst>
          </p:cNvPr>
          <p:cNvSpPr>
            <a:spLocks noGrp="1"/>
          </p:cNvSpPr>
          <p:nvPr>
            <p:ph sz="quarter" idx="44" hasCustomPrompt="1"/>
          </p:nvPr>
        </p:nvSpPr>
        <p:spPr>
          <a:xfrm>
            <a:off x="457200" y="2523643"/>
            <a:ext cx="5021263" cy="463750"/>
          </a:xfrm>
        </p:spPr>
        <p:txBody>
          <a:bodyPr anchor="b" anchorCtr="0"/>
          <a:lstStyle>
            <a:lvl1pPr>
              <a:defRPr>
                <a:solidFill>
                  <a:schemeClr val="tx2"/>
                </a:solidFill>
              </a:defRPr>
            </a:lvl1pPr>
          </a:lstStyle>
          <a:p>
            <a:pPr lvl="0"/>
            <a:r>
              <a:rPr lang="en-US"/>
              <a:t>Asset/Property Name</a:t>
            </a:r>
          </a:p>
        </p:txBody>
      </p:sp>
      <p:sp>
        <p:nvSpPr>
          <p:cNvPr id="5" name="Co. Name Placeholder 1">
            <a:extLst>
              <a:ext uri="{FF2B5EF4-FFF2-40B4-BE49-F238E27FC236}">
                <a16:creationId xmlns:a16="http://schemas.microsoft.com/office/drawing/2014/main" id="{40460D46-D7B6-819B-39F2-D353174EF59E}"/>
              </a:ext>
            </a:extLst>
          </p:cNvPr>
          <p:cNvSpPr>
            <a:spLocks noGrp="1"/>
          </p:cNvSpPr>
          <p:nvPr>
            <p:ph type="body" sz="quarter" idx="45" hasCustomPrompt="1"/>
          </p:nvPr>
        </p:nvSpPr>
        <p:spPr>
          <a:xfrm>
            <a:off x="449263" y="3199127"/>
            <a:ext cx="4516437" cy="195262"/>
          </a:xfrm>
        </p:spPr>
        <p:txBody>
          <a:bodyPr rIns="0" anchor="b" anchorCtr="0"/>
          <a:lstStyle>
            <a:lvl1pPr>
              <a:defRPr sz="1400" cap="all" baseline="0">
                <a:solidFill>
                  <a:schemeClr val="tx2"/>
                </a:solidFill>
                <a:latin typeface="+mn-lt"/>
              </a:defRPr>
            </a:lvl1pPr>
          </a:lstStyle>
          <a:p>
            <a:pPr lvl="0"/>
            <a:r>
              <a:rPr lang="en-US"/>
              <a:t>Address</a:t>
            </a:r>
          </a:p>
        </p:txBody>
      </p:sp>
      <p:sp>
        <p:nvSpPr>
          <p:cNvPr id="6" name="Year Placeholder 1">
            <a:extLst>
              <a:ext uri="{FF2B5EF4-FFF2-40B4-BE49-F238E27FC236}">
                <a16:creationId xmlns:a16="http://schemas.microsoft.com/office/drawing/2014/main" id="{B1754F81-5219-2B45-527C-401D1EE09BD2}"/>
              </a:ext>
            </a:extLst>
          </p:cNvPr>
          <p:cNvSpPr>
            <a:spLocks noGrp="1"/>
          </p:cNvSpPr>
          <p:nvPr>
            <p:ph type="body" sz="quarter" idx="46" hasCustomPrompt="1"/>
          </p:nvPr>
        </p:nvSpPr>
        <p:spPr>
          <a:xfrm>
            <a:off x="4965700" y="3199127"/>
            <a:ext cx="504305" cy="195262"/>
          </a:xfrm>
        </p:spPr>
        <p:txBody>
          <a:bodyPr rIns="0" anchor="b" anchorCtr="0"/>
          <a:lstStyle>
            <a:lvl1pPr algn="r">
              <a:defRPr sz="1400" cap="all" baseline="0">
                <a:solidFill>
                  <a:schemeClr val="tx2"/>
                </a:solidFill>
                <a:latin typeface="+mn-lt"/>
              </a:defRPr>
            </a:lvl1pPr>
          </a:lstStyle>
          <a:p>
            <a:pPr lvl="0"/>
            <a:r>
              <a:rPr lang="en-US"/>
              <a:t>Year</a:t>
            </a:r>
          </a:p>
        </p:txBody>
      </p:sp>
      <p:cxnSp>
        <p:nvCxnSpPr>
          <p:cNvPr id="7" name="Horizontal Line 1">
            <a:extLst>
              <a:ext uri="{FF2B5EF4-FFF2-40B4-BE49-F238E27FC236}">
                <a16:creationId xmlns:a16="http://schemas.microsoft.com/office/drawing/2014/main" id="{95C8EA45-31B9-0D8E-3F28-66107C05D168}"/>
              </a:ext>
            </a:extLst>
          </p:cNvPr>
          <p:cNvCxnSpPr>
            <a:cxnSpLocks/>
          </p:cNvCxnSpPr>
          <p:nvPr userDrawn="1"/>
        </p:nvCxnSpPr>
        <p:spPr>
          <a:xfrm>
            <a:off x="448742" y="3463432"/>
            <a:ext cx="5029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icture Placeholder 1">
            <a:extLst>
              <a:ext uri="{FF2B5EF4-FFF2-40B4-BE49-F238E27FC236}">
                <a16:creationId xmlns:a16="http://schemas.microsoft.com/office/drawing/2014/main" id="{45A2B8B9-A6D4-6CD8-C4CD-1DAC776A9544}"/>
              </a:ext>
            </a:extLst>
          </p:cNvPr>
          <p:cNvSpPr>
            <a:spLocks noGrp="1"/>
          </p:cNvSpPr>
          <p:nvPr>
            <p:ph type="pic" sz="quarter" idx="42"/>
          </p:nvPr>
        </p:nvSpPr>
        <p:spPr>
          <a:xfrm>
            <a:off x="457200" y="3608388"/>
            <a:ext cx="2452688" cy="2614926"/>
          </a:xfrm>
          <a:solidFill>
            <a:srgbClr val="E6E6E6"/>
          </a:solidFill>
        </p:spPr>
        <p:txBody>
          <a:bodyPr rIns="0" anchor="ctr" anchorCtr="0"/>
          <a:lstStyle>
            <a:lvl1pPr algn="ctr">
              <a:defRPr/>
            </a:lvl1pPr>
          </a:lstStyle>
          <a:p>
            <a:r>
              <a:rPr lang="en-US"/>
              <a:t>Click icon to add picture</a:t>
            </a:r>
          </a:p>
        </p:txBody>
      </p:sp>
      <p:sp>
        <p:nvSpPr>
          <p:cNvPr id="10" name="Table Placeholder 1">
            <a:extLst>
              <a:ext uri="{FF2B5EF4-FFF2-40B4-BE49-F238E27FC236}">
                <a16:creationId xmlns:a16="http://schemas.microsoft.com/office/drawing/2014/main" id="{C327379B-0762-D2CA-37F2-183D4659CA22}"/>
              </a:ext>
            </a:extLst>
          </p:cNvPr>
          <p:cNvSpPr>
            <a:spLocks noGrp="1"/>
          </p:cNvSpPr>
          <p:nvPr>
            <p:ph type="tbl" sz="quarter" idx="47" hasCustomPrompt="1"/>
          </p:nvPr>
        </p:nvSpPr>
        <p:spPr>
          <a:xfrm>
            <a:off x="3027871" y="3608701"/>
            <a:ext cx="2450592" cy="2614612"/>
          </a:xfrm>
        </p:spPr>
        <p:txBody>
          <a:bodyPr rIns="0" anchor="ctr" anchorCtr="0"/>
          <a:lstStyle>
            <a:lvl1pPr algn="ctr">
              <a:defRPr/>
            </a:lvl1pPr>
            <a:lvl2pPr algn="ctr">
              <a:defRPr sz="1200"/>
            </a:lvl2pPr>
          </a:lstStyle>
          <a:p>
            <a:r>
              <a:rPr lang="en-US"/>
              <a:t>Click icon</a:t>
            </a:r>
            <a:br>
              <a:rPr lang="en-US"/>
            </a:br>
            <a:r>
              <a:rPr lang="en-US"/>
              <a:t>to insert table</a:t>
            </a:r>
            <a:br>
              <a:rPr lang="en-US"/>
            </a:br>
            <a:r>
              <a:rPr lang="en-US"/>
              <a:t>2 columns x 7 rows</a:t>
            </a:r>
          </a:p>
        </p:txBody>
      </p:sp>
      <p:sp>
        <p:nvSpPr>
          <p:cNvPr id="11" name="Sector Asset Placeholder 2">
            <a:extLst>
              <a:ext uri="{FF2B5EF4-FFF2-40B4-BE49-F238E27FC236}">
                <a16:creationId xmlns:a16="http://schemas.microsoft.com/office/drawing/2014/main" id="{92779A80-4796-ECD5-3EF5-F75025ADD705}"/>
              </a:ext>
            </a:extLst>
          </p:cNvPr>
          <p:cNvSpPr>
            <a:spLocks noGrp="1"/>
          </p:cNvSpPr>
          <p:nvPr>
            <p:ph sz="quarter" idx="48" hasCustomPrompt="1"/>
          </p:nvPr>
        </p:nvSpPr>
        <p:spPr>
          <a:xfrm>
            <a:off x="6021385" y="2523643"/>
            <a:ext cx="5021263" cy="463750"/>
          </a:xfrm>
        </p:spPr>
        <p:txBody>
          <a:bodyPr anchor="b" anchorCtr="0"/>
          <a:lstStyle>
            <a:lvl1pPr>
              <a:defRPr>
                <a:solidFill>
                  <a:schemeClr val="tx2"/>
                </a:solidFill>
              </a:defRPr>
            </a:lvl1pPr>
          </a:lstStyle>
          <a:p>
            <a:pPr lvl="0"/>
            <a:r>
              <a:rPr lang="en-US"/>
              <a:t>Asset/Property Name</a:t>
            </a:r>
          </a:p>
        </p:txBody>
      </p:sp>
      <p:sp>
        <p:nvSpPr>
          <p:cNvPr id="14" name="Co. Name Placeholder 2">
            <a:extLst>
              <a:ext uri="{FF2B5EF4-FFF2-40B4-BE49-F238E27FC236}">
                <a16:creationId xmlns:a16="http://schemas.microsoft.com/office/drawing/2014/main" id="{3D2C767E-DA9A-BD3F-E903-910BF11ECC13}"/>
              </a:ext>
            </a:extLst>
          </p:cNvPr>
          <p:cNvSpPr>
            <a:spLocks noGrp="1"/>
          </p:cNvSpPr>
          <p:nvPr>
            <p:ph type="body" sz="quarter" idx="49" hasCustomPrompt="1"/>
          </p:nvPr>
        </p:nvSpPr>
        <p:spPr>
          <a:xfrm>
            <a:off x="6013448" y="3199127"/>
            <a:ext cx="4516437" cy="195262"/>
          </a:xfrm>
        </p:spPr>
        <p:txBody>
          <a:bodyPr rIns="0" anchor="b" anchorCtr="0"/>
          <a:lstStyle>
            <a:lvl1pPr>
              <a:defRPr sz="1400" cap="all" baseline="0">
                <a:solidFill>
                  <a:schemeClr val="tx2"/>
                </a:solidFill>
                <a:latin typeface="+mn-lt"/>
              </a:defRPr>
            </a:lvl1pPr>
          </a:lstStyle>
          <a:p>
            <a:pPr lvl="0"/>
            <a:r>
              <a:rPr lang="en-US"/>
              <a:t>Address</a:t>
            </a:r>
          </a:p>
        </p:txBody>
      </p:sp>
      <p:sp>
        <p:nvSpPr>
          <p:cNvPr id="15" name="Year Placeholder 2">
            <a:extLst>
              <a:ext uri="{FF2B5EF4-FFF2-40B4-BE49-F238E27FC236}">
                <a16:creationId xmlns:a16="http://schemas.microsoft.com/office/drawing/2014/main" id="{B618546D-9071-D307-50FB-AABD2B5B273A}"/>
              </a:ext>
            </a:extLst>
          </p:cNvPr>
          <p:cNvSpPr>
            <a:spLocks noGrp="1"/>
          </p:cNvSpPr>
          <p:nvPr>
            <p:ph type="body" sz="quarter" idx="50" hasCustomPrompt="1"/>
          </p:nvPr>
        </p:nvSpPr>
        <p:spPr>
          <a:xfrm>
            <a:off x="10542332" y="3199127"/>
            <a:ext cx="504305" cy="195262"/>
          </a:xfrm>
        </p:spPr>
        <p:txBody>
          <a:bodyPr rIns="0" anchor="b" anchorCtr="0"/>
          <a:lstStyle>
            <a:lvl1pPr algn="r">
              <a:defRPr sz="1400" cap="all" baseline="0">
                <a:solidFill>
                  <a:schemeClr val="tx2"/>
                </a:solidFill>
                <a:latin typeface="+mn-lt"/>
              </a:defRPr>
            </a:lvl1pPr>
          </a:lstStyle>
          <a:p>
            <a:pPr lvl="0"/>
            <a:r>
              <a:rPr lang="en-US"/>
              <a:t>Year</a:t>
            </a:r>
          </a:p>
        </p:txBody>
      </p:sp>
      <p:sp>
        <p:nvSpPr>
          <p:cNvPr id="16" name="Picture Placeholder 2">
            <a:extLst>
              <a:ext uri="{FF2B5EF4-FFF2-40B4-BE49-F238E27FC236}">
                <a16:creationId xmlns:a16="http://schemas.microsoft.com/office/drawing/2014/main" id="{6DCB5653-D63A-790B-C774-0D0EF29A085D}"/>
              </a:ext>
            </a:extLst>
          </p:cNvPr>
          <p:cNvSpPr>
            <a:spLocks noGrp="1"/>
          </p:cNvSpPr>
          <p:nvPr>
            <p:ph type="pic" sz="quarter" idx="51"/>
          </p:nvPr>
        </p:nvSpPr>
        <p:spPr>
          <a:xfrm>
            <a:off x="6021385" y="3608388"/>
            <a:ext cx="2452688" cy="2614926"/>
          </a:xfrm>
          <a:solidFill>
            <a:srgbClr val="E6E6E6"/>
          </a:solidFill>
        </p:spPr>
        <p:txBody>
          <a:bodyPr rIns="0" anchor="ctr" anchorCtr="0"/>
          <a:lstStyle>
            <a:lvl1pPr algn="ctr">
              <a:defRPr/>
            </a:lvl1pPr>
          </a:lstStyle>
          <a:p>
            <a:r>
              <a:rPr lang="en-US"/>
              <a:t>Click icon to add picture</a:t>
            </a:r>
          </a:p>
        </p:txBody>
      </p:sp>
      <p:sp>
        <p:nvSpPr>
          <p:cNvPr id="17" name="Table Placeholder 2">
            <a:extLst>
              <a:ext uri="{FF2B5EF4-FFF2-40B4-BE49-F238E27FC236}">
                <a16:creationId xmlns:a16="http://schemas.microsoft.com/office/drawing/2014/main" id="{E3C0B626-3B48-55E4-7A22-9D4B99D3F288}"/>
              </a:ext>
            </a:extLst>
          </p:cNvPr>
          <p:cNvSpPr>
            <a:spLocks noGrp="1"/>
          </p:cNvSpPr>
          <p:nvPr>
            <p:ph type="tbl" sz="quarter" idx="52" hasCustomPrompt="1"/>
          </p:nvPr>
        </p:nvSpPr>
        <p:spPr>
          <a:xfrm>
            <a:off x="8592056" y="3608701"/>
            <a:ext cx="2450592" cy="2614612"/>
          </a:xfrm>
        </p:spPr>
        <p:txBody>
          <a:bodyPr rIns="0" anchor="ctr" anchorCtr="0"/>
          <a:lstStyle>
            <a:lvl1pPr algn="ctr">
              <a:defRPr/>
            </a:lvl1pPr>
            <a:lvl2pPr algn="ctr">
              <a:defRPr sz="1200"/>
            </a:lvl2pPr>
          </a:lstStyle>
          <a:p>
            <a:r>
              <a:rPr lang="en-US"/>
              <a:t>Click icon</a:t>
            </a:r>
            <a:br>
              <a:rPr lang="en-US"/>
            </a:br>
            <a:r>
              <a:rPr lang="en-US"/>
              <a:t>to insert table</a:t>
            </a:r>
            <a:br>
              <a:rPr lang="en-US"/>
            </a:br>
            <a:r>
              <a:rPr lang="en-US"/>
              <a:t>2 columns x 7 rows</a:t>
            </a:r>
          </a:p>
        </p:txBody>
      </p:sp>
      <p:cxnSp>
        <p:nvCxnSpPr>
          <p:cNvPr id="18" name="Horizontal Line 1">
            <a:extLst>
              <a:ext uri="{FF2B5EF4-FFF2-40B4-BE49-F238E27FC236}">
                <a16:creationId xmlns:a16="http://schemas.microsoft.com/office/drawing/2014/main" id="{E575FBE4-F51F-F9DD-38C6-DA2FD7890173}"/>
              </a:ext>
            </a:extLst>
          </p:cNvPr>
          <p:cNvCxnSpPr>
            <a:cxnSpLocks/>
          </p:cNvCxnSpPr>
          <p:nvPr userDrawn="1"/>
        </p:nvCxnSpPr>
        <p:spPr>
          <a:xfrm>
            <a:off x="6016102" y="3463432"/>
            <a:ext cx="5029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567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1197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Property Case Study">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Content Placeholder 1">
            <a:extLst>
              <a:ext uri="{FF2B5EF4-FFF2-40B4-BE49-F238E27FC236}">
                <a16:creationId xmlns:a16="http://schemas.microsoft.com/office/drawing/2014/main" id="{D6750CD3-BD34-B525-3BAD-5FB80DE24640}"/>
              </a:ext>
            </a:extLst>
          </p:cNvPr>
          <p:cNvSpPr>
            <a:spLocks noGrp="1"/>
          </p:cNvSpPr>
          <p:nvPr>
            <p:ph sz="quarter" idx="37"/>
          </p:nvPr>
        </p:nvSpPr>
        <p:spPr>
          <a:xfrm>
            <a:off x="457199" y="2819400"/>
            <a:ext cx="2468563" cy="3657600"/>
          </a:xfrm>
          <a:solidFill>
            <a:schemeClr val="tx2"/>
          </a:solidFill>
        </p:spPr>
        <p:txBody>
          <a:bodyPr lIns="73152" tIns="73152" rIns="73152"/>
          <a:lstStyle>
            <a:lvl1pPr marL="0" indent="0">
              <a:spcBef>
                <a:spcPts val="600"/>
              </a:spcBef>
              <a:spcAft>
                <a:spcPts val="0"/>
              </a:spcAft>
              <a:defRPr sz="1600">
                <a:solidFill>
                  <a:schemeClr val="bg1"/>
                </a:solidFill>
                <a:latin typeface="+mn-lt"/>
              </a:defRPr>
            </a:lvl1pPr>
            <a:lvl2pPr>
              <a:spcBef>
                <a:spcPts val="300"/>
              </a:spcBef>
              <a:spcAft>
                <a:spcPts val="600"/>
              </a:spcAft>
              <a:defRPr sz="1200">
                <a:solidFill>
                  <a:schemeClr val="bg1"/>
                </a:solidFill>
                <a:latin typeface="+mn-lt"/>
              </a:defRPr>
            </a:lvl2pPr>
            <a:lvl3pPr marL="171450" indent="-171450">
              <a:spcAft>
                <a:spcPts val="300"/>
              </a:spcAft>
              <a:buClr>
                <a:schemeClr val="bg1"/>
              </a:buClr>
              <a:buFont typeface="Arial" panose="020B0604020202020204" pitchFamily="34" charset="0"/>
              <a:buChar char="‒"/>
              <a:defRPr>
                <a:solidFill>
                  <a:schemeClr val="bg1"/>
                </a:solidFill>
              </a:defRPr>
            </a:lvl3pPr>
            <a:lvl4pPr marL="342900" indent="-171450">
              <a:spcBef>
                <a:spcPts val="0"/>
              </a:spcBef>
              <a:spcAft>
                <a:spcPts val="300"/>
              </a:spcAft>
              <a:defRPr sz="1200">
                <a:solidFill>
                  <a:schemeClr val="bg1"/>
                </a:solidFill>
              </a:defRPr>
            </a:lvl4pPr>
            <a:lvl5pPr marL="342900" indent="-166688">
              <a:spcBef>
                <a:spcPts val="0"/>
              </a:spcBef>
              <a:spcAft>
                <a:spcPts val="300"/>
              </a:spcAf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Quote Name Placeholder">
            <a:extLst>
              <a:ext uri="{FF2B5EF4-FFF2-40B4-BE49-F238E27FC236}">
                <a16:creationId xmlns:a16="http://schemas.microsoft.com/office/drawing/2014/main" id="{336C96BF-69CA-0EDE-AD6B-BF4C7724BB86}"/>
              </a:ext>
            </a:extLst>
          </p:cNvPr>
          <p:cNvSpPr>
            <a:spLocks noGrp="1"/>
          </p:cNvSpPr>
          <p:nvPr>
            <p:ph type="body" sz="quarter" idx="49" hasCustomPrompt="1"/>
          </p:nvPr>
        </p:nvSpPr>
        <p:spPr>
          <a:xfrm>
            <a:off x="8031163" y="2366963"/>
            <a:ext cx="3702052" cy="404178"/>
          </a:xfrm>
        </p:spPr>
        <p:txBody>
          <a:bodyPr rIns="0"/>
          <a:lstStyle>
            <a:lvl1pPr algn="r">
              <a:spcBef>
                <a:spcPts val="0"/>
              </a:spcBef>
              <a:spcAft>
                <a:spcPts val="0"/>
              </a:spcAft>
              <a:defRPr sz="1200">
                <a:solidFill>
                  <a:schemeClr val="tx2"/>
                </a:solidFill>
                <a:latin typeface="+mn-lt"/>
              </a:defRPr>
            </a:lvl1pPr>
            <a:lvl2pPr algn="r">
              <a:defRPr sz="1050">
                <a:solidFill>
                  <a:schemeClr val="tx2"/>
                </a:solidFill>
                <a:latin typeface="+mn-lt"/>
              </a:defRPr>
            </a:lvl2pPr>
          </a:lstStyle>
          <a:p>
            <a:pPr lvl="0"/>
            <a:r>
              <a:rPr lang="en-US"/>
              <a:t>First </a:t>
            </a:r>
            <a:r>
              <a:rPr lang="en-US" err="1"/>
              <a:t>Lastname</a:t>
            </a:r>
            <a:endParaRPr lang="en-US"/>
          </a:p>
          <a:p>
            <a:pPr lvl="1"/>
            <a:r>
              <a:rPr lang="en-US"/>
              <a:t>Title, Company</a:t>
            </a:r>
          </a:p>
        </p:txBody>
      </p:sp>
      <p:sp>
        <p:nvSpPr>
          <p:cNvPr id="9" name="Quote Text Placeholder">
            <a:extLst>
              <a:ext uri="{FF2B5EF4-FFF2-40B4-BE49-F238E27FC236}">
                <a16:creationId xmlns:a16="http://schemas.microsoft.com/office/drawing/2014/main" id="{F3805E67-22FE-F250-4CDB-AF789B43372D}"/>
              </a:ext>
            </a:extLst>
          </p:cNvPr>
          <p:cNvSpPr>
            <a:spLocks noGrp="1"/>
          </p:cNvSpPr>
          <p:nvPr>
            <p:ph type="body" sz="quarter" idx="48" hasCustomPrompt="1"/>
          </p:nvPr>
        </p:nvSpPr>
        <p:spPr>
          <a:xfrm>
            <a:off x="8031164" y="1600200"/>
            <a:ext cx="3702052" cy="617474"/>
          </a:xfrm>
        </p:spPr>
        <p:txBody>
          <a:bodyPr rIns="0" anchor="b" anchorCtr="0"/>
          <a:lstStyle>
            <a:lvl1pPr algn="r">
              <a:buNone/>
              <a:defRPr sz="1800">
                <a:solidFill>
                  <a:schemeClr val="tx2"/>
                </a:solidFill>
                <a:latin typeface="+mn-lt"/>
              </a:defRPr>
            </a:lvl1pPr>
          </a:lstStyle>
          <a:p>
            <a:pPr lvl="0"/>
            <a:r>
              <a:rPr lang="en-US"/>
              <a:t>Quote Text here</a:t>
            </a:r>
          </a:p>
        </p:txBody>
      </p:sp>
      <p:sp>
        <p:nvSpPr>
          <p:cNvPr id="14" name="Quote Text Placeholder">
            <a:extLst>
              <a:ext uri="{FF2B5EF4-FFF2-40B4-BE49-F238E27FC236}">
                <a16:creationId xmlns:a16="http://schemas.microsoft.com/office/drawing/2014/main" id="{FA6ED6F9-8F2F-A7B5-9AD6-7877666702E7}"/>
              </a:ext>
            </a:extLst>
          </p:cNvPr>
          <p:cNvSpPr>
            <a:spLocks noGrp="1"/>
          </p:cNvSpPr>
          <p:nvPr>
            <p:ph type="body" sz="quarter" idx="50" hasCustomPrompt="1"/>
          </p:nvPr>
        </p:nvSpPr>
        <p:spPr>
          <a:xfrm>
            <a:off x="11481728" y="1252470"/>
            <a:ext cx="253072" cy="342452"/>
          </a:xfrm>
        </p:spPr>
        <p:txBody>
          <a:bodyPr rIns="0" anchor="t" anchorCtr="0"/>
          <a:lstStyle>
            <a:lvl1pPr algn="r">
              <a:buNone/>
              <a:defRPr sz="4800">
                <a:solidFill>
                  <a:schemeClr val="accent6"/>
                </a:solidFill>
                <a:latin typeface="+mn-lt"/>
              </a:defRPr>
            </a:lvl1pPr>
          </a:lstStyle>
          <a:p>
            <a:pPr lvl="0"/>
            <a:r>
              <a:rPr lang="en-US"/>
              <a:t>“</a:t>
            </a:r>
          </a:p>
        </p:txBody>
      </p:sp>
      <p:sp>
        <p:nvSpPr>
          <p:cNvPr id="15" name="Picture Placeholder 3">
            <a:extLst>
              <a:ext uri="{FF2B5EF4-FFF2-40B4-BE49-F238E27FC236}">
                <a16:creationId xmlns:a16="http://schemas.microsoft.com/office/drawing/2014/main" id="{407701F4-5404-2D6D-511B-0C045FE3034B}"/>
              </a:ext>
            </a:extLst>
          </p:cNvPr>
          <p:cNvSpPr>
            <a:spLocks noGrp="1"/>
          </p:cNvSpPr>
          <p:nvPr>
            <p:ph type="pic" sz="quarter" idx="14"/>
          </p:nvPr>
        </p:nvSpPr>
        <p:spPr>
          <a:xfrm>
            <a:off x="8031164" y="2819400"/>
            <a:ext cx="3703636" cy="365760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16" name="Subtitle 2">
            <a:extLst>
              <a:ext uri="{FF2B5EF4-FFF2-40B4-BE49-F238E27FC236}">
                <a16:creationId xmlns:a16="http://schemas.microsoft.com/office/drawing/2014/main" id="{9BF4DB90-DC18-DF60-EA4D-4CD89271E53B}"/>
              </a:ext>
            </a:extLst>
          </p:cNvPr>
          <p:cNvSpPr>
            <a:spLocks noGrp="1"/>
          </p:cNvSpPr>
          <p:nvPr>
            <p:ph type="subTitle" idx="13" hasCustomPrompt="1"/>
          </p:nvPr>
        </p:nvSpPr>
        <p:spPr>
          <a:xfrm>
            <a:off x="3092450" y="2819400"/>
            <a:ext cx="4770438" cy="3657600"/>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information</a:t>
            </a:r>
          </a:p>
          <a:p>
            <a:pPr lvl="0"/>
            <a:r>
              <a:rPr lang="en-US"/>
              <a:t>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25060219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Property details 3 tables">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77000"/>
            <a:ext cx="9424988" cy="136200"/>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Picture Placeholder 1">
            <a:extLst>
              <a:ext uri="{FF2B5EF4-FFF2-40B4-BE49-F238E27FC236}">
                <a16:creationId xmlns:a16="http://schemas.microsoft.com/office/drawing/2014/main" id="{76CB6F53-944F-D8D4-97F4-D445C510DD96}"/>
              </a:ext>
            </a:extLst>
          </p:cNvPr>
          <p:cNvSpPr>
            <a:spLocks noGrp="1"/>
          </p:cNvSpPr>
          <p:nvPr>
            <p:ph type="pic" sz="quarter" idx="42"/>
          </p:nvPr>
        </p:nvSpPr>
        <p:spPr>
          <a:xfrm>
            <a:off x="471417" y="2571820"/>
            <a:ext cx="3484563" cy="1773233"/>
          </a:xfrm>
          <a:solidFill>
            <a:srgbClr val="E6E6E6"/>
          </a:solidFill>
        </p:spPr>
        <p:txBody>
          <a:bodyPr rIns="0" anchor="ctr" anchorCtr="0"/>
          <a:lstStyle>
            <a:lvl1pPr algn="ctr">
              <a:defRPr/>
            </a:lvl1pPr>
          </a:lstStyle>
          <a:p>
            <a:r>
              <a:rPr lang="en-US"/>
              <a:t>Click icon to add picture</a:t>
            </a:r>
          </a:p>
        </p:txBody>
      </p:sp>
      <p:sp>
        <p:nvSpPr>
          <p:cNvPr id="5" name="Table Placeholder 1">
            <a:extLst>
              <a:ext uri="{FF2B5EF4-FFF2-40B4-BE49-F238E27FC236}">
                <a16:creationId xmlns:a16="http://schemas.microsoft.com/office/drawing/2014/main" id="{AB2BB8F6-A757-E4C7-FD6E-2C666FDF63BB}"/>
              </a:ext>
            </a:extLst>
          </p:cNvPr>
          <p:cNvSpPr>
            <a:spLocks noGrp="1"/>
          </p:cNvSpPr>
          <p:nvPr>
            <p:ph type="tbl" sz="quarter" idx="47" hasCustomPrompt="1"/>
          </p:nvPr>
        </p:nvSpPr>
        <p:spPr>
          <a:xfrm>
            <a:off x="471417"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
        <p:nvSpPr>
          <p:cNvPr id="6" name="Picture Placeholder 2">
            <a:extLst>
              <a:ext uri="{FF2B5EF4-FFF2-40B4-BE49-F238E27FC236}">
                <a16:creationId xmlns:a16="http://schemas.microsoft.com/office/drawing/2014/main" id="{86B3CE4B-81AB-B75A-F594-D925C9FCB418}"/>
              </a:ext>
            </a:extLst>
          </p:cNvPr>
          <p:cNvSpPr>
            <a:spLocks noGrp="1"/>
          </p:cNvSpPr>
          <p:nvPr>
            <p:ph type="pic" sz="quarter" idx="48"/>
          </p:nvPr>
        </p:nvSpPr>
        <p:spPr>
          <a:xfrm>
            <a:off x="4338674" y="2571820"/>
            <a:ext cx="3484563" cy="1773233"/>
          </a:xfrm>
          <a:solidFill>
            <a:srgbClr val="E6E6E6"/>
          </a:solidFill>
        </p:spPr>
        <p:txBody>
          <a:bodyPr rIns="0" anchor="ctr" anchorCtr="0"/>
          <a:lstStyle>
            <a:lvl1pPr algn="ctr">
              <a:defRPr/>
            </a:lvl1pPr>
          </a:lstStyle>
          <a:p>
            <a:r>
              <a:rPr lang="en-US"/>
              <a:t>Click icon to add picture</a:t>
            </a:r>
          </a:p>
        </p:txBody>
      </p:sp>
      <p:sp>
        <p:nvSpPr>
          <p:cNvPr id="7" name="Table Placeholder 2">
            <a:extLst>
              <a:ext uri="{FF2B5EF4-FFF2-40B4-BE49-F238E27FC236}">
                <a16:creationId xmlns:a16="http://schemas.microsoft.com/office/drawing/2014/main" id="{E020B9F0-9325-CA1A-8E0D-565F848F3D26}"/>
              </a:ext>
            </a:extLst>
          </p:cNvPr>
          <p:cNvSpPr>
            <a:spLocks noGrp="1"/>
          </p:cNvSpPr>
          <p:nvPr>
            <p:ph type="tbl" sz="quarter" idx="49" hasCustomPrompt="1"/>
          </p:nvPr>
        </p:nvSpPr>
        <p:spPr>
          <a:xfrm>
            <a:off x="4338674"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
        <p:nvSpPr>
          <p:cNvPr id="9" name="Picture Placeholder 3">
            <a:extLst>
              <a:ext uri="{FF2B5EF4-FFF2-40B4-BE49-F238E27FC236}">
                <a16:creationId xmlns:a16="http://schemas.microsoft.com/office/drawing/2014/main" id="{E51BA359-D94B-5050-214B-2AA27B52ECF6}"/>
              </a:ext>
            </a:extLst>
          </p:cNvPr>
          <p:cNvSpPr>
            <a:spLocks noGrp="1"/>
          </p:cNvSpPr>
          <p:nvPr>
            <p:ph type="pic" sz="quarter" idx="50"/>
          </p:nvPr>
        </p:nvSpPr>
        <p:spPr>
          <a:xfrm>
            <a:off x="8262983" y="2571820"/>
            <a:ext cx="3484563" cy="1773233"/>
          </a:xfrm>
          <a:solidFill>
            <a:srgbClr val="E6E6E6"/>
          </a:solidFill>
        </p:spPr>
        <p:txBody>
          <a:bodyPr rIns="0" anchor="ctr" anchorCtr="0"/>
          <a:lstStyle>
            <a:lvl1pPr algn="ctr">
              <a:defRPr/>
            </a:lvl1pPr>
          </a:lstStyle>
          <a:p>
            <a:r>
              <a:rPr lang="en-US"/>
              <a:t>Click icon to add picture</a:t>
            </a:r>
          </a:p>
        </p:txBody>
      </p:sp>
      <p:sp>
        <p:nvSpPr>
          <p:cNvPr id="10" name="Table Placeholder 3">
            <a:extLst>
              <a:ext uri="{FF2B5EF4-FFF2-40B4-BE49-F238E27FC236}">
                <a16:creationId xmlns:a16="http://schemas.microsoft.com/office/drawing/2014/main" id="{18860448-D83F-978A-6F49-24614AD7C626}"/>
              </a:ext>
            </a:extLst>
          </p:cNvPr>
          <p:cNvSpPr>
            <a:spLocks noGrp="1"/>
          </p:cNvSpPr>
          <p:nvPr>
            <p:ph type="tbl" sz="quarter" idx="51" hasCustomPrompt="1"/>
          </p:nvPr>
        </p:nvSpPr>
        <p:spPr>
          <a:xfrm>
            <a:off x="8262983"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Tree>
    <p:extLst>
      <p:ext uri="{BB962C8B-B14F-4D97-AF65-F5344CB8AC3E}">
        <p14:creationId xmlns:p14="http://schemas.microsoft.com/office/powerpoint/2010/main" val="10305945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One column infographic">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93565"/>
            <a:ext cx="9424988" cy="119635"/>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Subtitle 2">
            <a:extLst>
              <a:ext uri="{FF2B5EF4-FFF2-40B4-BE49-F238E27FC236}">
                <a16:creationId xmlns:a16="http://schemas.microsoft.com/office/drawing/2014/main" id="{68683A77-C830-6A67-731B-96FC581D832B}"/>
              </a:ext>
            </a:extLst>
          </p:cNvPr>
          <p:cNvSpPr>
            <a:spLocks noGrp="1"/>
          </p:cNvSpPr>
          <p:nvPr>
            <p:ph type="subTitle" idx="13" hasCustomPrompt="1"/>
          </p:nvPr>
        </p:nvSpPr>
        <p:spPr>
          <a:xfrm>
            <a:off x="4776787" y="1596146"/>
            <a:ext cx="6340475" cy="770817"/>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a:t>
            </a:r>
          </a:p>
          <a:p>
            <a:pPr lvl="0"/>
            <a:r>
              <a:rPr lang="en-US"/>
              <a:t>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5" name="GFX BG">
            <a:extLst>
              <a:ext uri="{FF2B5EF4-FFF2-40B4-BE49-F238E27FC236}">
                <a16:creationId xmlns:a16="http://schemas.microsoft.com/office/drawing/2014/main" id="{28469588-AA50-3239-F1EC-9BE302F132F2}"/>
              </a:ext>
            </a:extLst>
          </p:cNvPr>
          <p:cNvSpPr/>
          <p:nvPr userDrawn="1"/>
        </p:nvSpPr>
        <p:spPr>
          <a:xfrm>
            <a:off x="457200" y="2819400"/>
            <a:ext cx="11277600" cy="3657599"/>
          </a:xfrm>
          <a:prstGeom prst="rect">
            <a:avLst/>
          </a:prstGeom>
          <a:solidFill>
            <a:schemeClr val="bg2">
              <a:alpha val="596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2192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5D37C27A-F064-3E33-6580-3C829A192805}"/>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8" name="Rectangle 17">
            <a:extLst>
              <a:ext uri="{FF2B5EF4-FFF2-40B4-BE49-F238E27FC236}">
                <a16:creationId xmlns:a16="http://schemas.microsoft.com/office/drawing/2014/main" id="{803A6098-085E-B1C2-7B4D-C821E290776D}"/>
              </a:ext>
            </a:extLst>
          </p:cNvPr>
          <p:cNvSpPr/>
          <p:nvPr userDrawn="1"/>
        </p:nvSpPr>
        <p:spPr>
          <a:xfrm flipH="1" flipV="1">
            <a:off x="11558402" y="5097813"/>
            <a:ext cx="633600" cy="1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10559130-C6F8-762D-5BB4-7485250CD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B916F5-8E09-DF36-CF8D-FF54B89B5892}"/>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8679465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End Slide Dark Teal">
    <p:bg>
      <p:bgPr>
        <a:solidFill>
          <a:schemeClr val="tx2"/>
        </a:solidFill>
        <a:effectLst/>
      </p:bgPr>
    </p:bg>
    <p:spTree>
      <p:nvGrpSpPr>
        <p:cNvPr id="1" name=""/>
        <p:cNvGrpSpPr/>
        <p:nvPr/>
      </p:nvGrpSpPr>
      <p:grpSpPr>
        <a:xfrm>
          <a:off x="0" y="0"/>
          <a:ext cx="0" cy="0"/>
          <a:chOff x="0" y="0"/>
          <a:chExt cx="0" cy="0"/>
        </a:xfrm>
      </p:grpSpPr>
      <p:sp>
        <p:nvSpPr>
          <p:cNvPr id="34" name="Date Placeholder 3" hidden="1">
            <a:extLst>
              <a:ext uri="{FF2B5EF4-FFF2-40B4-BE49-F238E27FC236}">
                <a16:creationId xmlns:a16="http://schemas.microsoft.com/office/drawing/2014/main" id="{CDC0185B-DDFB-02E7-2C7D-C2EBC071692D}"/>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35" name="Footer Placeholder 4" hidden="1">
            <a:extLst>
              <a:ext uri="{FF2B5EF4-FFF2-40B4-BE49-F238E27FC236}">
                <a16:creationId xmlns:a16="http://schemas.microsoft.com/office/drawing/2014/main" id="{9A11D8BE-2CC2-7719-5E1D-2E4E09A1082C}"/>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36" name="Slide Number Placeholder 5" hidden="1">
            <a:extLst>
              <a:ext uri="{FF2B5EF4-FFF2-40B4-BE49-F238E27FC236}">
                <a16:creationId xmlns:a16="http://schemas.microsoft.com/office/drawing/2014/main" id="{71E8B8E7-37CC-6773-278F-5A0A6B1574B6}"/>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0" y="-360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grpSp>
        <p:nvGrpSpPr>
          <p:cNvPr id="90" name="Logo - negative">
            <a:extLst>
              <a:ext uri="{FF2B5EF4-FFF2-40B4-BE49-F238E27FC236}">
                <a16:creationId xmlns:a16="http://schemas.microsoft.com/office/drawing/2014/main" id="{304F0859-EA0E-1200-4B3A-DF909E5F5FF3}"/>
              </a:ext>
            </a:extLst>
          </p:cNvPr>
          <p:cNvGrpSpPr>
            <a:grpSpLocks/>
          </p:cNvGrpSpPr>
          <p:nvPr userDrawn="1"/>
        </p:nvGrpSpPr>
        <p:grpSpPr bwMode="white">
          <a:xfrm>
            <a:off x="3897335" y="3104647"/>
            <a:ext cx="4426460" cy="819544"/>
            <a:chOff x="3181350" y="2890837"/>
            <a:chExt cx="5829299" cy="1079276"/>
          </a:xfrm>
        </p:grpSpPr>
        <p:sp>
          <p:nvSpPr>
            <p:cNvPr id="91" name="Freeform: Shape 90">
              <a:extLst>
                <a:ext uri="{FF2B5EF4-FFF2-40B4-BE49-F238E27FC236}">
                  <a16:creationId xmlns:a16="http://schemas.microsoft.com/office/drawing/2014/main" id="{50EDF207-0529-39ED-A02D-F4BEE717767E}"/>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EAA0ACB-B7B3-CCB2-E039-249ED2E80282}"/>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D87F214-5337-71EB-4169-AC5E26405810}"/>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D671F60-E2B0-8546-1701-81F2FEF7A554}"/>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D9A5784-1A68-5F3C-30E9-0EF2A3D9ED75}"/>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B765FAC-38AC-0B83-319C-D2140E24F987}"/>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0E1A1FD-7780-F1D8-D7AB-965A3EBB4C07}"/>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878195F-82B8-AAD4-5CBB-2F49F6666648}"/>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0B0C7CA-F19A-8677-3B50-84A03312D819}"/>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CDC76A2-5504-4FFE-6904-66347474F389}"/>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755093-763F-51D0-3D6E-E73BFC76F0DD}"/>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0956286-D59A-6E49-869B-72780CC74EDC}"/>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C10A796-14B3-922A-DC06-DFADF1E14753}"/>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22455DF-E4BB-D245-0EB7-5E17BDF26C86}"/>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1913291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End Slide Paper Gray">
    <p:bg>
      <p:bgPr>
        <a:solidFill>
          <a:schemeClr val="bg2"/>
        </a:solidFill>
        <a:effectLst/>
      </p:bgPr>
    </p:bg>
    <p:spTree>
      <p:nvGrpSpPr>
        <p:cNvPr id="1" name=""/>
        <p:cNvGrpSpPr/>
        <p:nvPr/>
      </p:nvGrpSpPr>
      <p:grpSpPr>
        <a:xfrm>
          <a:off x="0" y="0"/>
          <a:ext cx="0" cy="0"/>
          <a:chOff x="0" y="0"/>
          <a:chExt cx="0" cy="0"/>
        </a:xfrm>
      </p:grpSpPr>
      <p:sp>
        <p:nvSpPr>
          <p:cNvPr id="34" name="Date Placeholder 3" hidden="1">
            <a:extLst>
              <a:ext uri="{FF2B5EF4-FFF2-40B4-BE49-F238E27FC236}">
                <a16:creationId xmlns:a16="http://schemas.microsoft.com/office/drawing/2014/main" id="{CDC0185B-DDFB-02E7-2C7D-C2EBC071692D}"/>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35" name="Footer Placeholder 4" hidden="1">
            <a:extLst>
              <a:ext uri="{FF2B5EF4-FFF2-40B4-BE49-F238E27FC236}">
                <a16:creationId xmlns:a16="http://schemas.microsoft.com/office/drawing/2014/main" id="{9A11D8BE-2CC2-7719-5E1D-2E4E09A1082C}"/>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36" name="Slide Number Placeholder 5" hidden="1">
            <a:extLst>
              <a:ext uri="{FF2B5EF4-FFF2-40B4-BE49-F238E27FC236}">
                <a16:creationId xmlns:a16="http://schemas.microsoft.com/office/drawing/2014/main" id="{71E8B8E7-37CC-6773-278F-5A0A6B1574B6}"/>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grpSp>
        <p:nvGrpSpPr>
          <p:cNvPr id="47" name="Group 46">
            <a:extLst>
              <a:ext uri="{FF2B5EF4-FFF2-40B4-BE49-F238E27FC236}">
                <a16:creationId xmlns:a16="http://schemas.microsoft.com/office/drawing/2014/main" id="{239605E4-469C-1A0B-5589-F077EB6DC172}"/>
              </a:ext>
            </a:extLst>
          </p:cNvPr>
          <p:cNvGrpSpPr/>
          <p:nvPr userDrawn="1"/>
        </p:nvGrpSpPr>
        <p:grpSpPr>
          <a:xfrm>
            <a:off x="3873880" y="3109202"/>
            <a:ext cx="4426460" cy="819544"/>
            <a:chOff x="3181350" y="2890837"/>
            <a:chExt cx="5829299" cy="1079276"/>
          </a:xfrm>
        </p:grpSpPr>
        <p:sp>
          <p:nvSpPr>
            <p:cNvPr id="48" name="Freeform: Shape 47">
              <a:extLst>
                <a:ext uri="{FF2B5EF4-FFF2-40B4-BE49-F238E27FC236}">
                  <a16:creationId xmlns:a16="http://schemas.microsoft.com/office/drawing/2014/main" id="{89574AB9-7906-BCF6-A6A1-085140A0FFC9}"/>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0B92D07-4443-417C-04CD-14B9CEB59A85}"/>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0ADF5AF-AB57-44FA-3360-B6E3D073C2B4}"/>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DF4281F-EB7F-5D77-7519-D050653A1181}"/>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3CFFCDD-F4FA-6D31-923A-194032E8FE6F}"/>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C294C4A-6855-9F0A-CB34-3653A3E04675}"/>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13CC248-96E3-EACC-8E66-736EAFC4FFAD}"/>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B28BCFC-41B5-1FAA-54BD-034809FC8AA7}"/>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E0086FA-F60D-153C-71ED-F8E9D744D4EC}"/>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F8D8178-541E-6C74-70AA-1E39D24B9BD2}"/>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ED5E0CA-E11C-7A75-A5CB-815BF1C1EBDE}"/>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AED4414-77E2-59DD-745D-0F04C73A9F3A}"/>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848D6BF-7006-81DC-5820-0BCDEA2BFABB}"/>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E15F083-CC22-51DF-BC8C-E33BC48FE588}"/>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120529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User guide HIVE">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27525" y="1493850"/>
            <a:ext cx="3237025"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Nova" panose="020B0504020202020204" pitchFamily="34" charset="0"/>
              </a:rPr>
              <a:t>PICTURES</a:t>
            </a:r>
            <a:br>
              <a:rPr lang="en-US" sz="900">
                <a:latin typeface="+mn-lt"/>
                <a:cs typeface="Arial Nova" panose="020B0504020202020204" pitchFamily="34" charset="0"/>
              </a:rPr>
            </a:br>
            <a:r>
              <a:rPr lang="en-US" sz="900" b="1" noProof="1">
                <a:solidFill>
                  <a:schemeClr val="tx1"/>
                </a:solidFill>
                <a:latin typeface="+mn-lt"/>
                <a:cs typeface="Arial Nova" panose="020B0504020202020204" pitchFamily="34" charset="0"/>
              </a:rPr>
              <a:t>Insert corporate picture from Templafy</a:t>
            </a:r>
            <a:endParaRPr lang="en-US" altLang="da-DK" sz="900" b="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rial Nova" panose="020B0504020202020204" pitchFamily="34" charset="0"/>
              </a:rPr>
              <a:t>1.</a:t>
            </a:r>
            <a:r>
              <a:rPr lang="en-US" altLang="da-DK" sz="900" b="0" noProof="1">
                <a:solidFill>
                  <a:schemeClr val="tx1"/>
                </a:solidFill>
                <a:latin typeface="+mn-lt"/>
                <a:cs typeface="Arial Nova" panose="020B0504020202020204" pitchFamily="34" charset="0"/>
              </a:rPr>
              <a:t> Click the blue </a:t>
            </a:r>
            <a:r>
              <a:rPr lang="en-US" altLang="da-DK" sz="900" b="1" baseline="0" noProof="1">
                <a:solidFill>
                  <a:schemeClr val="tx1"/>
                </a:solidFill>
                <a:latin typeface="+mn-lt"/>
                <a:cs typeface="Arial Nova" panose="020B0504020202020204" pitchFamily="34" charset="0"/>
              </a:rPr>
              <a:t>Templafy </a:t>
            </a:r>
            <a:r>
              <a:rPr lang="en-US" altLang="da-DK" sz="900" b="0" baseline="0" noProof="1">
                <a:solidFill>
                  <a:schemeClr val="tx1"/>
                </a:solidFill>
                <a:latin typeface="+mn-lt"/>
                <a:cs typeface="Arial Nova" panose="020B0504020202020204" pitchFamily="34" charset="0"/>
              </a:rPr>
              <a:t>button to view Templafy pane on right side of the screen, if it is not already there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2. </a:t>
            </a:r>
            <a:r>
              <a:rPr lang="en-US" altLang="da-DK" sz="900" b="0" baseline="0" noProof="1">
                <a:solidFill>
                  <a:schemeClr val="tx1"/>
                </a:solidFill>
                <a:latin typeface="+mn-lt"/>
                <a:cs typeface="Arial Nova" panose="020B0504020202020204" pitchFamily="34" charset="0"/>
              </a:rPr>
              <a:t>Select picture placeholder by clicking on the frame (at the edge)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3. </a:t>
            </a:r>
            <a:r>
              <a:rPr lang="en-US" altLang="da-DK" sz="900" b="0" baseline="0" noProof="1">
                <a:solidFill>
                  <a:schemeClr val="tx1"/>
                </a:solidFill>
                <a:latin typeface="+mn-lt"/>
                <a:cs typeface="Arial Nova" panose="020B0504020202020204" pitchFamily="34" charset="0"/>
              </a:rPr>
              <a:t>Click the </a:t>
            </a:r>
            <a:r>
              <a:rPr lang="en-US" altLang="da-DK" sz="900" b="1" baseline="0" noProof="1">
                <a:solidFill>
                  <a:schemeClr val="tx1"/>
                </a:solidFill>
                <a:latin typeface="+mn-lt"/>
                <a:cs typeface="Arial Nova" panose="020B0504020202020204" pitchFamily="34" charset="0"/>
              </a:rPr>
              <a:t>Images </a:t>
            </a:r>
            <a:r>
              <a:rPr lang="en-US" altLang="da-DK" sz="900" b="0" i="0" baseline="0" noProof="1">
                <a:solidFill>
                  <a:schemeClr val="tx1"/>
                </a:solidFill>
                <a:latin typeface="+mn-lt"/>
                <a:cs typeface="Arial Nova" panose="020B0504020202020204" pitchFamily="34" charset="0"/>
              </a:rPr>
              <a:t>button</a:t>
            </a:r>
            <a:r>
              <a:rPr lang="en-US" altLang="da-DK" sz="900" b="0" baseline="0" noProof="1">
                <a:solidFill>
                  <a:schemeClr val="tx1"/>
                </a:solidFill>
                <a:latin typeface="+mn-lt"/>
                <a:cs typeface="Arial Nova" panose="020B0504020202020204" pitchFamily="34" charset="0"/>
              </a:rPr>
              <a:t> in the Templafy pane</a:t>
            </a:r>
            <a:br>
              <a:rPr lang="en-US" altLang="da-DK" sz="900" b="0" baseline="0" noProof="1">
                <a:solidFill>
                  <a:schemeClr val="tx1"/>
                </a:solidFill>
                <a:latin typeface="+mn-lt"/>
                <a:cs typeface="Arial Nova" panose="020B0504020202020204" pitchFamily="34" charset="0"/>
              </a:rPr>
            </a:br>
            <a:endParaRPr lang="en-US" altLang="da-DK" sz="900" b="0" baseline="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Insert picture</a:t>
            </a:r>
          </a:p>
          <a:p>
            <a:pPr eaLnBrk="1" hangingPunct="1">
              <a:spcAft>
                <a:spcPts val="600"/>
              </a:spcAft>
              <a:defRPr/>
            </a:pPr>
            <a:r>
              <a:rPr lang="en-US" altLang="da-DK" sz="900" b="0" noProof="1">
                <a:solidFill>
                  <a:schemeClr val="tx1"/>
                </a:solidFill>
                <a:latin typeface="+mn-lt"/>
                <a:cs typeface="Arial Nova" panose="020B0504020202020204" pitchFamily="34" charset="0"/>
              </a:rPr>
              <a:t>On slides with pictureplaceholder, click on the icon and choose </a:t>
            </a:r>
            <a:r>
              <a:rPr lang="en-US" altLang="da-DK" sz="900" b="1" noProof="1">
                <a:solidFill>
                  <a:schemeClr val="tx1"/>
                </a:solidFill>
                <a:latin typeface="+mn-lt"/>
                <a:cs typeface="Arial Nova" panose="020B0504020202020204" pitchFamily="34" charset="0"/>
              </a:rPr>
              <a:t>Insert </a:t>
            </a:r>
            <a:r>
              <a:rPr lang="en-US" altLang="da-DK" sz="900" b="0" noProof="1">
                <a:solidFill>
                  <a:schemeClr val="tx1"/>
                </a:solidFill>
                <a:latin typeface="+mn-lt"/>
                <a:cs typeface="Arial Nova" panose="020B0504020202020204" pitchFamily="34" charset="0"/>
              </a:rPr>
              <a:t>to browse for picture</a:t>
            </a:r>
          </a:p>
          <a:p>
            <a:pPr eaLnBrk="1" hangingPunct="1">
              <a:spcBef>
                <a:spcPts val="1200"/>
              </a:spcBef>
              <a:spcAft>
                <a:spcPts val="600"/>
              </a:spcAft>
              <a:defRPr/>
            </a:pPr>
            <a:r>
              <a:rPr lang="en-US" sz="900" b="1" noProof="1">
                <a:solidFill>
                  <a:schemeClr val="tx1"/>
                </a:solidFill>
                <a:latin typeface="+mn-lt"/>
                <a:cs typeface="Arial Nova" panose="020B0504020202020204" pitchFamily="34" charset="0"/>
              </a:rPr>
              <a:t>Crop picture</a:t>
            </a:r>
          </a:p>
          <a:p>
            <a:pPr eaLnBrk="1" hangingPunct="1">
              <a:spcAft>
                <a:spcPts val="600"/>
              </a:spcAft>
              <a:defRPr/>
            </a:pPr>
            <a:r>
              <a:rPr lang="en-US" altLang="da-DK" sz="900" b="1" noProof="1">
                <a:solidFill>
                  <a:schemeClr val="tx1"/>
                </a:solidFill>
                <a:latin typeface="+mn-lt"/>
                <a:cs typeface="Arial Nova" panose="020B0504020202020204" pitchFamily="34" charset="0"/>
              </a:rPr>
              <a:t>1. </a:t>
            </a:r>
            <a:r>
              <a:rPr lang="en-US" altLang="da-DK" sz="900" b="0" noProof="1">
                <a:solidFill>
                  <a:schemeClr val="tx1"/>
                </a:solidFill>
                <a:latin typeface="+mn-lt"/>
                <a:cs typeface="Arial Nova" panose="020B0504020202020204" pitchFamily="34" charset="0"/>
              </a:rPr>
              <a:t>Click </a:t>
            </a:r>
            <a:r>
              <a:rPr lang="en-US" altLang="da-DK" sz="900" b="1" noProof="1">
                <a:solidFill>
                  <a:schemeClr val="tx1"/>
                </a:solidFill>
                <a:latin typeface="+mn-lt"/>
                <a:cs typeface="Arial Nova" panose="020B0504020202020204" pitchFamily="34" charset="0"/>
              </a:rPr>
              <a:t>Crop</a:t>
            </a:r>
            <a:r>
              <a:rPr lang="en-US" altLang="da-DK" sz="900" b="0" noProof="1">
                <a:solidFill>
                  <a:schemeClr val="tx1"/>
                </a:solidFill>
                <a:latin typeface="+mn-lt"/>
                <a:cs typeface="Arial Nova" panose="020B0504020202020204" pitchFamily="34" charset="0"/>
              </a:rPr>
              <a:t> to change size or focus of the picture</a:t>
            </a:r>
          </a:p>
          <a:p>
            <a:pPr eaLnBrk="1" hangingPunct="1">
              <a:spcAft>
                <a:spcPts val="600"/>
              </a:spcAft>
              <a:defRPr/>
            </a:pPr>
            <a:r>
              <a:rPr lang="en-US" altLang="da-DK" sz="900" b="1" noProof="1">
                <a:solidFill>
                  <a:schemeClr val="tx1"/>
                </a:solidFill>
                <a:latin typeface="+mn-lt"/>
                <a:cs typeface="Arial Nova" panose="020B0504020202020204" pitchFamily="34" charset="0"/>
              </a:rPr>
              <a:t>2. </a:t>
            </a:r>
            <a:r>
              <a:rPr lang="en-US" altLang="da-DK" sz="900" b="0" noProof="1">
                <a:solidFill>
                  <a:schemeClr val="tx1"/>
                </a:solidFill>
                <a:latin typeface="+mn-lt"/>
                <a:cs typeface="Arial Nova" panose="020B0504020202020204" pitchFamily="34" charset="0"/>
              </a:rPr>
              <a:t>If you want to scale the picture, hold </a:t>
            </a:r>
            <a:r>
              <a:rPr lang="en-US" altLang="da-DK" sz="900" b="1" noProof="1">
                <a:solidFill>
                  <a:schemeClr val="tx1"/>
                </a:solidFill>
                <a:latin typeface="+mn-lt"/>
                <a:cs typeface="Arial Nova" panose="020B0504020202020204" pitchFamily="34" charset="0"/>
              </a:rPr>
              <a:t>SHIFT</a:t>
            </a:r>
            <a:r>
              <a:rPr lang="en-US" altLang="da-DK" sz="900" b="0" noProof="1">
                <a:solidFill>
                  <a:schemeClr val="tx1"/>
                </a:solidFill>
                <a:latin typeface="+mn-lt"/>
                <a:cs typeface="Arial Nova" panose="020B0504020202020204" pitchFamily="34" charset="0"/>
              </a:rPr>
              <a:t>-key down while dragging the corners of the picture</a:t>
            </a:r>
            <a:br>
              <a:rPr lang="en-US" altLang="da-DK" sz="900" b="0" noProof="1">
                <a:solidFill>
                  <a:schemeClr val="tx1"/>
                </a:solidFill>
                <a:latin typeface="+mn-lt"/>
                <a:cs typeface="Arial Nova" panose="020B0504020202020204" pitchFamily="34" charset="0"/>
              </a:rPr>
            </a:b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t>
            </a:r>
            <a:r>
              <a:rPr lang="en-US" altLang="da-DK" sz="900" b="0" noProof="1">
                <a:solidFill>
                  <a:schemeClr val="tx1"/>
                </a:solidFill>
                <a:latin typeface="+mn-lt"/>
                <a:cs typeface="Arial Nova" panose="020B0504020202020204" pitchFamily="34" charset="0"/>
              </a:rPr>
              <a:t>If you delete the picture and insert a new one, the picture may lie in front of the text or graphic. If this happens, select the picture,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right-click and choose </a:t>
            </a:r>
            <a:r>
              <a:rPr lang="en-US" altLang="da-DK" sz="900" b="1" noProof="1">
                <a:solidFill>
                  <a:schemeClr val="tx1"/>
                </a:solidFill>
                <a:latin typeface="+mn-lt"/>
                <a:cs typeface="Arial Nova" panose="020B050402020202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Nova" panose="020B0504020202020204" pitchFamily="34" charset="0"/>
              </a:rPr>
              <a:t>GUIDES</a:t>
            </a:r>
            <a:endParaRPr lang="en-US" sz="1600" b="1" noProof="1">
              <a:solidFill>
                <a:schemeClr val="tx1"/>
              </a:solidFill>
              <a:latin typeface="+mn-lt"/>
              <a:cs typeface="Arial Nova" panose="020B0504020202020204" pitchFamily="34" charset="0"/>
            </a:endParaRPr>
          </a:p>
          <a:p>
            <a:pPr eaLnBrk="1" hangingPunct="1">
              <a:spcAft>
                <a:spcPts val="600"/>
              </a:spcAft>
              <a:defRPr/>
            </a:pPr>
            <a:r>
              <a:rPr lang="en-US" altLang="da-DK" sz="900" b="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View</a:t>
            </a:r>
            <a:r>
              <a:rPr lang="en-US" altLang="da-DK" sz="900" b="0" noProof="1">
                <a:solidFill>
                  <a:schemeClr val="tx1"/>
                </a:solidFill>
                <a:latin typeface="+mn-lt"/>
                <a:cs typeface="Arial Nova" panose="020B0504020202020204" pitchFamily="34" charset="0"/>
              </a:rPr>
              <a:t> tab and set tick mark next to </a:t>
            </a:r>
            <a:r>
              <a:rPr lang="en-US" altLang="da-DK" sz="900" b="1" noProof="1">
                <a:solidFill>
                  <a:schemeClr val="tx1"/>
                </a:solidFill>
                <a:latin typeface="+mn-lt"/>
                <a:cs typeface="Arial Nova" panose="020B0504020202020204" pitchFamily="34" charset="0"/>
              </a:rPr>
              <a:t>Guides</a:t>
            </a: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Alt + F9 </a:t>
            </a:r>
            <a:r>
              <a:rPr lang="en-US" altLang="da-DK" sz="900" b="0" noProof="1">
                <a:solidFill>
                  <a:schemeClr val="tx1"/>
                </a:solidFill>
                <a:latin typeface="+mn-lt"/>
                <a:cs typeface="Arial Nova" panose="020B0504020202020204" pitchFamily="34" charset="0"/>
              </a:rPr>
              <a:t>for quick view of guides</a:t>
            </a: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Mac: </a:t>
            </a:r>
            <a:r>
              <a:rPr lang="en-US" sz="900" b="0" i="0">
                <a:solidFill>
                  <a:srgbClr val="333333"/>
                </a:solidFill>
                <a:effectLst/>
                <a:latin typeface="Arial Nova"/>
              </a:rPr>
              <a:t>⌘ </a:t>
            </a:r>
            <a:r>
              <a:rPr lang="en-US" altLang="da-DK" sz="900" b="0" noProof="1">
                <a:solidFill>
                  <a:schemeClr val="tx1"/>
                </a:solidFill>
                <a:latin typeface="+mn-lt"/>
                <a:cs typeface="Arial Nova" panose="020B0504020202020204" pitchFamily="34" charset="0"/>
              </a:rPr>
              <a:t>+ option + ctrl + G</a:t>
            </a:r>
          </a:p>
        </p:txBody>
      </p:sp>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7527652" y="1942016"/>
            <a:ext cx="357084" cy="36585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3"/>
          <a:stretch>
            <a:fillRect/>
          </a:stretch>
        </p:blipFill>
        <p:spPr>
          <a:xfrm>
            <a:off x="7568072" y="4026953"/>
            <a:ext cx="36642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80425" y="1493850"/>
            <a:ext cx="2890480" cy="519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HEADER &amp; FOOTER</a:t>
            </a:r>
          </a:p>
          <a:p>
            <a:pPr eaLnBrk="1" hangingPunct="1">
              <a:spcAft>
                <a:spcPts val="600"/>
              </a:spcAft>
              <a:defRPr/>
            </a:pPr>
            <a:r>
              <a:rPr lang="en-US" altLang="da-DK" sz="900" b="0" noProof="1">
                <a:solidFill>
                  <a:schemeClr val="tx1"/>
                </a:solidFill>
                <a:latin typeface="+mn-lt"/>
                <a:cs typeface="Arial Nova" panose="020B0504020202020204" pitchFamily="34" charset="0"/>
              </a:rPr>
              <a:t>Do this at the very end to apply the changes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on all slides</a:t>
            </a:r>
          </a:p>
          <a:p>
            <a:pPr eaLnBrk="1" hangingPunct="1">
              <a:spcAft>
                <a:spcPts val="600"/>
              </a:spcAft>
              <a:defRPr/>
            </a:pPr>
            <a:r>
              <a:rPr lang="en-US" altLang="da-DK" sz="900" b="0" noProof="1">
                <a:solidFill>
                  <a:schemeClr val="tx1"/>
                </a:solidFill>
                <a:latin typeface="+mn-lt"/>
                <a:cs typeface="Arial Nova" panose="020B0504020202020204" pitchFamily="34" charset="0"/>
              </a:rPr>
              <a:t>Click on </a:t>
            </a:r>
            <a:r>
              <a:rPr lang="en-US" altLang="da-DK" sz="900" b="1" noProof="1">
                <a:solidFill>
                  <a:schemeClr val="tx1"/>
                </a:solidFill>
                <a:latin typeface="+mn-lt"/>
                <a:cs typeface="Arial Nova" panose="020B0504020202020204" pitchFamily="34" charset="0"/>
              </a:rPr>
              <a:t>Header &amp; Footer </a:t>
            </a:r>
            <a:r>
              <a:rPr lang="en-US" altLang="da-DK" sz="900" b="0" noProof="1">
                <a:solidFill>
                  <a:schemeClr val="tx1"/>
                </a:solidFill>
                <a:latin typeface="+mn-lt"/>
                <a:cs typeface="Arial Nova" panose="020B0504020202020204" pitchFamily="34" charset="0"/>
              </a:rPr>
              <a:t>in the </a:t>
            </a:r>
            <a:r>
              <a:rPr lang="en-US" altLang="da-DK" sz="900" b="1" noProof="1">
                <a:solidFill>
                  <a:schemeClr val="tx1"/>
                </a:solidFill>
                <a:latin typeface="+mn-lt"/>
                <a:cs typeface="Arial Nova" panose="020B0504020202020204" pitchFamily="34" charset="0"/>
              </a:rPr>
              <a:t>Insert</a:t>
            </a:r>
            <a:r>
              <a:rPr lang="en-US" altLang="da-DK" sz="900" b="0" noProof="1">
                <a:solidFill>
                  <a:schemeClr val="tx1"/>
                </a:solidFill>
                <a:latin typeface="+mn-lt"/>
                <a:cs typeface="Arial Nova" panose="020B0504020202020204" pitchFamily="34" charset="0"/>
              </a:rPr>
              <a:t> tab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(write the desired text, click date or Slide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number from or to)</a:t>
            </a:r>
          </a:p>
          <a:p>
            <a:pPr eaLnBrk="1" hangingPunct="1">
              <a:spcAft>
                <a:spcPts val="600"/>
              </a:spcAft>
              <a:defRPr/>
            </a:pPr>
            <a:r>
              <a:rPr lang="en-US" altLang="da-DK" sz="900" b="0" noProof="1">
                <a:solidFill>
                  <a:schemeClr val="tx1"/>
                </a:solidFill>
                <a:latin typeface="+mn-lt"/>
                <a:cs typeface="Arial Nova" panose="020B0504020202020204" pitchFamily="34" charset="0"/>
              </a:rPr>
              <a:t>Click </a:t>
            </a:r>
            <a:r>
              <a:rPr lang="en-US" altLang="da-DK" sz="900" b="1" noProof="1">
                <a:solidFill>
                  <a:schemeClr val="tx1"/>
                </a:solidFill>
                <a:latin typeface="+mn-lt"/>
                <a:cs typeface="Arial Nova" panose="020B0504020202020204" pitchFamily="34" charset="0"/>
              </a:rPr>
              <a:t>Apply to All </a:t>
            </a:r>
            <a:r>
              <a:rPr lang="en-US" altLang="da-DK" sz="900" b="0" noProof="1">
                <a:solidFill>
                  <a:schemeClr val="tx1"/>
                </a:solidFill>
                <a:latin typeface="+mn-lt"/>
                <a:cs typeface="Arial Nova" panose="020B0504020202020204" pitchFamily="34" charset="0"/>
              </a:rPr>
              <a:t>or </a:t>
            </a:r>
            <a:r>
              <a:rPr lang="en-US" altLang="da-DK" sz="900" b="1" noProof="1">
                <a:solidFill>
                  <a:schemeClr val="tx1"/>
                </a:solidFill>
                <a:latin typeface="+mn-lt"/>
                <a:cs typeface="Arial Nova" panose="020B0504020202020204" pitchFamily="34" charset="0"/>
              </a:rPr>
              <a:t>Apply</a:t>
            </a:r>
            <a:r>
              <a:rPr lang="en-US" altLang="da-DK" sz="900" b="0" noProof="1">
                <a:solidFill>
                  <a:schemeClr val="tx1"/>
                </a:solidFill>
                <a:latin typeface="+mn-lt"/>
                <a:cs typeface="Arial Nova" panose="020B0504020202020204" pitchFamily="34" charset="0"/>
              </a:rPr>
              <a:t> if only used on one slide</a:t>
            </a:r>
          </a:p>
          <a:p>
            <a:pPr eaLnBrk="1" hangingPunct="1">
              <a:spcAft>
                <a:spcPts val="600"/>
              </a:spcAft>
              <a:defRPr/>
            </a:pP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1600" b="0" noProof="1">
                <a:solidFill>
                  <a:schemeClr val="tx1"/>
                </a:solidFill>
                <a:latin typeface="+mn-lt"/>
                <a:cs typeface="Arial Nova" panose="020B0504020202020204" pitchFamily="34" charset="0"/>
              </a:rPr>
              <a:t>COPY/PASTE CONTENT</a:t>
            </a:r>
          </a:p>
          <a:p>
            <a:pPr eaLnBrk="1" hangingPunct="1">
              <a:spcAft>
                <a:spcPts val="600"/>
              </a:spcAft>
              <a:defRPr/>
            </a:pPr>
            <a:r>
              <a:rPr lang="en-US" altLang="da-DK" sz="900" b="0" noProof="1">
                <a:solidFill>
                  <a:schemeClr val="tx1"/>
                </a:solidFill>
                <a:latin typeface="+mn-lt"/>
                <a:cs typeface="Arial Nova" panose="020B0504020202020204" pitchFamily="34" charset="0"/>
              </a:rPr>
              <a:t>When copying old content to your new presentation,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2 options are available:</a:t>
            </a:r>
          </a:p>
          <a:p>
            <a:pPr eaLnBrk="1" hangingPunct="1">
              <a:spcAft>
                <a:spcPts val="600"/>
              </a:spcAft>
              <a:defRPr/>
            </a:pPr>
            <a:r>
              <a:rPr lang="en-US" altLang="da-DK" sz="900" b="1" noProof="1">
                <a:solidFill>
                  <a:schemeClr val="tx1"/>
                </a:solidFill>
                <a:latin typeface="+mn-lt"/>
                <a:cs typeface="Arial Nova" panose="020B0504020202020204" pitchFamily="34" charset="0"/>
              </a:rPr>
              <a:t>1. Best practice: </a:t>
            </a:r>
            <a:r>
              <a:rPr lang="en-US" altLang="da-DK" sz="900" b="0" noProof="1">
                <a:solidFill>
                  <a:schemeClr val="tx1"/>
                </a:solidFill>
                <a:latin typeface="+mn-lt"/>
                <a:cs typeface="Arial Nova" panose="020B0504020202020204" pitchFamily="34" charset="0"/>
              </a:rPr>
              <a:t>Create a slide in your new presentation and copy </a:t>
            </a:r>
            <a:r>
              <a:rPr lang="en-US" altLang="da-DK" sz="900" b="0" i="0" u="sng" noProof="1">
                <a:solidFill>
                  <a:schemeClr val="tx1"/>
                </a:solidFill>
                <a:latin typeface="+mn-lt"/>
                <a:cs typeface="Arial Nova" panose="020B0504020202020204" pitchFamily="34" charset="0"/>
              </a:rPr>
              <a:t>one</a:t>
            </a:r>
            <a:r>
              <a:rPr lang="en-US" altLang="da-DK" sz="900" b="0" i="0" u="none" noProof="1">
                <a:solidFill>
                  <a:schemeClr val="tx1"/>
                </a:solidFill>
                <a:latin typeface="+mn-lt"/>
                <a:cs typeface="Arial Nova" panose="020B0504020202020204" pitchFamily="34" charset="0"/>
              </a:rPr>
              <a:t> piece of content at a time (e.g. copy all text from </a:t>
            </a:r>
            <a:r>
              <a:rPr lang="en-US" altLang="da-DK" sz="900" b="0" i="0" u="sng" noProof="1">
                <a:solidFill>
                  <a:schemeClr val="tx1"/>
                </a:solidFill>
                <a:latin typeface="+mn-lt"/>
                <a:cs typeface="Arial Nova" panose="020B0504020202020204" pitchFamily="34" charset="0"/>
              </a:rPr>
              <a:t>one</a:t>
            </a:r>
            <a:r>
              <a:rPr lang="en-US" altLang="da-DK" sz="900" b="0" i="0" u="none" noProof="1">
                <a:solidFill>
                  <a:schemeClr val="tx1"/>
                </a:solidFill>
                <a:latin typeface="+mn-lt"/>
                <a:cs typeface="Arial Nova" panose="020B0504020202020204" pitchFamily="34" charset="0"/>
              </a:rPr>
              <a:t> textbox)</a:t>
            </a:r>
            <a:endParaRPr lang="en-US" altLang="da-DK" sz="900" b="1" i="0" u="sng"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2. </a:t>
            </a:r>
            <a:r>
              <a:rPr lang="en-US" altLang="da-DK" sz="900" b="0" noProof="1">
                <a:solidFill>
                  <a:schemeClr val="tx1"/>
                </a:solidFill>
                <a:latin typeface="+mn-lt"/>
                <a:cs typeface="Arial Nova" panose="020B0504020202020204" pitchFamily="34" charset="0"/>
              </a:rPr>
              <a:t>Or copy an entire slide into your new presentation and then choose a fitting layout. Remember to delete the old, wrong layouts (go to View &gt; Slidemaster and delete them)</a:t>
            </a:r>
            <a:endParaRPr lang="en-US" altLang="da-DK" sz="900" b="1" noProof="1">
              <a:solidFill>
                <a:schemeClr val="tx1"/>
              </a:solidFill>
              <a:latin typeface="+mn-lt"/>
              <a:cs typeface="Arial Nova" panose="020B0504020202020204" pitchFamily="34" charset="0"/>
            </a:endParaRPr>
          </a:p>
          <a:p>
            <a:pPr eaLnBrk="1" hangingPunct="1">
              <a:spcAft>
                <a:spcPts val="600"/>
              </a:spcAft>
              <a:defRPr/>
            </a:pPr>
            <a:endParaRPr lang="en-US" altLang="da-DK" sz="900" b="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Insert predefined slides and elements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using the Templafy pane. Choose </a:t>
            </a: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Slides</a:t>
            </a:r>
            <a:r>
              <a:rPr lang="en-US" altLang="da-DK" sz="900" b="0" noProof="1">
                <a:solidFill>
                  <a:schemeClr val="tx1"/>
                </a:solidFill>
                <a:latin typeface="+mn-lt"/>
                <a:cs typeface="Arial Nova" panose="020B0504020202020204" pitchFamily="34" charset="0"/>
              </a:rPr>
              <a:t> and </a:t>
            </a:r>
            <a:r>
              <a:rPr lang="en-US" altLang="da-DK" sz="900" b="1" noProof="1">
                <a:solidFill>
                  <a:schemeClr val="tx1"/>
                </a:solidFill>
                <a:latin typeface="+mn-lt"/>
                <a:cs typeface="Arial Nova" panose="020B0504020202020204" pitchFamily="34" charset="0"/>
              </a:rPr>
              <a:t>Slide elements </a:t>
            </a:r>
            <a:r>
              <a:rPr lang="en-US" altLang="da-DK" sz="900" b="0" noProof="1">
                <a:solidFill>
                  <a:schemeClr val="tx1"/>
                </a:solidFill>
                <a:latin typeface="+mn-lt"/>
                <a:cs typeface="Arial Nova" panose="020B0504020202020204" pitchFamily="34" charset="0"/>
              </a:rPr>
              <a:t>from the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buttons in the Templafy pane on the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right side of the screen</a:t>
            </a:r>
            <a:endParaRPr lang="en-US" altLang="da-DK" sz="900" b="1" noProof="1">
              <a:solidFill>
                <a:schemeClr val="tx1"/>
              </a:solidFill>
              <a:latin typeface="+mn-lt"/>
              <a:cs typeface="Arial Nova" panose="020B05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457200" y="448713"/>
            <a:ext cx="11191873"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Nova" panose="020B0504020202020204" pitchFamily="34" charset="0"/>
              </a:rPr>
              <a:t>TIPS &amp; TRICKS - YOUR USER GUIDE</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4"/>
          <a:stretch>
            <a:fillRect/>
          </a:stretch>
        </p:blipFill>
        <p:spPr>
          <a:xfrm>
            <a:off x="11354737" y="2116483"/>
            <a:ext cx="394462" cy="543366"/>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AA14E01-C524-45D6-B78E-32C921EF76D1}" type="datetime4">
              <a:rPr lang="en-US" smtClean="0"/>
              <a:t>May 6, 2024</a:t>
            </a:fld>
            <a:endParaRPr lang="en-US"/>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04001" y="3309842"/>
            <a:ext cx="398444" cy="321707"/>
          </a:xfrm>
          <a:prstGeom prst="rect">
            <a:avLst/>
          </a:prstGeom>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71375" y="1601788"/>
            <a:ext cx="2772000" cy="464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TEXT STYLES</a:t>
            </a:r>
            <a:endParaRPr lang="en-US" altLang="da-DK" sz="1600" b="0" noProof="1">
              <a:solidFill>
                <a:schemeClr val="tx1"/>
              </a:solidFill>
              <a:latin typeface="+mn-lt"/>
              <a:cs typeface="Arial Nova" panose="020B0504020202020204" pitchFamily="34" charset="0"/>
            </a:endParaRPr>
          </a:p>
          <a:p>
            <a:pPr eaLnBrk="1" hangingPunct="1">
              <a:spcAft>
                <a:spcPts val="600"/>
              </a:spcAft>
              <a:defRPr/>
            </a:pPr>
            <a:r>
              <a:rPr lang="en-US" altLang="da-DK" sz="900" b="0" noProof="1">
                <a:solidFill>
                  <a:schemeClr val="tx1"/>
                </a:solidFill>
                <a:latin typeface="+mn-lt"/>
                <a:cs typeface="Arial Nova" panose="020B0504020202020204" pitchFamily="34" charset="0"/>
              </a:rPr>
              <a:t>Use the </a:t>
            </a:r>
            <a:r>
              <a:rPr lang="en-US" altLang="da-DK" sz="900" b="1" noProof="1">
                <a:solidFill>
                  <a:schemeClr val="tx1"/>
                </a:solidFill>
                <a:latin typeface="+mn-lt"/>
                <a:cs typeface="Arial Nova" panose="020B0504020202020204" pitchFamily="34" charset="0"/>
              </a:rPr>
              <a:t>TAB</a:t>
            </a:r>
            <a:r>
              <a:rPr lang="en-US" altLang="da-DK" sz="900" b="0" noProof="1">
                <a:solidFill>
                  <a:schemeClr val="tx1"/>
                </a:solidFill>
                <a:latin typeface="+mn-lt"/>
                <a:cs typeface="Arial Nova" panose="020B0504020202020204" pitchFamily="34" charset="0"/>
              </a:rPr>
              <a:t>-key</a:t>
            </a:r>
            <a:r>
              <a:rPr lang="en-US" altLang="da-DK" sz="900" b="0" baseline="0" noProof="1">
                <a:solidFill>
                  <a:schemeClr val="tx1"/>
                </a:solidFill>
                <a:latin typeface="+mn-lt"/>
                <a:cs typeface="Arial Nova" panose="020B0504020202020204" pitchFamily="34" charset="0"/>
              </a:rPr>
              <a:t> to jump through levels. Click </a:t>
            </a:r>
            <a:r>
              <a:rPr lang="en-US" altLang="da-DK" sz="900" b="1" baseline="0" noProof="1">
                <a:solidFill>
                  <a:schemeClr val="tx1"/>
                </a:solidFill>
                <a:latin typeface="+mn-lt"/>
                <a:cs typeface="Arial Nova" panose="020B0504020202020204" pitchFamily="34" charset="0"/>
              </a:rPr>
              <a:t>ENTER </a:t>
            </a:r>
            <a:r>
              <a:rPr lang="en-US" altLang="da-DK" sz="900" b="0" baseline="0" noProof="1">
                <a:solidFill>
                  <a:schemeClr val="tx1"/>
                </a:solidFill>
                <a:latin typeface="+mn-lt"/>
                <a:cs typeface="Arial Nova" panose="020B0504020202020204" pitchFamily="34" charset="0"/>
              </a:rPr>
              <a:t>and</a:t>
            </a:r>
            <a:r>
              <a:rPr lang="en-US" altLang="da-DK" sz="900" b="1" baseline="0" noProof="1">
                <a:solidFill>
                  <a:schemeClr val="tx1"/>
                </a:solidFill>
                <a:latin typeface="+mn-lt"/>
                <a:cs typeface="Arial Nova" panose="020B0504020202020204" pitchFamily="34" charset="0"/>
              </a:rPr>
              <a:t> TAB</a:t>
            </a:r>
            <a:r>
              <a:rPr lang="en-US" altLang="da-DK" sz="900" b="0" baseline="0" noProof="1">
                <a:solidFill>
                  <a:schemeClr val="tx1"/>
                </a:solidFill>
                <a:latin typeface="+mn-lt"/>
                <a:cs typeface="Arial Nova" panose="020B05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Nova" panose="020B0504020202020204" pitchFamily="34" charset="0"/>
              </a:rPr>
              <a:t>To go back in levels use </a:t>
            </a:r>
            <a:r>
              <a:rPr lang="en-US" altLang="da-DK" sz="900" b="1" baseline="0" noProof="1">
                <a:solidFill>
                  <a:schemeClr val="tx1"/>
                </a:solidFill>
                <a:latin typeface="+mn-lt"/>
                <a:cs typeface="Arial Nova" panose="020B0504020202020204" pitchFamily="34" charset="0"/>
              </a:rPr>
              <a:t>SHIFT-TAB</a:t>
            </a:r>
            <a:endParaRPr lang="en-US" sz="900" b="1" noProof="1">
              <a:solidFill>
                <a:schemeClr val="tx1"/>
              </a:solidFill>
              <a:latin typeface="+mn-lt"/>
              <a:cs typeface="Arial Nova" panose="020B0504020202020204" pitchFamily="34" charset="0"/>
            </a:endParaRPr>
          </a:p>
          <a:p>
            <a:pPr eaLnBrk="1" hangingPunct="1">
              <a:spcAft>
                <a:spcPts val="600"/>
              </a:spcAft>
              <a:defRPr/>
            </a:pPr>
            <a:r>
              <a:rPr lang="en-US" sz="900" noProof="1">
                <a:solidFill>
                  <a:schemeClr val="tx1"/>
                </a:solidFill>
                <a:latin typeface="+mn-lt"/>
                <a:cs typeface="Arial Nova" panose="020B0504020202020204" pitchFamily="34" charset="0"/>
              </a:rPr>
              <a:t>Alternatively, </a:t>
            </a:r>
            <a:r>
              <a:rPr lang="en-US" sz="900" b="1" noProof="1">
                <a:solidFill>
                  <a:schemeClr val="tx1"/>
                </a:solidFill>
                <a:latin typeface="+mn-lt"/>
                <a:cs typeface="Arial Nova" panose="020B0504020202020204" pitchFamily="34" charset="0"/>
              </a:rPr>
              <a:t>Increase</a:t>
            </a:r>
            <a:r>
              <a:rPr lang="en-US" sz="900" baseline="0" noProof="1">
                <a:solidFill>
                  <a:schemeClr val="tx1"/>
                </a:solidFill>
                <a:latin typeface="+mn-lt"/>
                <a:cs typeface="Arial Nova" panose="020B0504020202020204" pitchFamily="34" charset="0"/>
              </a:rPr>
              <a:t> and </a:t>
            </a:r>
            <a:r>
              <a:rPr lang="en-US" sz="900" b="1" baseline="0" noProof="1">
                <a:solidFill>
                  <a:schemeClr val="tx1"/>
                </a:solidFill>
                <a:latin typeface="+mn-lt"/>
                <a:cs typeface="Arial Nova" panose="020B0504020202020204" pitchFamily="34" charset="0"/>
              </a:rPr>
              <a:t>Decrease </a:t>
            </a:r>
            <a:r>
              <a:rPr lang="en-US" sz="900" baseline="0" noProof="1">
                <a:solidFill>
                  <a:schemeClr val="tx1"/>
                </a:solidFill>
                <a:latin typeface="+mn-lt"/>
                <a:cs typeface="Arial Nova" panose="020B0504020202020204" pitchFamily="34" charset="0"/>
              </a:rPr>
              <a:t>list level can be used</a:t>
            </a:r>
            <a:br>
              <a:rPr lang="en-US" sz="900" baseline="0" noProof="1">
                <a:solidFill>
                  <a:schemeClr val="tx1"/>
                </a:solidFill>
                <a:latin typeface="+mn-lt"/>
                <a:cs typeface="Arial Nova" panose="020B0504020202020204" pitchFamily="34" charset="0"/>
              </a:rPr>
            </a:br>
            <a:endParaRPr lang="en-US" sz="900" baseline="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t>
            </a:r>
            <a:r>
              <a:rPr lang="en-US" sz="900" b="1" noProof="1">
                <a:solidFill>
                  <a:schemeClr val="tx1"/>
                </a:solidFill>
                <a:latin typeface="+mn-lt"/>
                <a:cs typeface="Arial Nova" panose="020B05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Delete bullet for regular text.</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Click on the bullet button to reaply the correct bullet again</a:t>
            </a:r>
          </a:p>
          <a:p>
            <a:pPr eaLnBrk="1" hangingPunct="1">
              <a:spcAft>
                <a:spcPts val="600"/>
              </a:spcAft>
              <a:defRPr/>
            </a:pPr>
            <a:br>
              <a:rPr lang="en-US" altLang="da-DK" sz="900" b="0" noProof="1">
                <a:solidFill>
                  <a:schemeClr val="tx1"/>
                </a:solidFill>
                <a:latin typeface="+mn-lt"/>
                <a:cs typeface="Arial Nova" panose="020B0504020202020204" pitchFamily="34" charset="0"/>
              </a:rPr>
            </a:br>
            <a:r>
              <a:rPr lang="en-US" sz="1600">
                <a:latin typeface="+mn-lt"/>
                <a:cs typeface="Arial Nova" panose="020B05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Click on the menu </a:t>
            </a:r>
            <a:r>
              <a:rPr lang="en-US" altLang="da-DK" sz="900" b="1" noProof="1">
                <a:solidFill>
                  <a:schemeClr val="tx1"/>
                </a:solidFill>
                <a:latin typeface="+mn-lt"/>
                <a:cs typeface="Arial Nova" panose="020B0504020202020204" pitchFamily="34" charset="0"/>
              </a:rPr>
              <a:t>New Slide </a:t>
            </a:r>
            <a:r>
              <a:rPr lang="en-US" altLang="da-DK" sz="900" b="0" noProof="1">
                <a:solidFill>
                  <a:schemeClr val="tx1"/>
                </a:solidFill>
                <a:latin typeface="+mn-lt"/>
                <a:cs typeface="Arial Nova" panose="020B0504020202020204" pitchFamily="34" charset="0"/>
              </a:rPr>
              <a:t>in the </a:t>
            </a:r>
            <a:r>
              <a:rPr lang="en-US" altLang="da-DK" sz="900" b="1" noProof="1">
                <a:solidFill>
                  <a:schemeClr val="tx1"/>
                </a:solidFill>
                <a:latin typeface="+mn-lt"/>
                <a:cs typeface="Arial Nova" panose="020B0504020202020204" pitchFamily="34" charset="0"/>
              </a:rPr>
              <a:t>Home</a:t>
            </a:r>
            <a:r>
              <a:rPr lang="en-US" altLang="da-DK" sz="900" b="0" noProof="1">
                <a:solidFill>
                  <a:schemeClr val="tx1"/>
                </a:solidFill>
                <a:latin typeface="+mn-lt"/>
                <a:cs typeface="Arial Nova" panose="020B0504020202020204" pitchFamily="34" charset="0"/>
              </a:rPr>
              <a:t> tab to insert a new slide</a:t>
            </a:r>
            <a:br>
              <a:rPr lang="en-US" altLang="da-DK" sz="900" b="0" noProof="1">
                <a:solidFill>
                  <a:schemeClr val="tx1"/>
                </a:solidFill>
                <a:latin typeface="+mn-lt"/>
                <a:cs typeface="Arial Nova" panose="020B0504020202020204" pitchFamily="34" charset="0"/>
              </a:rPr>
            </a:b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Change layout</a:t>
            </a:r>
            <a:endParaRPr lang="en-US" altLang="da-DK" sz="900" b="0" noProof="1">
              <a:solidFill>
                <a:schemeClr val="tx1"/>
              </a:solidFill>
              <a:latin typeface="+mn-lt"/>
              <a:cs typeface="Arial Nova" panose="020B0504020202020204" pitchFamily="34" charset="0"/>
            </a:endParaRPr>
          </a:p>
          <a:p>
            <a:pPr marL="0" indent="0">
              <a:spcAft>
                <a:spcPts val="600"/>
              </a:spcAft>
              <a:buFont typeface="+mj-lt"/>
              <a:buNone/>
            </a:pPr>
            <a:r>
              <a:rPr lang="en-US" sz="900">
                <a:solidFill>
                  <a:srgbClr val="000000"/>
                </a:solidFill>
                <a:latin typeface="+mn-lt"/>
                <a:ea typeface="Arial Nova" panose="020B0504020202020204" pitchFamily="34" charset="0"/>
              </a:rPr>
              <a:t>Click on the arrow next to </a:t>
            </a:r>
            <a:r>
              <a:rPr lang="en-US" sz="900" b="1">
                <a:solidFill>
                  <a:srgbClr val="000000"/>
                </a:solidFill>
                <a:latin typeface="+mn-lt"/>
                <a:ea typeface="Arial Nova" panose="020B0504020202020204" pitchFamily="34" charset="0"/>
              </a:rPr>
              <a:t>Layout</a:t>
            </a:r>
            <a:br>
              <a:rPr lang="en-US" sz="900" b="1">
                <a:solidFill>
                  <a:srgbClr val="000000"/>
                </a:solidFill>
                <a:latin typeface="+mn-lt"/>
                <a:ea typeface="Arial Nova" panose="020B0504020202020204" pitchFamily="34" charset="0"/>
              </a:rPr>
            </a:br>
            <a:r>
              <a:rPr lang="en-US" sz="900">
                <a:solidFill>
                  <a:srgbClr val="000000"/>
                </a:solidFill>
                <a:latin typeface="+mn-lt"/>
                <a:ea typeface="Arial Nova" panose="020B0504020202020204" pitchFamily="34" charset="0"/>
              </a:rPr>
              <a:t>to view a dropdown menu of possible slide layouts</a:t>
            </a:r>
            <a:br>
              <a:rPr lang="en-US" sz="900">
                <a:solidFill>
                  <a:srgbClr val="000000"/>
                </a:solidFill>
                <a:latin typeface="+mn-lt"/>
                <a:ea typeface="Arial Nova" panose="020B0504020202020204" pitchFamily="34" charset="0"/>
              </a:rPr>
            </a:br>
            <a:endParaRPr lang="en-US" sz="900">
              <a:solidFill>
                <a:srgbClr val="000000"/>
              </a:solidFill>
              <a:latin typeface="+mn-lt"/>
              <a:ea typeface="Arial Nova" panose="020B0504020202020204" pitchFamily="34" charset="0"/>
            </a:endParaRPr>
          </a:p>
          <a:p>
            <a:pPr eaLnBrk="1" hangingPunct="1">
              <a:spcAft>
                <a:spcPts val="600"/>
              </a:spcAft>
              <a:defRPr/>
            </a:pPr>
            <a:r>
              <a:rPr lang="en-US" sz="900" b="1" noProof="1">
                <a:solidFill>
                  <a:schemeClr val="tx1"/>
                </a:solidFill>
                <a:latin typeface="+mn-lt"/>
                <a:cs typeface="Arial Nova" panose="020B05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Nova" panose="020B0504020202020204" pitchFamily="34" charset="0"/>
              </a:rPr>
              <a:t>1. </a:t>
            </a:r>
            <a:r>
              <a:rPr lang="en-US" altLang="da-DK" sz="90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Home</a:t>
            </a:r>
            <a:r>
              <a:rPr lang="en-US" altLang="da-DK" sz="900" noProof="1">
                <a:solidFill>
                  <a:schemeClr val="tx1"/>
                </a:solidFill>
                <a:latin typeface="+mn-lt"/>
                <a:cs typeface="Arial Nova" panose="020B0504020202020204" pitchFamily="34" charset="0"/>
              </a:rPr>
              <a:t> tab</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Nova" panose="020B0504020202020204" pitchFamily="34" charset="0"/>
              </a:rPr>
              <a:t>2. </a:t>
            </a:r>
            <a:r>
              <a:rPr lang="en-US" altLang="da-DK" sz="90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Reset</a:t>
            </a:r>
            <a:r>
              <a:rPr lang="en-US" altLang="da-DK" sz="900" noProof="1">
                <a:solidFill>
                  <a:schemeClr val="tx1"/>
                </a:solidFill>
                <a:latin typeface="+mn-lt"/>
                <a:cs typeface="Arial Nova" panose="020B0504020202020204" pitchFamily="34" charset="0"/>
              </a:rPr>
              <a:t> menu to reset position, size and formatting of the slide placeholders to their default settings</a:t>
            </a:r>
            <a:endParaRPr lang="en-US" sz="900">
              <a:latin typeface="+mn-lt"/>
              <a:ea typeface="Arial Nova" panose="020B05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6"/>
          <a:stretch>
            <a:fillRect/>
          </a:stretch>
        </p:blipFill>
        <p:spPr>
          <a:xfrm>
            <a:off x="3195241" y="4967164"/>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7"/>
          <a:stretch>
            <a:fillRect/>
          </a:stretch>
        </p:blipFill>
        <p:spPr>
          <a:xfrm>
            <a:off x="3195241" y="4112845"/>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8"/>
          <a:stretch>
            <a:fillRect/>
          </a:stretch>
        </p:blipFill>
        <p:spPr>
          <a:xfrm>
            <a:off x="3197939" y="5866461"/>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9"/>
          <a:stretch>
            <a:fillRect/>
          </a:stretch>
        </p:blipFill>
        <p:spPr>
          <a:xfrm>
            <a:off x="3195241" y="2607587"/>
            <a:ext cx="457143" cy="257143"/>
          </a:xfrm>
          <a:prstGeom prst="rect">
            <a:avLst/>
          </a:prstGeom>
        </p:spPr>
      </p:pic>
      <p:pic>
        <p:nvPicPr>
          <p:cNvPr id="4" name="Picture 3">
            <a:extLst>
              <a:ext uri="{FF2B5EF4-FFF2-40B4-BE49-F238E27FC236}">
                <a16:creationId xmlns:a16="http://schemas.microsoft.com/office/drawing/2014/main" id="{292A5FDF-69DC-4DD2-BFF8-3478E75DBB7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439694" y="2694597"/>
            <a:ext cx="510903" cy="365851"/>
          </a:xfrm>
          <a:prstGeom prst="rect">
            <a:avLst/>
          </a:prstGeom>
        </p:spPr>
      </p:pic>
      <p:grpSp>
        <p:nvGrpSpPr>
          <p:cNvPr id="10" name="Group 9">
            <a:extLst>
              <a:ext uri="{FF2B5EF4-FFF2-40B4-BE49-F238E27FC236}">
                <a16:creationId xmlns:a16="http://schemas.microsoft.com/office/drawing/2014/main" id="{D428E528-3C21-43A5-9A1F-5FC8A3BB1E92}"/>
              </a:ext>
            </a:extLst>
          </p:cNvPr>
          <p:cNvGrpSpPr/>
          <p:nvPr userDrawn="1"/>
        </p:nvGrpSpPr>
        <p:grpSpPr>
          <a:xfrm>
            <a:off x="10669278" y="6024633"/>
            <a:ext cx="1034135" cy="384654"/>
            <a:chOff x="10992821" y="4404000"/>
            <a:chExt cx="1588357" cy="616052"/>
          </a:xfrm>
        </p:grpSpPr>
        <p:pic>
          <p:nvPicPr>
            <p:cNvPr id="8" name="Picture 7">
              <a:extLst>
                <a:ext uri="{FF2B5EF4-FFF2-40B4-BE49-F238E27FC236}">
                  <a16:creationId xmlns:a16="http://schemas.microsoft.com/office/drawing/2014/main" id="{A44E7E5B-C2F8-47A1-8626-A6E32640159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0992821" y="4404000"/>
              <a:ext cx="1588357" cy="616052"/>
            </a:xfrm>
            <a:prstGeom prst="rect">
              <a:avLst/>
            </a:prstGeom>
          </p:spPr>
        </p:pic>
        <p:pic>
          <p:nvPicPr>
            <p:cNvPr id="33" name="Picture 32">
              <a:extLst>
                <a:ext uri="{FF2B5EF4-FFF2-40B4-BE49-F238E27FC236}">
                  <a16:creationId xmlns:a16="http://schemas.microsoft.com/office/drawing/2014/main" id="{5065702C-2099-41C8-904A-A3616CD11CA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2479578" y="4785230"/>
              <a:ext cx="101600" cy="221441"/>
            </a:xfrm>
            <a:prstGeom prst="rect">
              <a:avLst/>
            </a:prstGeom>
          </p:spPr>
        </p:pic>
      </p:grpSp>
      <p:pic>
        <p:nvPicPr>
          <p:cNvPr id="34" name="Picture 2">
            <a:extLst>
              <a:ext uri="{FF2B5EF4-FFF2-40B4-BE49-F238E27FC236}">
                <a16:creationId xmlns:a16="http://schemas.microsoft.com/office/drawing/2014/main" id="{23C2B142-78D9-4D1A-A62B-85445D78273E}"/>
              </a:ext>
            </a:extLst>
          </p:cNvPr>
          <p:cNvPicPr>
            <a:picLocks noChangeAspect="1"/>
          </p:cNvPicPr>
          <p:nvPr userDrawn="1"/>
        </p:nvPicPr>
        <p:blipFill>
          <a:blip r:embed="rId13"/>
          <a:stretch>
            <a:fillRect/>
          </a:stretch>
        </p:blipFill>
        <p:spPr>
          <a:xfrm>
            <a:off x="3195241" y="3317455"/>
            <a:ext cx="257143" cy="285714"/>
          </a:xfrm>
          <a:prstGeom prst="rect">
            <a:avLst/>
          </a:prstGeom>
        </p:spPr>
      </p:pic>
    </p:spTree>
    <p:extLst>
      <p:ext uri="{BB962C8B-B14F-4D97-AF65-F5344CB8AC3E}">
        <p14:creationId xmlns:p14="http://schemas.microsoft.com/office/powerpoint/2010/main" val="956186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
          <a:xfrm>
            <a:off x="0" y="0"/>
            <a:ext cx="12192000" cy="6858000"/>
          </a:xfrm>
          <a:prstGeom prst="rect">
            <a:avLst/>
          </a:prstGeom>
          <a:solidFill>
            <a:srgbClr val="000000"/>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a:solidFill>
                  <a:schemeClr val="bg1"/>
                </a:solidFill>
              </a:rPr>
              <a:t>If you see any </a:t>
            </a:r>
            <a:r>
              <a:rPr lang="en-US" sz="4400" b="1" i="1" noProof="0">
                <a:solidFill>
                  <a:schemeClr val="bg1"/>
                </a:solidFill>
              </a:rPr>
              <a:t>layouts after this </a:t>
            </a:r>
            <a:r>
              <a:rPr lang="en-US" sz="4400" b="0" i="0" noProof="0">
                <a:solidFill>
                  <a:schemeClr val="bg1"/>
                </a:solidFill>
              </a:rPr>
              <a:t>one</a:t>
            </a:r>
            <a:r>
              <a:rPr lang="en-US" sz="4400" b="1" i="1" noProof="0">
                <a:solidFill>
                  <a:schemeClr val="bg1"/>
                </a:solidFill>
              </a:rPr>
              <a:t>,</a:t>
            </a:r>
            <a:br>
              <a:rPr lang="en-US" sz="4400" b="0" i="0" noProof="0">
                <a:solidFill>
                  <a:schemeClr val="bg1"/>
                </a:solidFill>
              </a:rPr>
            </a:br>
            <a:r>
              <a:rPr lang="en-US" sz="4400" b="0" noProof="0">
                <a:solidFill>
                  <a:schemeClr val="bg1"/>
                </a:solidFill>
              </a:rPr>
              <a:t>do not use them. These layouts </a:t>
            </a:r>
            <a:r>
              <a:rPr lang="en-US" sz="4400" b="1" i="1" u="none" noProof="0">
                <a:solidFill>
                  <a:schemeClr val="bg1"/>
                </a:solidFill>
              </a:rPr>
              <a:t>are not </a:t>
            </a:r>
            <a:r>
              <a:rPr lang="en-US" sz="4400" b="0" noProof="0">
                <a:solidFill>
                  <a:schemeClr val="bg1"/>
                </a:solidFill>
              </a:rPr>
              <a:t>part of our corporate template.</a:t>
            </a:r>
            <a:br>
              <a:rPr lang="en-US" sz="2800" b="0" noProof="0">
                <a:solidFill>
                  <a:schemeClr val="bg1"/>
                </a:solidFill>
              </a:rPr>
            </a:br>
            <a:br>
              <a:rPr lang="en-US" sz="2800" b="0" noProof="0">
                <a:solidFill>
                  <a:schemeClr val="bg1"/>
                </a:solidFill>
              </a:rPr>
            </a:br>
            <a:endParaRPr lang="en-US"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US" sz="13800" b="1" i="1" noProof="0">
                <a:solidFill>
                  <a:schemeClr val="bg1"/>
                </a:solidFill>
              </a:rPr>
              <a:t>Do not use </a:t>
            </a:r>
            <a:endParaRPr lang="en-US"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Also notice: Layouts after this might contain potential confidential information.</a:t>
            </a:r>
            <a:br>
              <a:rPr lang="en-US" sz="1800" b="0" noProof="0">
                <a:solidFill>
                  <a:schemeClr val="bg1"/>
                </a:solidFill>
              </a:rPr>
            </a:br>
            <a:endParaRPr lang="en-US"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764B993A-A47C-4FC1-84D6-E1E4913EEF88}" type="datetime4">
              <a:rPr lang="en-US" smtClean="0"/>
              <a:t>May 6, 2024</a:t>
            </a:fld>
            <a:endParaRPr lang="en-US"/>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60932019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1173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3_Custom Layout">
    <p:bg>
      <p:bgPr>
        <a:solidFill>
          <a:schemeClr val="bg2"/>
        </a:solidFill>
        <a:effectLst/>
      </p:bgPr>
    </p:bg>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Arial Nova" panose="020B05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2511634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B5A04655-E5AA-6E0F-9F3D-2C84A09CBC65}"/>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panose="020B05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12142447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Image Full Bleed">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84404D-46C7-46C9-9ECB-2F345495A023}"/>
              </a:ext>
            </a:extLst>
          </p:cNvPr>
          <p:cNvSpPr>
            <a:spLocks noGrp="1"/>
          </p:cNvSpPr>
          <p:nvPr>
            <p:ph type="pic" sz="quarter" idx="13" hasCustomPrompt="1"/>
          </p:nvPr>
        </p:nvSpPr>
        <p:spPr>
          <a:xfrm>
            <a:off x="1524" y="91440"/>
            <a:ext cx="12188952" cy="6775704"/>
          </a:xfrm>
          <a:solidFill>
            <a:srgbClr val="858688"/>
          </a:solidFill>
        </p:spPr>
        <p:txBody>
          <a:bodyPr anchor="ctr"/>
          <a:lstStyle>
            <a:lvl1pPr algn="ctr">
              <a:buNone/>
              <a:defRPr>
                <a:solidFill>
                  <a:schemeClr val="tx2"/>
                </a:solidFill>
              </a:defRPr>
            </a:lvl1pPr>
          </a:lstStyle>
          <a:p>
            <a:r>
              <a:rPr lang="en-US" noProof="0"/>
              <a:t>Click here to insert image</a:t>
            </a:r>
          </a:p>
        </p:txBody>
      </p:sp>
      <p:sp>
        <p:nvSpPr>
          <p:cNvPr id="2" name="Title 1">
            <a:extLst>
              <a:ext uri="{FF2B5EF4-FFF2-40B4-BE49-F238E27FC236}">
                <a16:creationId xmlns:a16="http://schemas.microsoft.com/office/drawing/2014/main" id="{9EF1163C-813F-426E-8A47-FBB65F8A92AB}"/>
              </a:ext>
            </a:extLst>
          </p:cNvPr>
          <p:cNvSpPr>
            <a:spLocks noGrp="1"/>
          </p:cNvSpPr>
          <p:nvPr>
            <p:ph type="title" hasCustomPrompt="1"/>
          </p:nvPr>
        </p:nvSpPr>
        <p:spPr>
          <a:xfrm>
            <a:off x="614171" y="750324"/>
            <a:ext cx="5905163" cy="997196"/>
          </a:xfrm>
        </p:spPr>
        <p:txBody>
          <a:bodyPr anchor="b"/>
          <a:lstStyle>
            <a:lvl1pPr>
              <a:defRPr>
                <a:solidFill>
                  <a:schemeClr val="bg1"/>
                </a:solidFill>
              </a:defRPr>
            </a:lvl1pPr>
          </a:lstStyle>
          <a:p>
            <a:r>
              <a:rPr lang="en-US" noProof="0"/>
              <a:t>Click to add a title, up </a:t>
            </a:r>
            <a:br>
              <a:rPr lang="en-US" noProof="0"/>
            </a:br>
            <a:r>
              <a:rPr lang="en-US" noProof="0"/>
              <a:t>to two lines</a:t>
            </a:r>
          </a:p>
        </p:txBody>
      </p:sp>
      <p:sp>
        <p:nvSpPr>
          <p:cNvPr id="68" name="Subtitle 2">
            <a:extLst>
              <a:ext uri="{FF2B5EF4-FFF2-40B4-BE49-F238E27FC236}">
                <a16:creationId xmlns:a16="http://schemas.microsoft.com/office/drawing/2014/main" id="{AE9F04E0-3F68-45B0-82B6-5A48F5CDE3D2}"/>
              </a:ext>
            </a:extLst>
          </p:cNvPr>
          <p:cNvSpPr>
            <a:spLocks noGrp="1"/>
          </p:cNvSpPr>
          <p:nvPr>
            <p:ph type="subTitle" idx="1"/>
          </p:nvPr>
        </p:nvSpPr>
        <p:spPr>
          <a:xfrm>
            <a:off x="609601" y="1925770"/>
            <a:ext cx="5909733" cy="1300021"/>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endParaRPr lang="en-US" noProof="0"/>
          </a:p>
        </p:txBody>
      </p:sp>
      <p:sp>
        <p:nvSpPr>
          <p:cNvPr id="17" name="Text Placeholder 173">
            <a:extLst>
              <a:ext uri="{FF2B5EF4-FFF2-40B4-BE49-F238E27FC236}">
                <a16:creationId xmlns:a16="http://schemas.microsoft.com/office/drawing/2014/main" id="{1FC7D034-5C1B-46B6-A428-34509EBFF7D6}"/>
              </a:ext>
            </a:extLst>
          </p:cNvPr>
          <p:cNvSpPr>
            <a:spLocks noGrp="1"/>
          </p:cNvSpPr>
          <p:nvPr>
            <p:ph type="body" sz="quarter" idx="16" hasCustomPrompt="1"/>
          </p:nvPr>
        </p:nvSpPr>
        <p:spPr>
          <a:xfrm>
            <a:off x="1905000" y="5632704"/>
            <a:ext cx="10287000" cy="1225296"/>
          </a:xfrm>
          <a:gradFill>
            <a:gsLst>
              <a:gs pos="95000">
                <a:srgbClr val="000000">
                  <a:alpha val="0"/>
                </a:srgbClr>
              </a:gs>
              <a:gs pos="4000">
                <a:srgbClr val="000000">
                  <a:alpha val="60000"/>
                </a:srgbClr>
              </a:gs>
              <a:gs pos="48000">
                <a:srgbClr val="000000">
                  <a:alpha val="0"/>
                </a:srgbClr>
              </a:gs>
            </a:gsLst>
            <a:lin ang="13500000" scaled="1"/>
          </a:gradFill>
        </p:spPr>
        <p:txBody>
          <a:bodyPr wrap="square" lIns="6309360" tIns="91440" rIns="365760" bIns="182880" anchor="b">
            <a:noAutofit/>
          </a:bodyPr>
          <a:lstStyle>
            <a:lvl1pPr algn="r">
              <a:lnSpc>
                <a:spcPct val="95000"/>
              </a:lnSpc>
              <a:spcBef>
                <a:spcPts val="0"/>
              </a:spcBef>
              <a:buNone/>
              <a:defRPr sz="1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add a caption</a:t>
            </a:r>
          </a:p>
        </p:txBody>
      </p:sp>
      <p:grpSp>
        <p:nvGrpSpPr>
          <p:cNvPr id="11" name="Color Bar">
            <a:extLst>
              <a:ext uri="{FF2B5EF4-FFF2-40B4-BE49-F238E27FC236}">
                <a16:creationId xmlns:a16="http://schemas.microsoft.com/office/drawing/2014/main" id="{11D47549-568B-4302-B936-992795A50171}"/>
              </a:ext>
            </a:extLst>
          </p:cNvPr>
          <p:cNvGrpSpPr/>
          <p:nvPr userDrawn="1"/>
        </p:nvGrpSpPr>
        <p:grpSpPr>
          <a:xfrm>
            <a:off x="1524" y="0"/>
            <a:ext cx="12188952" cy="91440"/>
            <a:chOff x="909320" y="-588647"/>
            <a:chExt cx="12262104" cy="146304"/>
          </a:xfrm>
        </p:grpSpPr>
        <p:sp>
          <p:nvSpPr>
            <p:cNvPr id="12" name="Rectangle 11">
              <a:extLst>
                <a:ext uri="{FF2B5EF4-FFF2-40B4-BE49-F238E27FC236}">
                  <a16:creationId xmlns:a16="http://schemas.microsoft.com/office/drawing/2014/main" id="{83EA6109-E3CE-4C49-83F6-490211DA780D}"/>
                </a:ext>
              </a:extLst>
            </p:cNvPr>
            <p:cNvSpPr/>
            <p:nvPr userDrawn="1"/>
          </p:nvSpPr>
          <p:spPr>
            <a:xfrm>
              <a:off x="909320" y="-588647"/>
              <a:ext cx="3502152" cy="146304"/>
            </a:xfrm>
            <a:prstGeom prst="rect">
              <a:avLst/>
            </a:prstGeom>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10000"/>
                </a:lnSpc>
                <a:spcBef>
                  <a:spcPts val="600"/>
                </a:spcBef>
                <a:spcAft>
                  <a:spcPts val="600"/>
                </a:spcAft>
              </a:pPr>
              <a:endParaRPr lang="en-US">
                <a:solidFill>
                  <a:schemeClr val="bg1"/>
                </a:solidFill>
              </a:endParaRPr>
            </a:p>
          </p:txBody>
        </p:sp>
        <p:sp>
          <p:nvSpPr>
            <p:cNvPr id="13" name="Rectangle 12">
              <a:extLst>
                <a:ext uri="{FF2B5EF4-FFF2-40B4-BE49-F238E27FC236}">
                  <a16:creationId xmlns:a16="http://schemas.microsoft.com/office/drawing/2014/main" id="{17305496-6105-4C9C-B1ED-25A3911289BD}"/>
                </a:ext>
              </a:extLst>
            </p:cNvPr>
            <p:cNvSpPr/>
            <p:nvPr userDrawn="1"/>
          </p:nvSpPr>
          <p:spPr>
            <a:xfrm>
              <a:off x="4411472" y="-588647"/>
              <a:ext cx="3502152" cy="146304"/>
            </a:xfrm>
            <a:prstGeom prst="rect">
              <a:avLst/>
            </a:prstGeom>
            <a:solidFill>
              <a:srgbClr val="048E62"/>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10000"/>
                </a:lnSpc>
                <a:spcBef>
                  <a:spcPts val="600"/>
                </a:spcBef>
                <a:spcAft>
                  <a:spcPts val="600"/>
                </a:spcAft>
              </a:pPr>
              <a:endParaRPr lang="en-US">
                <a:solidFill>
                  <a:schemeClr val="bg1"/>
                </a:solidFill>
              </a:endParaRPr>
            </a:p>
          </p:txBody>
        </p:sp>
        <p:sp>
          <p:nvSpPr>
            <p:cNvPr id="14" name="Rectangle 13">
              <a:extLst>
                <a:ext uri="{FF2B5EF4-FFF2-40B4-BE49-F238E27FC236}">
                  <a16:creationId xmlns:a16="http://schemas.microsoft.com/office/drawing/2014/main" id="{1C5E30F9-2EE1-4F99-A09A-033CCFF382BA}"/>
                </a:ext>
              </a:extLst>
            </p:cNvPr>
            <p:cNvSpPr/>
            <p:nvPr userDrawn="1"/>
          </p:nvSpPr>
          <p:spPr>
            <a:xfrm>
              <a:off x="7913624" y="-588647"/>
              <a:ext cx="3502152" cy="146304"/>
            </a:xfrm>
            <a:prstGeom prst="rect">
              <a:avLst/>
            </a:prstGeom>
            <a:solidFill>
              <a:srgbClr val="82B500"/>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10000"/>
                </a:lnSpc>
                <a:spcBef>
                  <a:spcPts val="600"/>
                </a:spcBef>
                <a:spcAft>
                  <a:spcPts val="600"/>
                </a:spcAft>
              </a:pPr>
              <a:endParaRPr lang="en-US">
                <a:solidFill>
                  <a:schemeClr val="bg1"/>
                </a:solidFill>
              </a:endParaRPr>
            </a:p>
          </p:txBody>
        </p:sp>
        <p:sp>
          <p:nvSpPr>
            <p:cNvPr id="21" name="Rectangle 20">
              <a:extLst>
                <a:ext uri="{FF2B5EF4-FFF2-40B4-BE49-F238E27FC236}">
                  <a16:creationId xmlns:a16="http://schemas.microsoft.com/office/drawing/2014/main" id="{83E2AC1F-C4E7-42D9-86C6-4DF4E7A6FAD0}"/>
                </a:ext>
              </a:extLst>
            </p:cNvPr>
            <p:cNvSpPr/>
            <p:nvPr userDrawn="1"/>
          </p:nvSpPr>
          <p:spPr>
            <a:xfrm>
              <a:off x="11415776" y="-588647"/>
              <a:ext cx="1755648" cy="146304"/>
            </a:xfrm>
            <a:prstGeom prst="rect">
              <a:avLst/>
            </a:prstGeom>
            <a:solidFill>
              <a:srgbClr val="C2F058"/>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110000"/>
                </a:lnSpc>
                <a:spcBef>
                  <a:spcPts val="600"/>
                </a:spcBef>
                <a:spcAft>
                  <a:spcPts val="600"/>
                </a:spcAft>
              </a:pPr>
              <a:endParaRPr lang="en-US">
                <a:solidFill>
                  <a:schemeClr val="bg1"/>
                </a:solidFill>
              </a:endParaRPr>
            </a:p>
          </p:txBody>
        </p:sp>
      </p:grpSp>
      <p:sp>
        <p:nvSpPr>
          <p:cNvPr id="15" name="Footer Placeholder 5">
            <a:extLst>
              <a:ext uri="{FF2B5EF4-FFF2-40B4-BE49-F238E27FC236}">
                <a16:creationId xmlns:a16="http://schemas.microsoft.com/office/drawing/2014/main" id="{66DA4097-0B85-4C00-9414-F19C960564D1}"/>
              </a:ext>
            </a:extLst>
          </p:cNvPr>
          <p:cNvSpPr>
            <a:spLocks noGrp="1"/>
          </p:cNvSpPr>
          <p:nvPr>
            <p:ph type="ftr" sz="quarter" idx="36"/>
          </p:nvPr>
        </p:nvSpPr>
        <p:spPr>
          <a:xfrm>
            <a:off x="609601" y="6042132"/>
            <a:ext cx="8788635" cy="565429"/>
          </a:xfrm>
        </p:spPr>
        <p:txBody>
          <a:bodyPr vert="horz" wrap="square" lIns="0" tIns="0" rIns="0" bIns="0" rtlCol="0" anchor="b">
            <a:noAutofit/>
          </a:bodyPr>
          <a:lstStyle>
            <a:lvl1pPr>
              <a:defRPr lang="en-US" smtClean="0">
                <a:solidFill>
                  <a:schemeClr val="bg1"/>
                </a:solidFill>
              </a:defRPr>
            </a:lvl1pPr>
          </a:lstStyle>
          <a:p>
            <a:pPr marL="114300" indent="-114300" defTabSz="457200">
              <a:buFont typeface="+mj-lt"/>
              <a:buAutoNum type="arabicPeriod"/>
            </a:pPr>
            <a:endParaRPr lang="en-US"/>
          </a:p>
        </p:txBody>
      </p:sp>
    </p:spTree>
    <p:extLst>
      <p:ext uri="{BB962C8B-B14F-4D97-AF65-F5344CB8AC3E}">
        <p14:creationId xmlns:p14="http://schemas.microsoft.com/office/powerpoint/2010/main" val="336885463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Title Dark Teal A">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709988" y="2978150"/>
            <a:ext cx="8483212" cy="2887663"/>
          </a:xfrm>
          <a:prstGeom prst="rect">
            <a:avLst/>
          </a:prstGeom>
          <a:solidFill>
            <a:srgbClr val="E6E6E6"/>
          </a:solidFill>
        </p:spPr>
        <p:txBody>
          <a:bodyPr lIns="0" tIns="864000" anchor="ct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623888" y="1171751"/>
            <a:ext cx="4937125" cy="1647649"/>
          </a:xfrm>
        </p:spPr>
        <p:txBody>
          <a:bodyPr lIns="0" anchor="b" anchorCtr="0"/>
          <a:lstStyle>
            <a:lvl1pPr algn="l">
              <a:defRPr sz="6000">
                <a:solidFill>
                  <a:schemeClr val="bg1"/>
                </a:solidFill>
              </a:defRPr>
            </a:lvl1pPr>
          </a:lstStyle>
          <a:p>
            <a:r>
              <a:rPr lang="en-US"/>
              <a:t>Click to add title</a:t>
            </a:r>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9715499" y="6024563"/>
            <a:ext cx="1852613" cy="452437"/>
          </a:xfrm>
        </p:spPr>
        <p:txBody>
          <a:bodyPr/>
          <a:lstStyle/>
          <a:p>
            <a:endParaRPr lang="en-US"/>
          </a:p>
        </p:txBody>
      </p:sp>
      <p:sp>
        <p:nvSpPr>
          <p:cNvPr id="7" name="Subtitle 2">
            <a:extLst>
              <a:ext uri="{FF2B5EF4-FFF2-40B4-BE49-F238E27FC236}">
                <a16:creationId xmlns:a16="http://schemas.microsoft.com/office/drawing/2014/main" id="{B0E125CA-7E21-2F1E-B0D1-A78A2BE26895}"/>
              </a:ext>
            </a:extLst>
          </p:cNvPr>
          <p:cNvSpPr>
            <a:spLocks noGrp="1"/>
          </p:cNvSpPr>
          <p:nvPr>
            <p:ph type="subTitle" idx="1" hasCustomPrompt="1"/>
          </p:nvPr>
        </p:nvSpPr>
        <p:spPr bwMode="white">
          <a:xfrm>
            <a:off x="635634" y="3433764"/>
            <a:ext cx="2907666" cy="603250"/>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grpSp>
        <p:nvGrpSpPr>
          <p:cNvPr id="45" name="Logo - negative">
            <a:extLst>
              <a:ext uri="{FF2B5EF4-FFF2-40B4-BE49-F238E27FC236}">
                <a16:creationId xmlns:a16="http://schemas.microsoft.com/office/drawing/2014/main" id="{1A588333-BE5A-1071-845E-9B4B8F51271A}"/>
              </a:ext>
            </a:extLst>
          </p:cNvPr>
          <p:cNvGrpSpPr>
            <a:grpSpLocks/>
          </p:cNvGrpSpPr>
          <p:nvPr userDrawn="1"/>
        </p:nvGrpSpPr>
        <p:grpSpPr bwMode="white">
          <a:xfrm>
            <a:off x="9882188" y="445295"/>
            <a:ext cx="1849999" cy="342521"/>
            <a:chOff x="3181350" y="2890837"/>
            <a:chExt cx="5829299" cy="1079276"/>
          </a:xfrm>
        </p:grpSpPr>
        <p:sp>
          <p:nvSpPr>
            <p:cNvPr id="46" name="Freeform: Shape 45">
              <a:extLst>
                <a:ext uri="{FF2B5EF4-FFF2-40B4-BE49-F238E27FC236}">
                  <a16:creationId xmlns:a16="http://schemas.microsoft.com/office/drawing/2014/main" id="{136C9CA8-8820-6F77-54E9-FD687B0CB948}"/>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8766634-9AA2-791D-378B-F2408F0AFDFB}"/>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D1A1F9E-F2E9-C89D-DA79-B4261F993308}"/>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E46E34D-DA1D-FFCB-7717-E705B4C795DB}"/>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E4AD5ED-9480-D711-9805-5AC58B2635B5}"/>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1F5F07D-30F3-08FD-6E56-92E98AA50BFB}"/>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24E5CCA-BC9C-8483-B518-14BA3289F093}"/>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78B1282-30F9-BFA0-1987-67E5451D0899}"/>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1ACAB40-FC66-0DB3-99AA-BBEE7A2B99FC}"/>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0201921-1144-987F-717F-1C3127958CA6}"/>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1540808-F906-06C1-8F42-5DEBDBA27E10}"/>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5228E4B-67EA-88AF-D366-11C92D1060D5}"/>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3A28709-200A-64B6-8FCE-8E2E25A7ADA5}"/>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35B0594-9C46-57AF-1C7A-0193E58B073F}"/>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329075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Title Paper Gray A">
    <p:bg>
      <p:bgPr>
        <a:solidFill>
          <a:schemeClr val="bg2"/>
        </a:solidFill>
        <a:effectLst/>
      </p:bgPr>
    </p:bg>
    <p:spTree>
      <p:nvGrpSpPr>
        <p:cNvPr id="1" name=""/>
        <p:cNvGrpSpPr/>
        <p:nvPr/>
      </p:nvGrpSpPr>
      <p:grpSpPr>
        <a:xfrm>
          <a:off x="0" y="0"/>
          <a:ext cx="0" cy="0"/>
          <a:chOff x="0" y="0"/>
          <a:chExt cx="0" cy="0"/>
        </a:xfrm>
      </p:grpSpPr>
      <p:grpSp>
        <p:nvGrpSpPr>
          <p:cNvPr id="30" name="Logo - Color">
            <a:extLst>
              <a:ext uri="{FF2B5EF4-FFF2-40B4-BE49-F238E27FC236}">
                <a16:creationId xmlns:a16="http://schemas.microsoft.com/office/drawing/2014/main" id="{6044BDA4-E7FA-E385-8FE9-EF6181297BF0}"/>
              </a:ext>
            </a:extLst>
          </p:cNvPr>
          <p:cNvGrpSpPr/>
          <p:nvPr userDrawn="1"/>
        </p:nvGrpSpPr>
        <p:grpSpPr>
          <a:xfrm>
            <a:off x="9882525" y="442914"/>
            <a:ext cx="1852043" cy="342899"/>
            <a:chOff x="3181350" y="2890837"/>
            <a:chExt cx="5829299" cy="1079276"/>
          </a:xfrm>
        </p:grpSpPr>
        <p:sp>
          <p:nvSpPr>
            <p:cNvPr id="31" name="Freeform: Shape 30">
              <a:extLst>
                <a:ext uri="{FF2B5EF4-FFF2-40B4-BE49-F238E27FC236}">
                  <a16:creationId xmlns:a16="http://schemas.microsoft.com/office/drawing/2014/main" id="{C5C3D71C-66B6-38F0-A070-E30FE4A2F91B}"/>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6B9B7EA-EA88-5AD4-FBCB-669C39DDA803}"/>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667005-FDE2-C48A-3558-E3353EF51449}"/>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F7C64C-C81B-8D02-27DE-A833A6A9D176}"/>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7A836D3-F6D0-B3BB-4728-9617AD7B8084}"/>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C13A3F5-7BD7-DF1F-B974-9A39D226A564}"/>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C95ED15-19A4-2F5F-477F-A30D26BED8C3}"/>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297871F-E0E9-88A8-3110-989B98D22BD9}"/>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EBE180A-131C-A750-E8B1-9AC1EEE0D7A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BCA42A-FCFB-8CBD-9931-D421211ED07A}"/>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AA7F763-FB43-239A-C666-F79AB1D02AFF}"/>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6371E28-D1BC-4427-C3D3-05C786263934}"/>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2F97917-36F0-2F8F-2878-51F47115483C}"/>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5CE84D-A96D-B091-2A15-882EAF4810CC}"/>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11" name="Picture Placeholder 7">
            <a:extLst>
              <a:ext uri="{FF2B5EF4-FFF2-40B4-BE49-F238E27FC236}">
                <a16:creationId xmlns:a16="http://schemas.microsoft.com/office/drawing/2014/main" id="{3B8B19ED-0272-F2B4-A853-9F50E4FA6CC7}"/>
              </a:ext>
            </a:extLst>
          </p:cNvPr>
          <p:cNvSpPr>
            <a:spLocks noGrp="1"/>
          </p:cNvSpPr>
          <p:nvPr>
            <p:ph type="pic" sz="quarter" idx="13"/>
          </p:nvPr>
        </p:nvSpPr>
        <p:spPr>
          <a:xfrm>
            <a:off x="3709988" y="2978150"/>
            <a:ext cx="8483212" cy="2887663"/>
          </a:xfrm>
          <a:prstGeom prst="rect">
            <a:avLst/>
          </a:prstGeom>
          <a:solidFill>
            <a:srgbClr val="E6E6E6"/>
          </a:solidFill>
        </p:spPr>
        <p:txBody>
          <a:bodyPr lIns="0" tIns="864000" anchor="ctr"/>
          <a:lstStyle>
            <a:lvl1pPr marL="0" indent="0" algn="ctr">
              <a:buNone/>
              <a:defRPr sz="1600"/>
            </a:lvl1pPr>
          </a:lstStyle>
          <a:p>
            <a:r>
              <a:rPr lang="en-US"/>
              <a:t>Click icon to add picture</a:t>
            </a:r>
          </a:p>
        </p:txBody>
      </p:sp>
      <p:sp>
        <p:nvSpPr>
          <p:cNvPr id="12" name="Title 1">
            <a:extLst>
              <a:ext uri="{FF2B5EF4-FFF2-40B4-BE49-F238E27FC236}">
                <a16:creationId xmlns:a16="http://schemas.microsoft.com/office/drawing/2014/main" id="{69B16A9B-CD4B-5754-46B6-8A99A2A097F1}"/>
              </a:ext>
            </a:extLst>
          </p:cNvPr>
          <p:cNvSpPr>
            <a:spLocks noGrp="1"/>
          </p:cNvSpPr>
          <p:nvPr>
            <p:ph type="ctrTitle" hasCustomPrompt="1"/>
          </p:nvPr>
        </p:nvSpPr>
        <p:spPr bwMode="white">
          <a:xfrm>
            <a:off x="623889" y="1171751"/>
            <a:ext cx="4937124" cy="1647649"/>
          </a:xfrm>
        </p:spPr>
        <p:txBody>
          <a:bodyPr lIns="0" anchor="b" anchorCtr="0"/>
          <a:lstStyle>
            <a:lvl1pPr algn="l">
              <a:defRPr sz="6000">
                <a:solidFill>
                  <a:schemeClr val="tx2"/>
                </a:solidFill>
              </a:defRPr>
            </a:lvl1pPr>
          </a:lstStyle>
          <a:p>
            <a:r>
              <a:rPr lang="en-US"/>
              <a:t>Click to add title</a:t>
            </a:r>
          </a:p>
        </p:txBody>
      </p:sp>
      <p:sp>
        <p:nvSpPr>
          <p:cNvPr id="13" name="Date Placeholder 19">
            <a:extLst>
              <a:ext uri="{FF2B5EF4-FFF2-40B4-BE49-F238E27FC236}">
                <a16:creationId xmlns:a16="http://schemas.microsoft.com/office/drawing/2014/main" id="{D1E79D56-8EB9-A0CE-730E-C4FAB59974EE}"/>
              </a:ext>
            </a:extLst>
          </p:cNvPr>
          <p:cNvSpPr>
            <a:spLocks noGrp="1"/>
          </p:cNvSpPr>
          <p:nvPr>
            <p:ph type="dt" sz="half" idx="15"/>
          </p:nvPr>
        </p:nvSpPr>
        <p:spPr bwMode="white">
          <a:xfrm>
            <a:off x="9715499" y="6024563"/>
            <a:ext cx="1854695" cy="457199"/>
          </a:xfrm>
        </p:spPr>
        <p:txBody>
          <a:bodyPr/>
          <a:lstStyle>
            <a:lvl1pPr>
              <a:defRPr>
                <a:solidFill>
                  <a:schemeClr val="tx2"/>
                </a:solidFill>
              </a:defRPr>
            </a:lvl1pPr>
          </a:lstStyle>
          <a:p>
            <a:endParaRPr lang="en-US"/>
          </a:p>
        </p:txBody>
      </p:sp>
      <p:sp>
        <p:nvSpPr>
          <p:cNvPr id="14" name="Subtitle 2">
            <a:extLst>
              <a:ext uri="{FF2B5EF4-FFF2-40B4-BE49-F238E27FC236}">
                <a16:creationId xmlns:a16="http://schemas.microsoft.com/office/drawing/2014/main" id="{90C557EC-85BE-D488-F7CB-8CA1F6DC9CA2}"/>
              </a:ext>
            </a:extLst>
          </p:cNvPr>
          <p:cNvSpPr>
            <a:spLocks noGrp="1"/>
          </p:cNvSpPr>
          <p:nvPr>
            <p:ph type="subTitle" idx="1" hasCustomPrompt="1"/>
          </p:nvPr>
        </p:nvSpPr>
        <p:spPr bwMode="white">
          <a:xfrm>
            <a:off x="623888" y="3433764"/>
            <a:ext cx="2919412" cy="603250"/>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Tree>
    <p:extLst>
      <p:ext uri="{BB962C8B-B14F-4D97-AF65-F5344CB8AC3E}">
        <p14:creationId xmlns:p14="http://schemas.microsoft.com/office/powerpoint/2010/main" val="29031760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Title Dark Teal B">
    <p:bg>
      <p:bgPr>
        <a:solidFill>
          <a:schemeClr val="tx2"/>
        </a:solidFill>
        <a:effectLst/>
      </p:bgPr>
    </p:bg>
    <p:spTree>
      <p:nvGrpSpPr>
        <p:cNvPr id="1" name=""/>
        <p:cNvGrpSpPr/>
        <p:nvPr/>
      </p:nvGrpSpPr>
      <p:grpSpPr>
        <a:xfrm>
          <a:off x="0" y="0"/>
          <a:ext cx="0" cy="0"/>
          <a:chOff x="0" y="0"/>
          <a:chExt cx="0" cy="0"/>
        </a:xfrm>
      </p:grpSpPr>
      <p:sp>
        <p:nvSpPr>
          <p:cNvPr id="64" name="Picture Placeholder 63">
            <a:extLst>
              <a:ext uri="{FF2B5EF4-FFF2-40B4-BE49-F238E27FC236}">
                <a16:creationId xmlns:a16="http://schemas.microsoft.com/office/drawing/2014/main" id="{12B8294E-7F02-030C-7A08-B7334A6D1E5E}"/>
              </a:ext>
            </a:extLst>
          </p:cNvPr>
          <p:cNvSpPr>
            <a:spLocks noGrp="1"/>
          </p:cNvSpPr>
          <p:nvPr>
            <p:ph type="pic" sz="quarter" idx="13"/>
          </p:nvPr>
        </p:nvSpPr>
        <p:spPr>
          <a:xfrm>
            <a:off x="6011863" y="-3600"/>
            <a:ext cx="6181336" cy="6861600"/>
          </a:xfrm>
          <a:custGeom>
            <a:avLst/>
            <a:gdLst>
              <a:gd name="connsiteX0" fmla="*/ 3086100 w 6181337"/>
              <a:gd name="connsiteY0" fmla="*/ 5871000 h 6861600"/>
              <a:gd name="connsiteX1" fmla="*/ 3086100 w 6181337"/>
              <a:gd name="connsiteY1" fmla="*/ 6029400 h 6861600"/>
              <a:gd name="connsiteX2" fmla="*/ 3719700 w 6181337"/>
              <a:gd name="connsiteY2" fmla="*/ 6029400 h 6861600"/>
              <a:gd name="connsiteX3" fmla="*/ 3719700 w 6181337"/>
              <a:gd name="connsiteY3" fmla="*/ 5871000 h 6861600"/>
              <a:gd name="connsiteX4" fmla="*/ 1233486 w 6181337"/>
              <a:gd name="connsiteY4" fmla="*/ 5871000 h 6861600"/>
              <a:gd name="connsiteX5" fmla="*/ 1233486 w 6181337"/>
              <a:gd name="connsiteY5" fmla="*/ 6029400 h 6861600"/>
              <a:gd name="connsiteX6" fmla="*/ 1867086 w 6181337"/>
              <a:gd name="connsiteY6" fmla="*/ 6029400 h 6861600"/>
              <a:gd name="connsiteX7" fmla="*/ 1867086 w 6181337"/>
              <a:gd name="connsiteY7" fmla="*/ 5871000 h 6861600"/>
              <a:gd name="connsiteX8" fmla="*/ 2452500 w 6181337"/>
              <a:gd name="connsiteY8" fmla="*/ 5554200 h 6861600"/>
              <a:gd name="connsiteX9" fmla="*/ 2452500 w 6181337"/>
              <a:gd name="connsiteY9" fmla="*/ 5712600 h 6861600"/>
              <a:gd name="connsiteX10" fmla="*/ 3086100 w 6181337"/>
              <a:gd name="connsiteY10" fmla="*/ 5712600 h 6861600"/>
              <a:gd name="connsiteX11" fmla="*/ 3086100 w 6181337"/>
              <a:gd name="connsiteY11" fmla="*/ 5554200 h 6861600"/>
              <a:gd name="connsiteX12" fmla="*/ 5546540 w 6181337"/>
              <a:gd name="connsiteY12" fmla="*/ 5101413 h 6861600"/>
              <a:gd name="connsiteX13" fmla="*/ 5546540 w 6181337"/>
              <a:gd name="connsiteY13" fmla="*/ 5259813 h 6861600"/>
              <a:gd name="connsiteX14" fmla="*/ 6180140 w 6181337"/>
              <a:gd name="connsiteY14" fmla="*/ 5259813 h 6861600"/>
              <a:gd name="connsiteX15" fmla="*/ 6180140 w 6181337"/>
              <a:gd name="connsiteY15" fmla="*/ 5101413 h 6861600"/>
              <a:gd name="connsiteX16" fmla="*/ 1 w 6181337"/>
              <a:gd name="connsiteY16" fmla="*/ 910569 h 6861600"/>
              <a:gd name="connsiteX17" fmla="*/ 1 w 6181337"/>
              <a:gd name="connsiteY17" fmla="*/ 1068969 h 6861600"/>
              <a:gd name="connsiteX18" fmla="*/ 633601 w 6181337"/>
              <a:gd name="connsiteY18" fmla="*/ 1068969 h 6861600"/>
              <a:gd name="connsiteX19" fmla="*/ 633601 w 6181337"/>
              <a:gd name="connsiteY19" fmla="*/ 910569 h 6861600"/>
              <a:gd name="connsiteX20" fmla="*/ 784226 w 6181337"/>
              <a:gd name="connsiteY20" fmla="*/ 290229 h 6861600"/>
              <a:gd name="connsiteX21" fmla="*/ 784226 w 6181337"/>
              <a:gd name="connsiteY21" fmla="*/ 448629 h 6861600"/>
              <a:gd name="connsiteX22" fmla="*/ 1417826 w 6181337"/>
              <a:gd name="connsiteY22" fmla="*/ 448629 h 6861600"/>
              <a:gd name="connsiteX23" fmla="*/ 1417826 w 6181337"/>
              <a:gd name="connsiteY23" fmla="*/ 290229 h 6861600"/>
              <a:gd name="connsiteX24" fmla="*/ 0 w 6181337"/>
              <a:gd name="connsiteY24" fmla="*/ 0 h 6861600"/>
              <a:gd name="connsiteX25" fmla="*/ 6181337 w 6181337"/>
              <a:gd name="connsiteY25" fmla="*/ 0 h 6861600"/>
              <a:gd name="connsiteX26" fmla="*/ 6181337 w 6181337"/>
              <a:gd name="connsiteY26" fmla="*/ 6861600 h 6861600"/>
              <a:gd name="connsiteX27" fmla="*/ 0 w 6181337"/>
              <a:gd name="connsiteY2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1337" h="6861600">
                <a:moveTo>
                  <a:pt x="3086100" y="5871000"/>
                </a:moveTo>
                <a:lnTo>
                  <a:pt x="3086100" y="6029400"/>
                </a:lnTo>
                <a:lnTo>
                  <a:pt x="3719700" y="6029400"/>
                </a:lnTo>
                <a:lnTo>
                  <a:pt x="3719700" y="5871000"/>
                </a:lnTo>
                <a:close/>
                <a:moveTo>
                  <a:pt x="1233486" y="5871000"/>
                </a:moveTo>
                <a:lnTo>
                  <a:pt x="1233486" y="6029400"/>
                </a:lnTo>
                <a:lnTo>
                  <a:pt x="1867086" y="6029400"/>
                </a:lnTo>
                <a:lnTo>
                  <a:pt x="1867086" y="5871000"/>
                </a:lnTo>
                <a:close/>
                <a:moveTo>
                  <a:pt x="2452500" y="5554200"/>
                </a:moveTo>
                <a:lnTo>
                  <a:pt x="2452500" y="5712600"/>
                </a:lnTo>
                <a:lnTo>
                  <a:pt x="3086100" y="5712600"/>
                </a:lnTo>
                <a:lnTo>
                  <a:pt x="3086100" y="5554200"/>
                </a:lnTo>
                <a:close/>
                <a:moveTo>
                  <a:pt x="5546540" y="5101413"/>
                </a:moveTo>
                <a:lnTo>
                  <a:pt x="5546540" y="5259813"/>
                </a:lnTo>
                <a:lnTo>
                  <a:pt x="6180140" y="5259813"/>
                </a:lnTo>
                <a:lnTo>
                  <a:pt x="6180140" y="5101413"/>
                </a:lnTo>
                <a:close/>
                <a:moveTo>
                  <a:pt x="1" y="910569"/>
                </a:moveTo>
                <a:lnTo>
                  <a:pt x="1" y="1068969"/>
                </a:lnTo>
                <a:lnTo>
                  <a:pt x="633601" y="1068969"/>
                </a:lnTo>
                <a:lnTo>
                  <a:pt x="633601" y="910569"/>
                </a:lnTo>
                <a:close/>
                <a:moveTo>
                  <a:pt x="784226" y="290229"/>
                </a:moveTo>
                <a:lnTo>
                  <a:pt x="784226" y="448629"/>
                </a:lnTo>
                <a:lnTo>
                  <a:pt x="1417826" y="448629"/>
                </a:lnTo>
                <a:lnTo>
                  <a:pt x="1417826" y="290229"/>
                </a:lnTo>
                <a:close/>
                <a:moveTo>
                  <a:pt x="0" y="0"/>
                </a:moveTo>
                <a:lnTo>
                  <a:pt x="6181337" y="0"/>
                </a:lnTo>
                <a:lnTo>
                  <a:pt x="6181337"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471488" y="1758950"/>
            <a:ext cx="5089525" cy="1668464"/>
          </a:xfrm>
        </p:spPr>
        <p:txBody>
          <a:bodyPr lIns="0" anchor="b" anchorCtr="0"/>
          <a:lstStyle>
            <a:lvl1pPr algn="l">
              <a:defRPr sz="60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469901" y="6024563"/>
            <a:ext cx="2622550" cy="452437"/>
          </a:xfrm>
        </p:spPr>
        <p:txBody>
          <a:bodyPr/>
          <a:lstStyle>
            <a:lvl1pPr algn="l">
              <a:defRPr/>
            </a:lvl1pPr>
          </a:lstStyle>
          <a:p>
            <a:endParaRPr lang="en-US"/>
          </a:p>
        </p:txBody>
      </p:sp>
      <p:grpSp>
        <p:nvGrpSpPr>
          <p:cNvPr id="23" name="Logo - negative">
            <a:extLst>
              <a:ext uri="{FF2B5EF4-FFF2-40B4-BE49-F238E27FC236}">
                <a16:creationId xmlns:a16="http://schemas.microsoft.com/office/drawing/2014/main" id="{185B7302-3905-7CBE-0F25-5DDEE03CD32D}"/>
              </a:ext>
            </a:extLst>
          </p:cNvPr>
          <p:cNvGrpSpPr>
            <a:grpSpLocks/>
          </p:cNvGrpSpPr>
          <p:nvPr userDrawn="1"/>
        </p:nvGrpSpPr>
        <p:grpSpPr bwMode="white">
          <a:xfrm>
            <a:off x="457200" y="442648"/>
            <a:ext cx="1851025" cy="342710"/>
            <a:chOff x="3181350" y="2890837"/>
            <a:chExt cx="5829299" cy="1079276"/>
          </a:xfrm>
        </p:grpSpPr>
        <p:sp>
          <p:nvSpPr>
            <p:cNvPr id="30" name="Freeform: Shape 29">
              <a:extLst>
                <a:ext uri="{FF2B5EF4-FFF2-40B4-BE49-F238E27FC236}">
                  <a16:creationId xmlns:a16="http://schemas.microsoft.com/office/drawing/2014/main" id="{AC8CAF13-77E1-D360-4FBF-D9AAEE0702A7}"/>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627C2E-7875-1FE9-7746-24810CF3623E}"/>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AF7B7F-32EA-2111-5664-80E448AD19FA}"/>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2F49EC-D030-D555-DD76-EE7030F91C0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C51E1-EBFA-39D0-9C97-AD09AEA90108}"/>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F564F2D-860D-D82C-E587-7E9913FA76F0}"/>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E1465D8-5441-5D3E-8963-A8C9EE6E3801}"/>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29C7AF-B70B-973F-AAE0-41CA97D3886F}"/>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C490F13-92F7-175C-D31C-796D430287B1}"/>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22E838B-7D6C-5F4A-77C5-9F543A35BB6A}"/>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03AB43-D08B-999C-6D16-E8A3AB6D43D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5F1A70F-3683-1931-53E7-B391B5FDE9EA}"/>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5D8F59-B629-67B7-8EA2-517A07956962}"/>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FE6A7E-DC4F-EE86-CFC5-2D6845B59417}"/>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172182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Title Paper Gray B">
    <p:bg>
      <p:bgPr>
        <a:solidFill>
          <a:schemeClr val="bg2"/>
        </a:solidFill>
        <a:effectLst/>
      </p:bgPr>
    </p:bg>
    <p:spTree>
      <p:nvGrpSpPr>
        <p:cNvPr id="1" name=""/>
        <p:cNvGrpSpPr/>
        <p:nvPr/>
      </p:nvGrpSpPr>
      <p:grpSpPr>
        <a:xfrm>
          <a:off x="0" y="0"/>
          <a:ext cx="0" cy="0"/>
          <a:chOff x="0" y="0"/>
          <a:chExt cx="0" cy="0"/>
        </a:xfrm>
      </p:grpSpPr>
      <p:grpSp>
        <p:nvGrpSpPr>
          <p:cNvPr id="6" name="Logo - Color">
            <a:extLst>
              <a:ext uri="{FF2B5EF4-FFF2-40B4-BE49-F238E27FC236}">
                <a16:creationId xmlns:a16="http://schemas.microsoft.com/office/drawing/2014/main" id="{4B30B144-4708-9862-291D-CB226ED0A270}"/>
              </a:ext>
            </a:extLst>
          </p:cNvPr>
          <p:cNvGrpSpPr>
            <a:grpSpLocks/>
          </p:cNvGrpSpPr>
          <p:nvPr userDrawn="1"/>
        </p:nvGrpSpPr>
        <p:grpSpPr>
          <a:xfrm>
            <a:off x="457200" y="442647"/>
            <a:ext cx="1851025" cy="342710"/>
            <a:chOff x="3181350" y="2890837"/>
            <a:chExt cx="5829299" cy="1079276"/>
          </a:xfrm>
        </p:grpSpPr>
        <p:sp>
          <p:nvSpPr>
            <p:cNvPr id="7" name="Freeform: Shape 6">
              <a:extLst>
                <a:ext uri="{FF2B5EF4-FFF2-40B4-BE49-F238E27FC236}">
                  <a16:creationId xmlns:a16="http://schemas.microsoft.com/office/drawing/2014/main" id="{F1B1543E-633A-4860-6C89-22B0356A1E60}"/>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770039A-412C-C370-AC8B-689E7111FF7D}"/>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9C6A6C-3ECB-08FC-F158-3E14F1BA0487}"/>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4CB44A-E513-DFC3-A295-8E876D427ADA}"/>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1F57250-5125-3E5C-367D-19FAA577388C}"/>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CE2D76-058A-B0DB-BD4E-E64911DFDC13}"/>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7B43EC8-6429-A035-5DC3-8CDC5E218D82}"/>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186F7FD-8A5A-E34F-D94F-DF6DCE92EA3C}"/>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97A1EEE-BA3A-8EF6-9A4E-40BDE962F46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5AAB3A-57B0-977E-2B66-9E2EE154FCE6}"/>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923DA86-0F00-4558-222B-4A28ED66E657}"/>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446448E-4A28-9CBD-DBA2-8898730BD3EB}"/>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58E71F-12B4-25DB-7A59-987612A62609}"/>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36221BE-7334-D4D1-F1A5-F03165A50A44}"/>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30" name="Picture Placeholder 29">
            <a:extLst>
              <a:ext uri="{FF2B5EF4-FFF2-40B4-BE49-F238E27FC236}">
                <a16:creationId xmlns:a16="http://schemas.microsoft.com/office/drawing/2014/main" id="{18EE1F5F-5BF2-6D59-2C69-3FA020D1597E}"/>
              </a:ext>
            </a:extLst>
          </p:cNvPr>
          <p:cNvSpPr>
            <a:spLocks noGrp="1"/>
          </p:cNvSpPr>
          <p:nvPr>
            <p:ph type="pic" sz="quarter" idx="13"/>
          </p:nvPr>
        </p:nvSpPr>
        <p:spPr>
          <a:xfrm>
            <a:off x="6011862" y="-3600"/>
            <a:ext cx="6181337" cy="6861600"/>
          </a:xfrm>
          <a:custGeom>
            <a:avLst/>
            <a:gdLst>
              <a:gd name="connsiteX0" fmla="*/ 3086100 w 6181337"/>
              <a:gd name="connsiteY0" fmla="*/ 5871000 h 6861600"/>
              <a:gd name="connsiteX1" fmla="*/ 3086100 w 6181337"/>
              <a:gd name="connsiteY1" fmla="*/ 6029400 h 6861600"/>
              <a:gd name="connsiteX2" fmla="*/ 3719700 w 6181337"/>
              <a:gd name="connsiteY2" fmla="*/ 6029400 h 6861600"/>
              <a:gd name="connsiteX3" fmla="*/ 3719700 w 6181337"/>
              <a:gd name="connsiteY3" fmla="*/ 5871000 h 6861600"/>
              <a:gd name="connsiteX4" fmla="*/ 1233486 w 6181337"/>
              <a:gd name="connsiteY4" fmla="*/ 5871000 h 6861600"/>
              <a:gd name="connsiteX5" fmla="*/ 1233486 w 6181337"/>
              <a:gd name="connsiteY5" fmla="*/ 6029400 h 6861600"/>
              <a:gd name="connsiteX6" fmla="*/ 1867086 w 6181337"/>
              <a:gd name="connsiteY6" fmla="*/ 6029400 h 6861600"/>
              <a:gd name="connsiteX7" fmla="*/ 1867086 w 6181337"/>
              <a:gd name="connsiteY7" fmla="*/ 5871000 h 6861600"/>
              <a:gd name="connsiteX8" fmla="*/ 2452500 w 6181337"/>
              <a:gd name="connsiteY8" fmla="*/ 5554200 h 6861600"/>
              <a:gd name="connsiteX9" fmla="*/ 2452500 w 6181337"/>
              <a:gd name="connsiteY9" fmla="*/ 5712600 h 6861600"/>
              <a:gd name="connsiteX10" fmla="*/ 3086100 w 6181337"/>
              <a:gd name="connsiteY10" fmla="*/ 5712600 h 6861600"/>
              <a:gd name="connsiteX11" fmla="*/ 3086100 w 6181337"/>
              <a:gd name="connsiteY11" fmla="*/ 5554200 h 6861600"/>
              <a:gd name="connsiteX12" fmla="*/ 5546540 w 6181337"/>
              <a:gd name="connsiteY12" fmla="*/ 5101413 h 6861600"/>
              <a:gd name="connsiteX13" fmla="*/ 5546540 w 6181337"/>
              <a:gd name="connsiteY13" fmla="*/ 5259813 h 6861600"/>
              <a:gd name="connsiteX14" fmla="*/ 6180140 w 6181337"/>
              <a:gd name="connsiteY14" fmla="*/ 5259813 h 6861600"/>
              <a:gd name="connsiteX15" fmla="*/ 6180140 w 6181337"/>
              <a:gd name="connsiteY15" fmla="*/ 5101413 h 6861600"/>
              <a:gd name="connsiteX16" fmla="*/ 1 w 6181337"/>
              <a:gd name="connsiteY16" fmla="*/ 910569 h 6861600"/>
              <a:gd name="connsiteX17" fmla="*/ 1 w 6181337"/>
              <a:gd name="connsiteY17" fmla="*/ 1068969 h 6861600"/>
              <a:gd name="connsiteX18" fmla="*/ 633601 w 6181337"/>
              <a:gd name="connsiteY18" fmla="*/ 1068969 h 6861600"/>
              <a:gd name="connsiteX19" fmla="*/ 633601 w 6181337"/>
              <a:gd name="connsiteY19" fmla="*/ 910569 h 6861600"/>
              <a:gd name="connsiteX20" fmla="*/ 784226 w 6181337"/>
              <a:gd name="connsiteY20" fmla="*/ 290229 h 6861600"/>
              <a:gd name="connsiteX21" fmla="*/ 784226 w 6181337"/>
              <a:gd name="connsiteY21" fmla="*/ 448629 h 6861600"/>
              <a:gd name="connsiteX22" fmla="*/ 1417826 w 6181337"/>
              <a:gd name="connsiteY22" fmla="*/ 448629 h 6861600"/>
              <a:gd name="connsiteX23" fmla="*/ 1417826 w 6181337"/>
              <a:gd name="connsiteY23" fmla="*/ 290229 h 6861600"/>
              <a:gd name="connsiteX24" fmla="*/ 0 w 6181337"/>
              <a:gd name="connsiteY24" fmla="*/ 0 h 6861600"/>
              <a:gd name="connsiteX25" fmla="*/ 6181337 w 6181337"/>
              <a:gd name="connsiteY25" fmla="*/ 0 h 6861600"/>
              <a:gd name="connsiteX26" fmla="*/ 6181337 w 6181337"/>
              <a:gd name="connsiteY26" fmla="*/ 6861600 h 6861600"/>
              <a:gd name="connsiteX27" fmla="*/ 0 w 6181337"/>
              <a:gd name="connsiteY2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1337" h="6861600">
                <a:moveTo>
                  <a:pt x="3086100" y="5871000"/>
                </a:moveTo>
                <a:lnTo>
                  <a:pt x="3086100" y="6029400"/>
                </a:lnTo>
                <a:lnTo>
                  <a:pt x="3719700" y="6029400"/>
                </a:lnTo>
                <a:lnTo>
                  <a:pt x="3719700" y="5871000"/>
                </a:lnTo>
                <a:close/>
                <a:moveTo>
                  <a:pt x="1233486" y="5871000"/>
                </a:moveTo>
                <a:lnTo>
                  <a:pt x="1233486" y="6029400"/>
                </a:lnTo>
                <a:lnTo>
                  <a:pt x="1867086" y="6029400"/>
                </a:lnTo>
                <a:lnTo>
                  <a:pt x="1867086" y="5871000"/>
                </a:lnTo>
                <a:close/>
                <a:moveTo>
                  <a:pt x="2452500" y="5554200"/>
                </a:moveTo>
                <a:lnTo>
                  <a:pt x="2452500" y="5712600"/>
                </a:lnTo>
                <a:lnTo>
                  <a:pt x="3086100" y="5712600"/>
                </a:lnTo>
                <a:lnTo>
                  <a:pt x="3086100" y="5554200"/>
                </a:lnTo>
                <a:close/>
                <a:moveTo>
                  <a:pt x="5546540" y="5101413"/>
                </a:moveTo>
                <a:lnTo>
                  <a:pt x="5546540" y="5259813"/>
                </a:lnTo>
                <a:lnTo>
                  <a:pt x="6180140" y="5259813"/>
                </a:lnTo>
                <a:lnTo>
                  <a:pt x="6180140" y="5101413"/>
                </a:lnTo>
                <a:close/>
                <a:moveTo>
                  <a:pt x="1" y="910569"/>
                </a:moveTo>
                <a:lnTo>
                  <a:pt x="1" y="1068969"/>
                </a:lnTo>
                <a:lnTo>
                  <a:pt x="633601" y="1068969"/>
                </a:lnTo>
                <a:lnTo>
                  <a:pt x="633601" y="910569"/>
                </a:lnTo>
                <a:close/>
                <a:moveTo>
                  <a:pt x="784226" y="290229"/>
                </a:moveTo>
                <a:lnTo>
                  <a:pt x="784226" y="448629"/>
                </a:lnTo>
                <a:lnTo>
                  <a:pt x="1417826" y="448629"/>
                </a:lnTo>
                <a:lnTo>
                  <a:pt x="1417826" y="290229"/>
                </a:lnTo>
                <a:close/>
                <a:moveTo>
                  <a:pt x="0" y="0"/>
                </a:moveTo>
                <a:lnTo>
                  <a:pt x="6181337" y="0"/>
                </a:lnTo>
                <a:lnTo>
                  <a:pt x="6181337"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4" name="Title 1">
            <a:extLst>
              <a:ext uri="{FF2B5EF4-FFF2-40B4-BE49-F238E27FC236}">
                <a16:creationId xmlns:a16="http://schemas.microsoft.com/office/drawing/2014/main" id="{611D0313-B500-5A68-9157-7DFBA6037F28}"/>
              </a:ext>
            </a:extLst>
          </p:cNvPr>
          <p:cNvSpPr>
            <a:spLocks noGrp="1"/>
          </p:cNvSpPr>
          <p:nvPr>
            <p:ph type="ctrTitle" hasCustomPrompt="1"/>
          </p:nvPr>
        </p:nvSpPr>
        <p:spPr bwMode="white">
          <a:xfrm>
            <a:off x="471488" y="1758951"/>
            <a:ext cx="5089525" cy="1828800"/>
          </a:xfrm>
        </p:spPr>
        <p:txBody>
          <a:bodyPr lIns="0" anchor="b" anchorCtr="0"/>
          <a:lstStyle>
            <a:lvl1pPr algn="l">
              <a:defRPr sz="6000">
                <a:solidFill>
                  <a:schemeClr val="tx2"/>
                </a:solidFill>
              </a:defRPr>
            </a:lvl1pPr>
          </a:lstStyle>
          <a:p>
            <a:r>
              <a:rPr lang="en-US"/>
              <a:t>Click to add title</a:t>
            </a:r>
          </a:p>
        </p:txBody>
      </p:sp>
      <p:sp>
        <p:nvSpPr>
          <p:cNvPr id="5" name="Subtitle 2">
            <a:extLst>
              <a:ext uri="{FF2B5EF4-FFF2-40B4-BE49-F238E27FC236}">
                <a16:creationId xmlns:a16="http://schemas.microsoft.com/office/drawing/2014/main" id="{835C68FA-3021-C297-E3B5-2960875EFE34}"/>
              </a:ext>
            </a:extLst>
          </p:cNvPr>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1" name="Date Placeholder 19">
            <a:extLst>
              <a:ext uri="{FF2B5EF4-FFF2-40B4-BE49-F238E27FC236}">
                <a16:creationId xmlns:a16="http://schemas.microsoft.com/office/drawing/2014/main" id="{89E0B203-4586-CD31-665C-5697C4B0CDB2}"/>
              </a:ext>
            </a:extLst>
          </p:cNvPr>
          <p:cNvSpPr>
            <a:spLocks noGrp="1"/>
          </p:cNvSpPr>
          <p:nvPr>
            <p:ph type="dt" sz="half" idx="15"/>
          </p:nvPr>
        </p:nvSpPr>
        <p:spPr bwMode="white">
          <a:xfrm>
            <a:off x="469901" y="6024563"/>
            <a:ext cx="2622550" cy="452437"/>
          </a:xfrm>
        </p:spPr>
        <p:txBody>
          <a:bodyPr/>
          <a:lstStyle>
            <a:lvl1pPr algn="l">
              <a:defRPr>
                <a:solidFill>
                  <a:schemeClr val="tx2"/>
                </a:solidFill>
              </a:defRPr>
            </a:lvl1pPr>
          </a:lstStyle>
          <a:p>
            <a:endParaRPr lang="en-US"/>
          </a:p>
        </p:txBody>
      </p:sp>
    </p:spTree>
    <p:extLst>
      <p:ext uri="{BB962C8B-B14F-4D97-AF65-F5344CB8AC3E}">
        <p14:creationId xmlns:p14="http://schemas.microsoft.com/office/powerpoint/2010/main" val="13325776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Title Dark Teal C">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C63C3BF-442F-303B-5F36-20568C457926}"/>
              </a:ext>
            </a:extLst>
          </p:cNvPr>
          <p:cNvSpPr>
            <a:spLocks noGrp="1"/>
          </p:cNvSpPr>
          <p:nvPr>
            <p:ph type="pic" sz="quarter" idx="13"/>
          </p:nvPr>
        </p:nvSpPr>
        <p:spPr>
          <a:xfrm>
            <a:off x="6011862" y="-3600"/>
            <a:ext cx="6181337" cy="6861600"/>
          </a:xfrm>
          <a:custGeom>
            <a:avLst/>
            <a:gdLst>
              <a:gd name="connsiteX0" fmla="*/ 0 w 6181337"/>
              <a:gd name="connsiteY0" fmla="*/ 0 h 6861600"/>
              <a:gd name="connsiteX1" fmla="*/ 1 w 6181337"/>
              <a:gd name="connsiteY1" fmla="*/ 0 h 6861600"/>
              <a:gd name="connsiteX2" fmla="*/ 6181336 w 6181337"/>
              <a:gd name="connsiteY2" fmla="*/ 0 h 6861600"/>
              <a:gd name="connsiteX3" fmla="*/ 6181337 w 6181337"/>
              <a:gd name="connsiteY3" fmla="*/ 0 h 6861600"/>
              <a:gd name="connsiteX4" fmla="*/ 6181337 w 6181337"/>
              <a:gd name="connsiteY4" fmla="*/ 6861600 h 6861600"/>
              <a:gd name="connsiteX5" fmla="*/ 6181336 w 6181337"/>
              <a:gd name="connsiteY5" fmla="*/ 6861600 h 6861600"/>
              <a:gd name="connsiteX6" fmla="*/ 1 w 6181337"/>
              <a:gd name="connsiteY6" fmla="*/ 6861600 h 6861600"/>
              <a:gd name="connsiteX7" fmla="*/ 0 w 6181337"/>
              <a:gd name="connsiteY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37" h="6861600">
                <a:moveTo>
                  <a:pt x="0" y="0"/>
                </a:moveTo>
                <a:lnTo>
                  <a:pt x="1" y="0"/>
                </a:lnTo>
                <a:lnTo>
                  <a:pt x="6181336" y="0"/>
                </a:lnTo>
                <a:lnTo>
                  <a:pt x="6181337" y="0"/>
                </a:lnTo>
                <a:lnTo>
                  <a:pt x="6181337" y="6861600"/>
                </a:lnTo>
                <a:lnTo>
                  <a:pt x="6181336" y="6861600"/>
                </a:lnTo>
                <a:lnTo>
                  <a:pt x="1"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
        <p:nvSpPr>
          <p:cNvPr id="2" name="Title 1"/>
          <p:cNvSpPr>
            <a:spLocks noGrp="1"/>
          </p:cNvSpPr>
          <p:nvPr>
            <p:ph type="ctrTitle" hasCustomPrompt="1"/>
          </p:nvPr>
        </p:nvSpPr>
        <p:spPr bwMode="white">
          <a:xfrm>
            <a:off x="471488" y="1758950"/>
            <a:ext cx="5089525" cy="1668464"/>
          </a:xfrm>
        </p:spPr>
        <p:txBody>
          <a:bodyPr lIns="0" anchor="b" anchorCtr="0"/>
          <a:lstStyle>
            <a:lvl1pPr algn="l">
              <a:defRPr sz="60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bg1"/>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0" name="Date Placeholder 19">
            <a:extLst>
              <a:ext uri="{FF2B5EF4-FFF2-40B4-BE49-F238E27FC236}">
                <a16:creationId xmlns:a16="http://schemas.microsoft.com/office/drawing/2014/main" id="{70D13CB1-533A-B31F-F61E-1BDAD53FC6B9}"/>
              </a:ext>
            </a:extLst>
          </p:cNvPr>
          <p:cNvSpPr>
            <a:spLocks noGrp="1"/>
          </p:cNvSpPr>
          <p:nvPr>
            <p:ph type="dt" sz="half" idx="15"/>
          </p:nvPr>
        </p:nvSpPr>
        <p:spPr bwMode="white">
          <a:xfrm>
            <a:off x="469901" y="6024563"/>
            <a:ext cx="2622550" cy="452437"/>
          </a:xfrm>
        </p:spPr>
        <p:txBody>
          <a:bodyPr/>
          <a:lstStyle>
            <a:lvl1pPr algn="l">
              <a:defRPr/>
            </a:lvl1pPr>
          </a:lstStyle>
          <a:p>
            <a:endParaRPr lang="en-US"/>
          </a:p>
        </p:txBody>
      </p:sp>
      <p:grpSp>
        <p:nvGrpSpPr>
          <p:cNvPr id="23" name="Logo - negative">
            <a:extLst>
              <a:ext uri="{FF2B5EF4-FFF2-40B4-BE49-F238E27FC236}">
                <a16:creationId xmlns:a16="http://schemas.microsoft.com/office/drawing/2014/main" id="{185B7302-3905-7CBE-0F25-5DDEE03CD32D}"/>
              </a:ext>
            </a:extLst>
          </p:cNvPr>
          <p:cNvGrpSpPr>
            <a:grpSpLocks/>
          </p:cNvGrpSpPr>
          <p:nvPr userDrawn="1"/>
        </p:nvGrpSpPr>
        <p:grpSpPr bwMode="white">
          <a:xfrm>
            <a:off x="457200" y="442648"/>
            <a:ext cx="1851025" cy="342710"/>
            <a:chOff x="3181350" y="2890837"/>
            <a:chExt cx="5829299" cy="1079276"/>
          </a:xfrm>
        </p:grpSpPr>
        <p:sp>
          <p:nvSpPr>
            <p:cNvPr id="30" name="Freeform: Shape 29">
              <a:extLst>
                <a:ext uri="{FF2B5EF4-FFF2-40B4-BE49-F238E27FC236}">
                  <a16:creationId xmlns:a16="http://schemas.microsoft.com/office/drawing/2014/main" id="{AC8CAF13-77E1-D360-4FBF-D9AAEE0702A7}"/>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6627C2E-7875-1FE9-7746-24810CF3623E}"/>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AF7B7F-32EA-2111-5664-80E448AD19FA}"/>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C2F49EC-D030-D555-DD76-EE7030F91C0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70C51E1-EBFA-39D0-9C97-AD09AEA90108}"/>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F564F2D-860D-D82C-E587-7E9913FA76F0}"/>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E1465D8-5441-5D3E-8963-A8C9EE6E3801}"/>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529C7AF-B70B-973F-AAE0-41CA97D3886F}"/>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C490F13-92F7-175C-D31C-796D430287B1}"/>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22E838B-7D6C-5F4A-77C5-9F543A35BB6A}"/>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503AB43-D08B-999C-6D16-E8A3AB6D43D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5F1A70F-3683-1931-53E7-B391B5FDE9EA}"/>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5D8F59-B629-67B7-8EA2-517A07956962}"/>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9FE6A7E-DC4F-EE86-CFC5-2D6845B59417}"/>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0255307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Title Paper Gray C">
    <p:bg>
      <p:bgPr>
        <a:solidFill>
          <a:schemeClr val="bg2"/>
        </a:solidFill>
        <a:effectLst/>
      </p:bgPr>
    </p:bg>
    <p:spTree>
      <p:nvGrpSpPr>
        <p:cNvPr id="1" name=""/>
        <p:cNvGrpSpPr/>
        <p:nvPr/>
      </p:nvGrpSpPr>
      <p:grpSpPr>
        <a:xfrm>
          <a:off x="0" y="0"/>
          <a:ext cx="0" cy="0"/>
          <a:chOff x="0" y="0"/>
          <a:chExt cx="0" cy="0"/>
        </a:xfrm>
      </p:grpSpPr>
      <p:grpSp>
        <p:nvGrpSpPr>
          <p:cNvPr id="6" name="Logo - Color">
            <a:extLst>
              <a:ext uri="{FF2B5EF4-FFF2-40B4-BE49-F238E27FC236}">
                <a16:creationId xmlns:a16="http://schemas.microsoft.com/office/drawing/2014/main" id="{4B30B144-4708-9862-291D-CB226ED0A270}"/>
              </a:ext>
            </a:extLst>
          </p:cNvPr>
          <p:cNvGrpSpPr>
            <a:grpSpLocks/>
          </p:cNvGrpSpPr>
          <p:nvPr userDrawn="1"/>
        </p:nvGrpSpPr>
        <p:grpSpPr>
          <a:xfrm>
            <a:off x="457200" y="442647"/>
            <a:ext cx="1851025" cy="342710"/>
            <a:chOff x="3181350" y="2890837"/>
            <a:chExt cx="5829299" cy="1079276"/>
          </a:xfrm>
        </p:grpSpPr>
        <p:sp>
          <p:nvSpPr>
            <p:cNvPr id="7" name="Freeform: Shape 6">
              <a:extLst>
                <a:ext uri="{FF2B5EF4-FFF2-40B4-BE49-F238E27FC236}">
                  <a16:creationId xmlns:a16="http://schemas.microsoft.com/office/drawing/2014/main" id="{F1B1543E-633A-4860-6C89-22B0356A1E60}"/>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B770039A-412C-C370-AC8B-689E7111FF7D}"/>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E9C6A6C-3ECB-08FC-F158-3E14F1BA0487}"/>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4CB44A-E513-DFC3-A295-8E876D427ADA}"/>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1F57250-5125-3E5C-367D-19FAA577388C}"/>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CE2D76-058A-B0DB-BD4E-E64911DFDC13}"/>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7B43EC8-6429-A035-5DC3-8CDC5E218D82}"/>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186F7FD-8A5A-E34F-D94F-DF6DCE92EA3C}"/>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97A1EEE-BA3A-8EF6-9A4E-40BDE962F465}"/>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05AAB3A-57B0-977E-2B66-9E2EE154FCE6}"/>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923DA86-0F00-4558-222B-4A28ED66E657}"/>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446448E-4A28-9CBD-DBA2-8898730BD3EB}"/>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58E71F-12B4-25DB-7A59-987612A62609}"/>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36221BE-7334-D4D1-F1A5-F03165A50A44}"/>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
        <p:nvSpPr>
          <p:cNvPr id="4" name="Title 1">
            <a:extLst>
              <a:ext uri="{FF2B5EF4-FFF2-40B4-BE49-F238E27FC236}">
                <a16:creationId xmlns:a16="http://schemas.microsoft.com/office/drawing/2014/main" id="{611D0313-B500-5A68-9157-7DFBA6037F28}"/>
              </a:ext>
            </a:extLst>
          </p:cNvPr>
          <p:cNvSpPr>
            <a:spLocks noGrp="1"/>
          </p:cNvSpPr>
          <p:nvPr>
            <p:ph type="ctrTitle" hasCustomPrompt="1"/>
          </p:nvPr>
        </p:nvSpPr>
        <p:spPr bwMode="white">
          <a:xfrm>
            <a:off x="471488" y="1758951"/>
            <a:ext cx="5089525" cy="1828800"/>
          </a:xfrm>
        </p:spPr>
        <p:txBody>
          <a:bodyPr lIns="0" anchor="b" anchorCtr="0"/>
          <a:lstStyle>
            <a:lvl1pPr algn="l">
              <a:defRPr sz="6000">
                <a:solidFill>
                  <a:schemeClr val="tx2"/>
                </a:solidFill>
              </a:defRPr>
            </a:lvl1pPr>
          </a:lstStyle>
          <a:p>
            <a:r>
              <a:rPr lang="en-US"/>
              <a:t>Click to add title</a:t>
            </a:r>
          </a:p>
        </p:txBody>
      </p:sp>
      <p:sp>
        <p:nvSpPr>
          <p:cNvPr id="5" name="Subtitle 2">
            <a:extLst>
              <a:ext uri="{FF2B5EF4-FFF2-40B4-BE49-F238E27FC236}">
                <a16:creationId xmlns:a16="http://schemas.microsoft.com/office/drawing/2014/main" id="{835C68FA-3021-C297-E3B5-2960875EFE34}"/>
              </a:ext>
            </a:extLst>
          </p:cNvPr>
          <p:cNvSpPr>
            <a:spLocks noGrp="1"/>
          </p:cNvSpPr>
          <p:nvPr>
            <p:ph type="subTitle" idx="1" hasCustomPrompt="1"/>
          </p:nvPr>
        </p:nvSpPr>
        <p:spPr bwMode="white">
          <a:xfrm>
            <a:off x="457200" y="4054475"/>
            <a:ext cx="3252788" cy="593725"/>
          </a:xfrm>
          <a:prstGeom prst="rect">
            <a:avLst/>
          </a:prstGeom>
        </p:spPr>
        <p:txBody>
          <a:bodyPr anchor="t"/>
          <a:lstStyle>
            <a:lvl1pPr marL="0" indent="0" algn="l">
              <a:lnSpc>
                <a:spcPts val="2360"/>
              </a:lnSpc>
              <a:spcBef>
                <a:spcPts val="0"/>
              </a:spcBef>
              <a:spcAft>
                <a:spcPts val="0"/>
              </a:spcAft>
              <a:buFont typeface="Arial Nova" panose="020B0504020202020204" pitchFamily="34" charset="0"/>
              <a:buChar char="​"/>
              <a:defRPr sz="1800">
                <a:solidFill>
                  <a:schemeClr val="tx2"/>
                </a:solidFill>
              </a:defRPr>
            </a:lvl1pPr>
            <a:lvl2pPr marL="0" indent="0" algn="l">
              <a:lnSpc>
                <a:spcPts val="2360"/>
              </a:lnSpc>
              <a:spcAft>
                <a:spcPts val="0"/>
              </a:spcAft>
              <a:buFont typeface="Arial Nova" panose="020B0504020202020204" pitchFamily="34" charset="0"/>
              <a:buChar char="​"/>
              <a:defRPr sz="1800">
                <a:solidFill>
                  <a:schemeClr val="bg1"/>
                </a:solidFill>
              </a:defRPr>
            </a:lvl2pPr>
            <a:lvl3pPr marL="0" indent="0" algn="l">
              <a:lnSpc>
                <a:spcPts val="2360"/>
              </a:lnSpc>
              <a:spcAft>
                <a:spcPts val="0"/>
              </a:spcAft>
              <a:buFont typeface="Arial Nova" panose="020B0504020202020204" pitchFamily="34" charset="0"/>
              <a:buChar char="​"/>
              <a:defRPr sz="180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a:solidFill>
                  <a:schemeClr val="bg1"/>
                </a:solidFill>
              </a:defRPr>
            </a:lvl5pPr>
            <a:lvl6pPr marL="0" indent="0" algn="l">
              <a:lnSpc>
                <a:spcPts val="2360"/>
              </a:lnSpc>
              <a:spcAft>
                <a:spcPts val="0"/>
              </a:spcAft>
              <a:buFont typeface="Arial Nova" panose="020B0504020202020204" pitchFamily="34" charset="0"/>
              <a:buChar char="​"/>
              <a:defRPr sz="180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a:solidFill>
                  <a:schemeClr val="bg1"/>
                </a:solidFill>
              </a:defRPr>
            </a:lvl8pPr>
            <a:lvl9pPr marL="0" indent="0" algn="l">
              <a:lnSpc>
                <a:spcPts val="2360"/>
              </a:lnSpc>
              <a:buFont typeface="Arial Nova" panose="020B0504020202020204" pitchFamily="34" charset="0"/>
              <a:buChar char="​"/>
              <a:defRPr sz="1800">
                <a:solidFill>
                  <a:schemeClr val="bg1"/>
                </a:solidFill>
              </a:defRPr>
            </a:lvl9pPr>
          </a:lstStyle>
          <a:p>
            <a:pPr lvl="0"/>
            <a:r>
              <a:rPr lang="en-US"/>
              <a:t>Click to add subtitle and/or presenters name</a:t>
            </a:r>
          </a:p>
          <a:p>
            <a:endParaRPr lang="en-US"/>
          </a:p>
        </p:txBody>
      </p:sp>
      <p:sp>
        <p:nvSpPr>
          <p:cNvPr id="21" name="Date Placeholder 19">
            <a:extLst>
              <a:ext uri="{FF2B5EF4-FFF2-40B4-BE49-F238E27FC236}">
                <a16:creationId xmlns:a16="http://schemas.microsoft.com/office/drawing/2014/main" id="{89E0B203-4586-CD31-665C-5697C4B0CDB2}"/>
              </a:ext>
            </a:extLst>
          </p:cNvPr>
          <p:cNvSpPr>
            <a:spLocks noGrp="1"/>
          </p:cNvSpPr>
          <p:nvPr>
            <p:ph type="dt" sz="half" idx="15"/>
          </p:nvPr>
        </p:nvSpPr>
        <p:spPr bwMode="white">
          <a:xfrm>
            <a:off x="469901" y="6024563"/>
            <a:ext cx="2622550" cy="452437"/>
          </a:xfrm>
        </p:spPr>
        <p:txBody>
          <a:bodyPr/>
          <a:lstStyle>
            <a:lvl1pPr algn="l">
              <a:defRPr>
                <a:solidFill>
                  <a:schemeClr val="tx2"/>
                </a:solidFill>
              </a:defRPr>
            </a:lvl1pPr>
          </a:lstStyle>
          <a:p>
            <a:endParaRPr lang="en-US"/>
          </a:p>
        </p:txBody>
      </p:sp>
      <p:sp>
        <p:nvSpPr>
          <p:cNvPr id="3" name="Picture Placeholder 2">
            <a:extLst>
              <a:ext uri="{FF2B5EF4-FFF2-40B4-BE49-F238E27FC236}">
                <a16:creationId xmlns:a16="http://schemas.microsoft.com/office/drawing/2014/main" id="{9295287D-0A5B-E0CF-CBFC-464C2E49F6E6}"/>
              </a:ext>
            </a:extLst>
          </p:cNvPr>
          <p:cNvSpPr>
            <a:spLocks noGrp="1"/>
          </p:cNvSpPr>
          <p:nvPr>
            <p:ph type="pic" sz="quarter" idx="13"/>
          </p:nvPr>
        </p:nvSpPr>
        <p:spPr>
          <a:xfrm>
            <a:off x="6011862" y="-3600"/>
            <a:ext cx="6181337" cy="6861600"/>
          </a:xfrm>
          <a:custGeom>
            <a:avLst/>
            <a:gdLst>
              <a:gd name="connsiteX0" fmla="*/ 0 w 6181337"/>
              <a:gd name="connsiteY0" fmla="*/ 0 h 6861600"/>
              <a:gd name="connsiteX1" fmla="*/ 1 w 6181337"/>
              <a:gd name="connsiteY1" fmla="*/ 0 h 6861600"/>
              <a:gd name="connsiteX2" fmla="*/ 6181336 w 6181337"/>
              <a:gd name="connsiteY2" fmla="*/ 0 h 6861600"/>
              <a:gd name="connsiteX3" fmla="*/ 6181337 w 6181337"/>
              <a:gd name="connsiteY3" fmla="*/ 0 h 6861600"/>
              <a:gd name="connsiteX4" fmla="*/ 6181337 w 6181337"/>
              <a:gd name="connsiteY4" fmla="*/ 6861600 h 6861600"/>
              <a:gd name="connsiteX5" fmla="*/ 6181336 w 6181337"/>
              <a:gd name="connsiteY5" fmla="*/ 6861600 h 6861600"/>
              <a:gd name="connsiteX6" fmla="*/ 1 w 6181337"/>
              <a:gd name="connsiteY6" fmla="*/ 6861600 h 6861600"/>
              <a:gd name="connsiteX7" fmla="*/ 0 w 6181337"/>
              <a:gd name="connsiteY7"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37" h="6861600">
                <a:moveTo>
                  <a:pt x="0" y="0"/>
                </a:moveTo>
                <a:lnTo>
                  <a:pt x="1" y="0"/>
                </a:lnTo>
                <a:lnTo>
                  <a:pt x="6181336" y="0"/>
                </a:lnTo>
                <a:lnTo>
                  <a:pt x="6181337" y="0"/>
                </a:lnTo>
                <a:lnTo>
                  <a:pt x="6181337" y="6861600"/>
                </a:lnTo>
                <a:lnTo>
                  <a:pt x="6181336" y="6861600"/>
                </a:lnTo>
                <a:lnTo>
                  <a:pt x="1" y="6861600"/>
                </a:lnTo>
                <a:lnTo>
                  <a:pt x="0" y="6861600"/>
                </a:lnTo>
                <a:close/>
              </a:path>
            </a:pathLst>
          </a:custGeom>
          <a:solidFill>
            <a:srgbClr val="E6E6E6"/>
          </a:solidFill>
        </p:spPr>
        <p:txBody>
          <a:bodyPr wrap="square" lIns="0" tIns="864000" anchor="ctr">
            <a:noAutofit/>
          </a:bodyPr>
          <a:lstStyle>
            <a:lvl1pPr marL="0" indent="0" algn="ctr">
              <a:buNone/>
              <a:defRPr sz="1600"/>
            </a:lvl1pPr>
          </a:lstStyle>
          <a:p>
            <a:r>
              <a:rPr lang="en-US"/>
              <a:t>Click icon to add picture</a:t>
            </a:r>
          </a:p>
        </p:txBody>
      </p:sp>
    </p:spTree>
    <p:extLst>
      <p:ext uri="{BB962C8B-B14F-4D97-AF65-F5344CB8AC3E}">
        <p14:creationId xmlns:p14="http://schemas.microsoft.com/office/powerpoint/2010/main" val="38178338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Dark Teal D">
    <p:bg>
      <p:bgPr>
        <a:solidFill>
          <a:schemeClr val="tx2"/>
        </a:solidFill>
        <a:effectLst/>
      </p:bgPr>
    </p:bg>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7D35311F-0CD2-88CA-3287-6987964473EC}"/>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Title 1"/>
          <p:cNvSpPr>
            <a:spLocks noGrp="1"/>
          </p:cNvSpPr>
          <p:nvPr>
            <p:ph type="ctrTitle" hasCustomPrompt="1"/>
          </p:nvPr>
        </p:nvSpPr>
        <p:spPr bwMode="white">
          <a:xfrm>
            <a:off x="3092448" y="2232819"/>
            <a:ext cx="6172201" cy="1498922"/>
          </a:xfrm>
        </p:spPr>
        <p:txBody>
          <a:bodyPr anchor="t" anchorCtr="0"/>
          <a:lstStyle>
            <a:lvl1pPr algn="l">
              <a:defRPr sz="6600">
                <a:solidFill>
                  <a:schemeClr val="bg1"/>
                </a:solidFill>
              </a:defRPr>
            </a:lvl1pPr>
          </a:lstStyle>
          <a:p>
            <a:r>
              <a:rPr lang="en-US"/>
              <a:t>Click to add title</a:t>
            </a:r>
          </a:p>
        </p:txBody>
      </p:sp>
      <p:sp>
        <p:nvSpPr>
          <p:cNvPr id="3" name="Subtitle 2"/>
          <p:cNvSpPr>
            <a:spLocks noGrp="1"/>
          </p:cNvSpPr>
          <p:nvPr>
            <p:ph type="subTitle" idx="1" hasCustomPrompt="1"/>
          </p:nvPr>
        </p:nvSpPr>
        <p:spPr bwMode="white">
          <a:xfrm>
            <a:off x="3092448" y="4233863"/>
            <a:ext cx="6172201" cy="414337"/>
          </a:xfrm>
          <a:prstGeom prst="rect">
            <a:avLst/>
          </a:prstGeom>
        </p:spPr>
        <p:txBody>
          <a:bodyPr/>
          <a:lstStyle>
            <a:lvl1pPr marL="0" indent="0" algn="l">
              <a:lnSpc>
                <a:spcPts val="2360"/>
              </a:lnSpc>
              <a:spcBef>
                <a:spcPts val="0"/>
              </a:spcBef>
              <a:spcAft>
                <a:spcPts val="0"/>
              </a:spcAft>
              <a:buFont typeface="Arial Nova" panose="020B0504020202020204" pitchFamily="34" charset="0"/>
              <a:buChar char="​"/>
              <a:defRPr sz="1800" b="0">
                <a:solidFill>
                  <a:schemeClr val="bg1"/>
                </a:solidFill>
              </a:defRPr>
            </a:lvl1pPr>
            <a:lvl2pPr marL="0" indent="0" algn="l">
              <a:lnSpc>
                <a:spcPts val="2360"/>
              </a:lnSpc>
              <a:spcAft>
                <a:spcPts val="0"/>
              </a:spcAft>
              <a:buFont typeface="Arial Nova" panose="020B0504020202020204" pitchFamily="34" charset="0"/>
              <a:buChar char="​"/>
              <a:defRPr sz="1800" b="0">
                <a:solidFill>
                  <a:schemeClr val="bg1"/>
                </a:solidFill>
              </a:defRPr>
            </a:lvl2pPr>
            <a:lvl3pPr marL="0" indent="0" algn="l">
              <a:lnSpc>
                <a:spcPts val="2360"/>
              </a:lnSpc>
              <a:spcAft>
                <a:spcPts val="0"/>
              </a:spcAft>
              <a:buFont typeface="Arial Nova" panose="020B0504020202020204" pitchFamily="34" charset="0"/>
              <a:buChar char="​"/>
              <a:defRPr sz="1800" b="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b="0">
                <a:solidFill>
                  <a:schemeClr val="bg1"/>
                </a:solidFill>
              </a:defRPr>
            </a:lvl5pPr>
            <a:lvl6pPr marL="0" indent="0" algn="l">
              <a:lnSpc>
                <a:spcPts val="2360"/>
              </a:lnSpc>
              <a:spcAft>
                <a:spcPts val="0"/>
              </a:spcAft>
              <a:buFont typeface="Arial Nova" panose="020B0504020202020204" pitchFamily="34" charset="0"/>
              <a:buChar char="​"/>
              <a:defRPr sz="1800" b="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b="0">
                <a:solidFill>
                  <a:schemeClr val="bg1"/>
                </a:solidFill>
              </a:defRPr>
            </a:lvl8pPr>
            <a:lvl9pPr marL="0" indent="0" algn="l">
              <a:lnSpc>
                <a:spcPts val="2360"/>
              </a:lnSpc>
              <a:spcAft>
                <a:spcPts val="0"/>
              </a:spcAft>
              <a:buFont typeface="Arial Nova" panose="020B0504020202020204" pitchFamily="34" charset="0"/>
              <a:buChar char="​"/>
              <a:defRPr sz="1800" b="0">
                <a:solidFill>
                  <a:schemeClr val="bg1"/>
                </a:solidFill>
              </a:defRPr>
            </a:lvl9pPr>
          </a:lstStyle>
          <a:p>
            <a:r>
              <a:rPr lang="en-US"/>
              <a:t>Click to add subtitle and/or presenters name</a:t>
            </a:r>
          </a:p>
        </p:txBody>
      </p:sp>
      <p:sp>
        <p:nvSpPr>
          <p:cNvPr id="15" name="Date Placeholder 14">
            <a:extLst>
              <a:ext uri="{FF2B5EF4-FFF2-40B4-BE49-F238E27FC236}">
                <a16:creationId xmlns:a16="http://schemas.microsoft.com/office/drawing/2014/main" id="{754DA989-4E40-A47B-AB33-12B9F4CA7406}"/>
              </a:ext>
            </a:extLst>
          </p:cNvPr>
          <p:cNvSpPr>
            <a:spLocks noGrp="1"/>
          </p:cNvSpPr>
          <p:nvPr>
            <p:ph type="dt" sz="half" idx="10"/>
          </p:nvPr>
        </p:nvSpPr>
        <p:spPr bwMode="white">
          <a:xfrm>
            <a:off x="457202" y="6024563"/>
            <a:ext cx="2635248" cy="452437"/>
          </a:xfrm>
        </p:spPr>
        <p:txBody>
          <a:bodyPr/>
          <a:lstStyle>
            <a:lvl1pPr algn="l">
              <a:defRPr/>
            </a:lvl1pPr>
          </a:lstStyle>
          <a:p>
            <a:endParaRPr lang="en-US"/>
          </a:p>
        </p:txBody>
      </p:sp>
      <p:grpSp>
        <p:nvGrpSpPr>
          <p:cNvPr id="4" name="Logo - negative">
            <a:extLst>
              <a:ext uri="{FF2B5EF4-FFF2-40B4-BE49-F238E27FC236}">
                <a16:creationId xmlns:a16="http://schemas.microsoft.com/office/drawing/2014/main" id="{6522D916-4CA9-B4B6-F3F5-5EAF8CC03106}"/>
              </a:ext>
            </a:extLst>
          </p:cNvPr>
          <p:cNvGrpSpPr>
            <a:grpSpLocks/>
          </p:cNvGrpSpPr>
          <p:nvPr userDrawn="1"/>
        </p:nvGrpSpPr>
        <p:grpSpPr bwMode="white">
          <a:xfrm>
            <a:off x="9882526" y="442914"/>
            <a:ext cx="1852043" cy="342899"/>
            <a:chOff x="3181350" y="2890837"/>
            <a:chExt cx="5829299" cy="1079276"/>
          </a:xfrm>
        </p:grpSpPr>
        <p:sp>
          <p:nvSpPr>
            <p:cNvPr id="5" name="Freeform: Shape 4">
              <a:extLst>
                <a:ext uri="{FF2B5EF4-FFF2-40B4-BE49-F238E27FC236}">
                  <a16:creationId xmlns:a16="http://schemas.microsoft.com/office/drawing/2014/main" id="{D8CC51E0-9257-E133-27BD-0EF6C3DDADE5}"/>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90BD615-C4CA-D4F5-DE8B-5146BF0D35C0}"/>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E0D5F7-09E6-9189-A9FB-E46CD3341EE4}"/>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2F13BDC-B664-9AF3-A6C0-77D8CBE7FBF8}"/>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272EA5F-D257-54A3-2BF5-3ED112CBF09F}"/>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CAE353B-66C5-87C6-1A68-99E316D60AF1}"/>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02B25AD-A3E2-4DB4-6AAA-F7EC66982933}"/>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AA291B87-7161-9794-B9B3-5103AF1C92C2}"/>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5E1BB0B-2505-173B-9568-CB5A7030C393}"/>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A0B9694-FA40-46B8-A618-62703C424D01}"/>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14B8514-CA8C-E5E4-31D2-7B5A376A8EEE}"/>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B5A7AB4-799B-E3FD-AF6C-2DECBADEF795}"/>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F91DBFD-6640-9DFF-BEEA-9B1C6EC98F5C}"/>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51CFB3F-8680-91C2-2510-1B9A5A5E2615}"/>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2647309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Title Paper Gray D">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95D35121-29F3-7474-99FF-2A9D15D5C2A0}"/>
              </a:ext>
            </a:extLst>
          </p:cNvPr>
          <p:cNvSpPr/>
          <p:nvPr userDrawn="1"/>
        </p:nvSpPr>
        <p:spPr>
          <a:xfrm>
            <a:off x="0" y="0"/>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5" name="Title 1">
            <a:extLst>
              <a:ext uri="{FF2B5EF4-FFF2-40B4-BE49-F238E27FC236}">
                <a16:creationId xmlns:a16="http://schemas.microsoft.com/office/drawing/2014/main" id="{77A505A0-81D5-F69D-1CCB-A2FF1098FC32}"/>
              </a:ext>
            </a:extLst>
          </p:cNvPr>
          <p:cNvSpPr>
            <a:spLocks noGrp="1"/>
          </p:cNvSpPr>
          <p:nvPr>
            <p:ph type="ctrTitle" hasCustomPrompt="1"/>
          </p:nvPr>
        </p:nvSpPr>
        <p:spPr bwMode="white">
          <a:xfrm>
            <a:off x="3092448" y="2232819"/>
            <a:ext cx="6172201" cy="1490662"/>
          </a:xfrm>
        </p:spPr>
        <p:txBody>
          <a:bodyPr anchor="t" anchorCtr="0"/>
          <a:lstStyle>
            <a:lvl1pPr algn="l">
              <a:defRPr sz="6600">
                <a:solidFill>
                  <a:schemeClr val="tx2"/>
                </a:solidFill>
              </a:defRPr>
            </a:lvl1pPr>
          </a:lstStyle>
          <a:p>
            <a:r>
              <a:rPr lang="en-US"/>
              <a:t>Click to add title</a:t>
            </a:r>
          </a:p>
        </p:txBody>
      </p:sp>
      <p:sp>
        <p:nvSpPr>
          <p:cNvPr id="6" name="Subtitle 2">
            <a:extLst>
              <a:ext uri="{FF2B5EF4-FFF2-40B4-BE49-F238E27FC236}">
                <a16:creationId xmlns:a16="http://schemas.microsoft.com/office/drawing/2014/main" id="{EF2C4122-9C83-F7D9-76AF-8D6FDEFA3CD2}"/>
              </a:ext>
            </a:extLst>
          </p:cNvPr>
          <p:cNvSpPr>
            <a:spLocks noGrp="1"/>
          </p:cNvSpPr>
          <p:nvPr>
            <p:ph type="subTitle" idx="1" hasCustomPrompt="1"/>
          </p:nvPr>
        </p:nvSpPr>
        <p:spPr bwMode="white">
          <a:xfrm>
            <a:off x="3092448" y="4233863"/>
            <a:ext cx="6172201" cy="414337"/>
          </a:xfrm>
          <a:prstGeom prst="rect">
            <a:avLst/>
          </a:prstGeom>
        </p:spPr>
        <p:txBody>
          <a:bodyPr/>
          <a:lstStyle>
            <a:lvl1pPr marL="0" indent="0" algn="l">
              <a:lnSpc>
                <a:spcPts val="2360"/>
              </a:lnSpc>
              <a:spcBef>
                <a:spcPts val="0"/>
              </a:spcBef>
              <a:spcAft>
                <a:spcPts val="0"/>
              </a:spcAft>
              <a:buFont typeface="Arial Nova" panose="020B0504020202020204" pitchFamily="34" charset="0"/>
              <a:buChar char="​"/>
              <a:defRPr sz="1800" b="0">
                <a:solidFill>
                  <a:schemeClr val="tx2"/>
                </a:solidFill>
              </a:defRPr>
            </a:lvl1pPr>
            <a:lvl2pPr marL="0" indent="0" algn="l">
              <a:lnSpc>
                <a:spcPts val="2360"/>
              </a:lnSpc>
              <a:spcAft>
                <a:spcPts val="0"/>
              </a:spcAft>
              <a:buFont typeface="Arial Nova" panose="020B0504020202020204" pitchFamily="34" charset="0"/>
              <a:buChar char="​"/>
              <a:defRPr sz="1800" b="0">
                <a:solidFill>
                  <a:schemeClr val="bg1"/>
                </a:solidFill>
              </a:defRPr>
            </a:lvl2pPr>
            <a:lvl3pPr marL="0" indent="0" algn="l">
              <a:lnSpc>
                <a:spcPts val="2360"/>
              </a:lnSpc>
              <a:spcAft>
                <a:spcPts val="0"/>
              </a:spcAft>
              <a:buFont typeface="Arial Nova" panose="020B0504020202020204" pitchFamily="34" charset="0"/>
              <a:buChar char="​"/>
              <a:defRPr sz="1800" b="0">
                <a:solidFill>
                  <a:schemeClr val="bg1"/>
                </a:solidFill>
              </a:defRPr>
            </a:lvl3pPr>
            <a:lvl4pPr marL="0" indent="0" algn="l">
              <a:lnSpc>
                <a:spcPts val="2360"/>
              </a:lnSpc>
              <a:spcAft>
                <a:spcPts val="0"/>
              </a:spcAft>
              <a:buFont typeface="Arial Nova" panose="020B0504020202020204" pitchFamily="34" charset="0"/>
              <a:buChar char="​"/>
              <a:defRPr sz="1800" b="0">
                <a:solidFill>
                  <a:schemeClr val="bg1"/>
                </a:solidFill>
              </a:defRPr>
            </a:lvl4pPr>
            <a:lvl5pPr marL="0" indent="0" algn="l">
              <a:lnSpc>
                <a:spcPts val="2360"/>
              </a:lnSpc>
              <a:spcAft>
                <a:spcPts val="0"/>
              </a:spcAft>
              <a:buFont typeface="Arial Nova" panose="020B0504020202020204" pitchFamily="34" charset="0"/>
              <a:buChar char="​"/>
              <a:defRPr sz="1800" b="0">
                <a:solidFill>
                  <a:schemeClr val="bg1"/>
                </a:solidFill>
              </a:defRPr>
            </a:lvl5pPr>
            <a:lvl6pPr marL="0" indent="0" algn="l">
              <a:lnSpc>
                <a:spcPts val="2360"/>
              </a:lnSpc>
              <a:spcAft>
                <a:spcPts val="0"/>
              </a:spcAft>
              <a:buFont typeface="Arial Nova" panose="020B0504020202020204" pitchFamily="34" charset="0"/>
              <a:buChar char="​"/>
              <a:defRPr sz="1800" b="0">
                <a:solidFill>
                  <a:schemeClr val="bg1"/>
                </a:solidFill>
              </a:defRPr>
            </a:lvl6pPr>
            <a:lvl7pPr marL="0" indent="0" algn="l">
              <a:lnSpc>
                <a:spcPts val="2360"/>
              </a:lnSpc>
              <a:spcAft>
                <a:spcPts val="0"/>
              </a:spcAft>
              <a:buFont typeface="Arial Nova" panose="020B0504020202020204" pitchFamily="34" charset="0"/>
              <a:buChar char="​"/>
              <a:defRPr sz="1800" b="0">
                <a:solidFill>
                  <a:schemeClr val="bg1"/>
                </a:solidFill>
              </a:defRPr>
            </a:lvl7pPr>
            <a:lvl8pPr marL="0" indent="0" algn="l">
              <a:lnSpc>
                <a:spcPts val="2360"/>
              </a:lnSpc>
              <a:spcAft>
                <a:spcPts val="0"/>
              </a:spcAft>
              <a:buFont typeface="Arial Nova" panose="020B0504020202020204" pitchFamily="34" charset="0"/>
              <a:buChar char="​"/>
              <a:defRPr sz="1800" b="0">
                <a:solidFill>
                  <a:schemeClr val="bg1"/>
                </a:solidFill>
              </a:defRPr>
            </a:lvl8pPr>
            <a:lvl9pPr marL="0" indent="0" algn="l">
              <a:lnSpc>
                <a:spcPts val="2360"/>
              </a:lnSpc>
              <a:spcAft>
                <a:spcPts val="0"/>
              </a:spcAft>
              <a:buFont typeface="Arial Nova" panose="020B0504020202020204" pitchFamily="34" charset="0"/>
              <a:buChar char="​"/>
              <a:defRPr sz="1800" b="0">
                <a:solidFill>
                  <a:schemeClr val="bg1"/>
                </a:solidFill>
              </a:defRPr>
            </a:lvl9pPr>
          </a:lstStyle>
          <a:p>
            <a:r>
              <a:rPr lang="en-US"/>
              <a:t>Click to add subtitle and/or presenters name</a:t>
            </a:r>
          </a:p>
        </p:txBody>
      </p:sp>
      <p:sp>
        <p:nvSpPr>
          <p:cNvPr id="7" name="Date Placeholder 14">
            <a:extLst>
              <a:ext uri="{FF2B5EF4-FFF2-40B4-BE49-F238E27FC236}">
                <a16:creationId xmlns:a16="http://schemas.microsoft.com/office/drawing/2014/main" id="{E52EA5BA-5F6D-9C85-F4F8-C14A9BD5E90A}"/>
              </a:ext>
            </a:extLst>
          </p:cNvPr>
          <p:cNvSpPr>
            <a:spLocks noGrp="1"/>
          </p:cNvSpPr>
          <p:nvPr>
            <p:ph type="dt" sz="half" idx="10"/>
          </p:nvPr>
        </p:nvSpPr>
        <p:spPr bwMode="white">
          <a:xfrm>
            <a:off x="457202" y="6024563"/>
            <a:ext cx="2635248" cy="452437"/>
          </a:xfrm>
        </p:spPr>
        <p:txBody>
          <a:bodyPr/>
          <a:lstStyle>
            <a:lvl1pPr algn="l">
              <a:defRPr>
                <a:solidFill>
                  <a:schemeClr val="tx2"/>
                </a:solidFill>
              </a:defRPr>
            </a:lvl1pPr>
          </a:lstStyle>
          <a:p>
            <a:endParaRPr lang="en-US"/>
          </a:p>
        </p:txBody>
      </p:sp>
    </p:spTree>
    <p:extLst>
      <p:ext uri="{BB962C8B-B14F-4D97-AF65-F5344CB8AC3E}">
        <p14:creationId xmlns:p14="http://schemas.microsoft.com/office/powerpoint/2010/main" val="8888326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Agenda Dark Teal A">
    <p:bg>
      <p:bgPr>
        <a:solidFill>
          <a:schemeClr val="tx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E6808AA6-8A5F-4C35-2037-2E13B8E53C7F}"/>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Background">
            <a:extLst>
              <a:ext uri="{FF2B5EF4-FFF2-40B4-BE49-F238E27FC236}">
                <a16:creationId xmlns:a16="http://schemas.microsoft.com/office/drawing/2014/main" id="{D33A53FE-3CE1-71C3-ADD8-162EE3642955}"/>
              </a:ext>
            </a:extLst>
          </p:cNvPr>
          <p:cNvSpPr/>
          <p:nvPr userDrawn="1"/>
        </p:nvSpPr>
        <p:spPr>
          <a:xfrm flipH="1">
            <a:off x="0" y="0"/>
            <a:ext cx="4776788"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22" name="Picture Placeholder 21">
            <a:extLst>
              <a:ext uri="{FF2B5EF4-FFF2-40B4-BE49-F238E27FC236}">
                <a16:creationId xmlns:a16="http://schemas.microsoft.com/office/drawing/2014/main" id="{5A81952D-4D66-22BF-5B60-BC4071E42E3A}"/>
              </a:ext>
            </a:extLst>
          </p:cNvPr>
          <p:cNvSpPr>
            <a:spLocks noGrp="1"/>
          </p:cNvSpPr>
          <p:nvPr>
            <p:ph type="pic" sz="quarter" idx="21"/>
          </p:nvPr>
        </p:nvSpPr>
        <p:spPr>
          <a:xfrm>
            <a:off x="8480423" y="2817813"/>
            <a:ext cx="784227" cy="769937"/>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bwMode="white">
          <a:xfrm>
            <a:off x="8480425" y="3776662"/>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bwMode="white">
          <a:xfrm>
            <a:off x="8480425" y="3951287"/>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1" name="Picture Placeholder 21">
            <a:extLst>
              <a:ext uri="{FF2B5EF4-FFF2-40B4-BE49-F238E27FC236}">
                <a16:creationId xmlns:a16="http://schemas.microsoft.com/office/drawing/2014/main" id="{A63297FA-56BA-3155-2BFE-45B409DC9C7C}"/>
              </a:ext>
            </a:extLst>
          </p:cNvPr>
          <p:cNvSpPr>
            <a:spLocks noGrp="1"/>
          </p:cNvSpPr>
          <p:nvPr>
            <p:ph type="pic" sz="quarter" idx="25"/>
          </p:nvPr>
        </p:nvSpPr>
        <p:spPr>
          <a:xfrm>
            <a:off x="10335417" y="2820194"/>
            <a:ext cx="784227" cy="769937"/>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2" name="Text Placeholder 23">
            <a:extLst>
              <a:ext uri="{FF2B5EF4-FFF2-40B4-BE49-F238E27FC236}">
                <a16:creationId xmlns:a16="http://schemas.microsoft.com/office/drawing/2014/main" id="{DDB53A5C-69D6-BDDB-F404-79B5BD7EBA8E}"/>
              </a:ext>
            </a:extLst>
          </p:cNvPr>
          <p:cNvSpPr>
            <a:spLocks noGrp="1"/>
          </p:cNvSpPr>
          <p:nvPr>
            <p:ph type="body" sz="quarter" idx="26" hasCustomPrompt="1"/>
          </p:nvPr>
        </p:nvSpPr>
        <p:spPr bwMode="white">
          <a:xfrm>
            <a:off x="10335419" y="3779043"/>
            <a:ext cx="1400400" cy="172244"/>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3" name="Text Placeholder 23">
            <a:extLst>
              <a:ext uri="{FF2B5EF4-FFF2-40B4-BE49-F238E27FC236}">
                <a16:creationId xmlns:a16="http://schemas.microsoft.com/office/drawing/2014/main" id="{00206F37-0523-93D5-9893-CCE818BA91AE}"/>
              </a:ext>
            </a:extLst>
          </p:cNvPr>
          <p:cNvSpPr>
            <a:spLocks noGrp="1"/>
          </p:cNvSpPr>
          <p:nvPr>
            <p:ph type="body" sz="quarter" idx="27" hasCustomPrompt="1"/>
          </p:nvPr>
        </p:nvSpPr>
        <p:spPr bwMode="white">
          <a:xfrm>
            <a:off x="10335419" y="3953668"/>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4" name="Picture Placeholder 21">
            <a:extLst>
              <a:ext uri="{FF2B5EF4-FFF2-40B4-BE49-F238E27FC236}">
                <a16:creationId xmlns:a16="http://schemas.microsoft.com/office/drawing/2014/main" id="{7EB5F7A2-B7C1-C892-3D11-6F9A20B44CFD}"/>
              </a:ext>
            </a:extLst>
          </p:cNvPr>
          <p:cNvSpPr>
            <a:spLocks noGrp="1"/>
          </p:cNvSpPr>
          <p:nvPr>
            <p:ph type="pic" sz="quarter" idx="28"/>
          </p:nvPr>
        </p:nvSpPr>
        <p:spPr>
          <a:xfrm>
            <a:off x="8479471" y="4648997"/>
            <a:ext cx="784227" cy="767553"/>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5" name="Text Placeholder 23">
            <a:extLst>
              <a:ext uri="{FF2B5EF4-FFF2-40B4-BE49-F238E27FC236}">
                <a16:creationId xmlns:a16="http://schemas.microsoft.com/office/drawing/2014/main" id="{2DEABD20-976B-F82A-B22E-7E6AA560FF34}"/>
              </a:ext>
            </a:extLst>
          </p:cNvPr>
          <p:cNvSpPr>
            <a:spLocks noGrp="1"/>
          </p:cNvSpPr>
          <p:nvPr>
            <p:ph type="body" sz="quarter" idx="29" hasCustomPrompt="1"/>
          </p:nvPr>
        </p:nvSpPr>
        <p:spPr bwMode="white">
          <a:xfrm>
            <a:off x="8479473" y="5607846"/>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6" name="Text Placeholder 23">
            <a:extLst>
              <a:ext uri="{FF2B5EF4-FFF2-40B4-BE49-F238E27FC236}">
                <a16:creationId xmlns:a16="http://schemas.microsoft.com/office/drawing/2014/main" id="{A2644936-569D-79E4-5553-FF6152AD25DF}"/>
              </a:ext>
            </a:extLst>
          </p:cNvPr>
          <p:cNvSpPr>
            <a:spLocks noGrp="1"/>
          </p:cNvSpPr>
          <p:nvPr>
            <p:ph type="body" sz="quarter" idx="30" hasCustomPrompt="1"/>
          </p:nvPr>
        </p:nvSpPr>
        <p:spPr bwMode="white">
          <a:xfrm>
            <a:off x="8479473" y="5782471"/>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37" name="Picture Placeholder 21">
            <a:extLst>
              <a:ext uri="{FF2B5EF4-FFF2-40B4-BE49-F238E27FC236}">
                <a16:creationId xmlns:a16="http://schemas.microsoft.com/office/drawing/2014/main" id="{B989A5A0-DAF8-747D-5EC1-F9027C34D379}"/>
              </a:ext>
            </a:extLst>
          </p:cNvPr>
          <p:cNvSpPr>
            <a:spLocks noGrp="1"/>
          </p:cNvSpPr>
          <p:nvPr>
            <p:ph type="pic" sz="quarter" idx="31"/>
          </p:nvPr>
        </p:nvSpPr>
        <p:spPr>
          <a:xfrm>
            <a:off x="10334465" y="4651379"/>
            <a:ext cx="784227" cy="765172"/>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8" name="Text Placeholder 23">
            <a:extLst>
              <a:ext uri="{FF2B5EF4-FFF2-40B4-BE49-F238E27FC236}">
                <a16:creationId xmlns:a16="http://schemas.microsoft.com/office/drawing/2014/main" id="{8A6A89A6-355F-E26C-438C-B9C7C1A45FD6}"/>
              </a:ext>
            </a:extLst>
          </p:cNvPr>
          <p:cNvSpPr>
            <a:spLocks noGrp="1"/>
          </p:cNvSpPr>
          <p:nvPr>
            <p:ph type="body" sz="quarter" idx="32" hasCustomPrompt="1"/>
          </p:nvPr>
        </p:nvSpPr>
        <p:spPr bwMode="white">
          <a:xfrm>
            <a:off x="10334467" y="5610227"/>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bg1"/>
                </a:solidFill>
              </a:defRPr>
            </a:lvl1pPr>
            <a:lvl2pPr marL="0" indent="0">
              <a:lnSpc>
                <a:spcPct val="100000"/>
              </a:lnSpc>
              <a:spcAft>
                <a:spcPts val="0"/>
              </a:spcAft>
              <a:buFont typeface="Arial Nova" panose="020B0504020202020204" pitchFamily="34" charset="0"/>
              <a:buChar char="​"/>
              <a:defRPr sz="1100" b="1">
                <a:solidFill>
                  <a:schemeClr val="bg1"/>
                </a:solidFill>
              </a:defRPr>
            </a:lvl2pPr>
            <a:lvl3pPr marL="0" indent="0">
              <a:lnSpc>
                <a:spcPct val="100000"/>
              </a:lnSpc>
              <a:spcAft>
                <a:spcPts val="0"/>
              </a:spcAft>
              <a:buFont typeface="Arial Nova" panose="020B0504020202020204" pitchFamily="34" charset="0"/>
              <a:buChar char="​"/>
              <a:defRPr sz="1100" b="1">
                <a:solidFill>
                  <a:schemeClr val="bg1"/>
                </a:solidFill>
              </a:defRPr>
            </a:lvl3pPr>
            <a:lvl4pPr marL="0" indent="0">
              <a:lnSpc>
                <a:spcPct val="100000"/>
              </a:lnSpc>
              <a:spcAft>
                <a:spcPts val="0"/>
              </a:spcAft>
              <a:buFont typeface="Arial Nova" panose="020B0504020202020204" pitchFamily="34" charset="0"/>
              <a:buChar char="​"/>
              <a:defRPr sz="1100" b="1">
                <a:solidFill>
                  <a:schemeClr val="bg1"/>
                </a:solidFill>
              </a:defRPr>
            </a:lvl4pPr>
            <a:lvl5pPr marL="0" indent="0">
              <a:lnSpc>
                <a:spcPct val="100000"/>
              </a:lnSpc>
              <a:spcAft>
                <a:spcPts val="0"/>
              </a:spcAft>
              <a:buFont typeface="Arial Nova" panose="020B0504020202020204" pitchFamily="34" charset="0"/>
              <a:buChar char="​"/>
              <a:defRPr sz="1100" b="1">
                <a:solidFill>
                  <a:schemeClr val="bg1"/>
                </a:solidFill>
              </a:defRPr>
            </a:lvl5pPr>
            <a:lvl6pPr marL="0" indent="0">
              <a:lnSpc>
                <a:spcPct val="100000"/>
              </a:lnSpc>
              <a:spcAft>
                <a:spcPts val="0"/>
              </a:spcAft>
              <a:buFont typeface="Arial Nova" panose="020B0504020202020204" pitchFamily="34" charset="0"/>
              <a:buChar char="​"/>
              <a:defRPr sz="1100" b="1">
                <a:solidFill>
                  <a:schemeClr val="bg1"/>
                </a:solidFill>
              </a:defRPr>
            </a:lvl6pPr>
            <a:lvl7pPr marL="0" indent="0">
              <a:lnSpc>
                <a:spcPct val="100000"/>
              </a:lnSpc>
              <a:spcAft>
                <a:spcPts val="0"/>
              </a:spcAft>
              <a:buFont typeface="Arial Nova" panose="020B0504020202020204" pitchFamily="34" charset="0"/>
              <a:buChar char="​"/>
              <a:defRPr sz="1100" b="1">
                <a:solidFill>
                  <a:schemeClr val="bg1"/>
                </a:solidFill>
              </a:defRPr>
            </a:lvl7pPr>
            <a:lvl8pPr marL="0" indent="0">
              <a:lnSpc>
                <a:spcPct val="100000"/>
              </a:lnSpc>
              <a:spcAft>
                <a:spcPts val="0"/>
              </a:spcAft>
              <a:buFont typeface="Arial Nova" panose="020B0504020202020204" pitchFamily="34" charset="0"/>
              <a:buChar char="​"/>
              <a:defRPr sz="1100" b="1">
                <a:solidFill>
                  <a:schemeClr val="bg1"/>
                </a:solidFill>
              </a:defRPr>
            </a:lvl8pPr>
            <a:lvl9pPr marL="0" indent="0">
              <a:lnSpc>
                <a:spcPct val="100000"/>
              </a:lnSpc>
              <a:spcAft>
                <a:spcPts val="0"/>
              </a:spcAft>
              <a:buFont typeface="Arial Nova" panose="020B0504020202020204" pitchFamily="34" charset="0"/>
              <a:buChar char="​"/>
              <a:defRPr sz="1100" b="1">
                <a:solidFill>
                  <a:schemeClr val="bg1"/>
                </a:solidFill>
              </a:defRPr>
            </a:lvl9pPr>
          </a:lstStyle>
          <a:p>
            <a:pPr lvl="0"/>
            <a:r>
              <a:rPr lang="en-US"/>
              <a:t>Name </a:t>
            </a:r>
            <a:r>
              <a:rPr lang="en-US" err="1"/>
              <a:t>Lastname</a:t>
            </a:r>
            <a:endParaRPr lang="en-US"/>
          </a:p>
        </p:txBody>
      </p:sp>
      <p:sp>
        <p:nvSpPr>
          <p:cNvPr id="39" name="Text Placeholder 23">
            <a:extLst>
              <a:ext uri="{FF2B5EF4-FFF2-40B4-BE49-F238E27FC236}">
                <a16:creationId xmlns:a16="http://schemas.microsoft.com/office/drawing/2014/main" id="{F3379F3C-B2D8-6A50-4AEC-CCDB3ABF8319}"/>
              </a:ext>
            </a:extLst>
          </p:cNvPr>
          <p:cNvSpPr>
            <a:spLocks noGrp="1"/>
          </p:cNvSpPr>
          <p:nvPr>
            <p:ph type="body" sz="quarter" idx="33" hasCustomPrompt="1"/>
          </p:nvPr>
        </p:nvSpPr>
        <p:spPr bwMode="white">
          <a:xfrm>
            <a:off x="10334467" y="5784852"/>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bg1"/>
                </a:solidFill>
              </a:defRPr>
            </a:lvl1pPr>
            <a:lvl2pPr marL="0" indent="0">
              <a:lnSpc>
                <a:spcPct val="100000"/>
              </a:lnSpc>
              <a:spcAft>
                <a:spcPts val="0"/>
              </a:spcAft>
              <a:buFont typeface="Arial Nova" panose="020B0504020202020204" pitchFamily="34" charset="0"/>
              <a:buChar char="​"/>
              <a:defRPr sz="1100" b="0">
                <a:solidFill>
                  <a:schemeClr val="bg1"/>
                </a:solidFill>
              </a:defRPr>
            </a:lvl2pPr>
            <a:lvl3pPr marL="0" indent="0">
              <a:lnSpc>
                <a:spcPct val="100000"/>
              </a:lnSpc>
              <a:spcAft>
                <a:spcPts val="0"/>
              </a:spcAft>
              <a:buFont typeface="Arial Nova" panose="020B0504020202020204" pitchFamily="34" charset="0"/>
              <a:buChar char="​"/>
              <a:defRPr sz="1100" b="0">
                <a:solidFill>
                  <a:schemeClr val="bg1"/>
                </a:solidFill>
              </a:defRPr>
            </a:lvl3pPr>
            <a:lvl4pPr marL="0" indent="0">
              <a:lnSpc>
                <a:spcPct val="100000"/>
              </a:lnSpc>
              <a:spcAft>
                <a:spcPts val="0"/>
              </a:spcAft>
              <a:buFont typeface="Arial Nova" panose="020B0504020202020204" pitchFamily="34" charset="0"/>
              <a:buChar char="​"/>
              <a:defRPr sz="1100" b="0">
                <a:solidFill>
                  <a:schemeClr val="bg1"/>
                </a:solidFill>
              </a:defRPr>
            </a:lvl4pPr>
            <a:lvl5pPr marL="0" indent="0">
              <a:lnSpc>
                <a:spcPct val="100000"/>
              </a:lnSpc>
              <a:spcAft>
                <a:spcPts val="0"/>
              </a:spcAft>
              <a:buFont typeface="Arial Nova" panose="020B0504020202020204" pitchFamily="34" charset="0"/>
              <a:buChar char="​"/>
              <a:defRPr sz="1100" b="0">
                <a:solidFill>
                  <a:schemeClr val="bg1"/>
                </a:solidFill>
              </a:defRPr>
            </a:lvl5pPr>
            <a:lvl6pPr marL="0" indent="0">
              <a:lnSpc>
                <a:spcPct val="100000"/>
              </a:lnSpc>
              <a:spcAft>
                <a:spcPts val="0"/>
              </a:spcAft>
              <a:buFont typeface="Arial Nova" panose="020B0504020202020204" pitchFamily="34" charset="0"/>
              <a:buChar char="​"/>
              <a:defRPr sz="1100" b="0">
                <a:solidFill>
                  <a:schemeClr val="bg1"/>
                </a:solidFill>
              </a:defRPr>
            </a:lvl6pPr>
            <a:lvl7pPr marL="0" indent="0">
              <a:lnSpc>
                <a:spcPct val="100000"/>
              </a:lnSpc>
              <a:spcAft>
                <a:spcPts val="0"/>
              </a:spcAft>
              <a:buFont typeface="Arial Nova" panose="020B0504020202020204" pitchFamily="34" charset="0"/>
              <a:buChar char="​"/>
              <a:defRPr sz="1100" b="0">
                <a:solidFill>
                  <a:schemeClr val="bg1"/>
                </a:solidFill>
              </a:defRPr>
            </a:lvl7pPr>
            <a:lvl8pPr marL="0" indent="0">
              <a:lnSpc>
                <a:spcPct val="100000"/>
              </a:lnSpc>
              <a:spcAft>
                <a:spcPts val="0"/>
              </a:spcAft>
              <a:buFont typeface="Arial Nova" panose="020B0504020202020204" pitchFamily="34" charset="0"/>
              <a:buChar char="​"/>
              <a:defRPr sz="1100" b="0">
                <a:solidFill>
                  <a:schemeClr val="bg1"/>
                </a:solidFill>
              </a:defRPr>
            </a:lvl8pPr>
            <a:lvl9pPr marL="0" indent="0">
              <a:lnSpc>
                <a:spcPct val="100000"/>
              </a:lnSpc>
              <a:spcAft>
                <a:spcPts val="0"/>
              </a:spcAft>
              <a:buFont typeface="Arial Nova" panose="020B0504020202020204" pitchFamily="34" charset="0"/>
              <a:buChar char="​"/>
              <a:defRPr sz="1100" b="0">
                <a:solidFill>
                  <a:schemeClr val="bg1"/>
                </a:solidFill>
              </a:defRPr>
            </a:lvl9pPr>
          </a:lstStyle>
          <a:p>
            <a:pPr lvl="0"/>
            <a:r>
              <a:rPr lang="en-US"/>
              <a:t>Click to insert  presenter title</a:t>
            </a:r>
          </a:p>
        </p:txBody>
      </p:sp>
      <p:sp>
        <p:nvSpPr>
          <p:cNvPr id="20" name="Text Placeholder 4">
            <a:extLst>
              <a:ext uri="{FF2B5EF4-FFF2-40B4-BE49-F238E27FC236}">
                <a16:creationId xmlns:a16="http://schemas.microsoft.com/office/drawing/2014/main" id="{AD25ECF7-8612-015A-5960-12568559F105}"/>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1608753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Avenir Next LT Pro" panose="020B05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195549726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Agenda Paper Gray A">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CE67ED7-A7A8-DC14-4883-A85C4E4DB72D}"/>
              </a:ext>
            </a:extLst>
          </p:cNvPr>
          <p:cNvSpPr/>
          <p:nvPr userDrawn="1"/>
        </p:nvSpPr>
        <p:spPr>
          <a:xfrm>
            <a:off x="0" y="0"/>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2" name="Background">
            <a:extLst>
              <a:ext uri="{FF2B5EF4-FFF2-40B4-BE49-F238E27FC236}">
                <a16:creationId xmlns:a16="http://schemas.microsoft.com/office/drawing/2014/main" id="{D33A53FE-3CE1-71C3-ADD8-162EE3642955}"/>
              </a:ext>
            </a:extLst>
          </p:cNvPr>
          <p:cNvSpPr/>
          <p:nvPr userDrawn="1"/>
        </p:nvSpPr>
        <p:spPr>
          <a:xfrm flipH="1">
            <a:off x="-2" y="0"/>
            <a:ext cx="4776789"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22" name="Picture Placeholder 21">
            <a:extLst>
              <a:ext uri="{FF2B5EF4-FFF2-40B4-BE49-F238E27FC236}">
                <a16:creationId xmlns:a16="http://schemas.microsoft.com/office/drawing/2014/main" id="{5A81952D-4D66-22BF-5B60-BC4071E42E3A}"/>
              </a:ext>
            </a:extLst>
          </p:cNvPr>
          <p:cNvSpPr>
            <a:spLocks noGrp="1"/>
          </p:cNvSpPr>
          <p:nvPr>
            <p:ph type="pic" sz="quarter" idx="21"/>
          </p:nvPr>
        </p:nvSpPr>
        <p:spPr>
          <a:xfrm>
            <a:off x="8480423" y="2819399"/>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a:xfrm>
            <a:off x="8480425" y="3776662"/>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a:xfrm>
            <a:off x="8480425" y="3951287"/>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1" name="Picture Placeholder 21">
            <a:extLst>
              <a:ext uri="{FF2B5EF4-FFF2-40B4-BE49-F238E27FC236}">
                <a16:creationId xmlns:a16="http://schemas.microsoft.com/office/drawing/2014/main" id="{A63297FA-56BA-3155-2BFE-45B409DC9C7C}"/>
              </a:ext>
            </a:extLst>
          </p:cNvPr>
          <p:cNvSpPr>
            <a:spLocks noGrp="1"/>
          </p:cNvSpPr>
          <p:nvPr>
            <p:ph type="pic" sz="quarter" idx="25"/>
          </p:nvPr>
        </p:nvSpPr>
        <p:spPr>
          <a:xfrm>
            <a:off x="10335417" y="2820195"/>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2" name="Text Placeholder 23">
            <a:extLst>
              <a:ext uri="{FF2B5EF4-FFF2-40B4-BE49-F238E27FC236}">
                <a16:creationId xmlns:a16="http://schemas.microsoft.com/office/drawing/2014/main" id="{DDB53A5C-69D6-BDDB-F404-79B5BD7EBA8E}"/>
              </a:ext>
            </a:extLst>
          </p:cNvPr>
          <p:cNvSpPr>
            <a:spLocks noGrp="1"/>
          </p:cNvSpPr>
          <p:nvPr>
            <p:ph type="body" sz="quarter" idx="26" hasCustomPrompt="1"/>
          </p:nvPr>
        </p:nvSpPr>
        <p:spPr>
          <a:xfrm>
            <a:off x="10335419" y="3779043"/>
            <a:ext cx="1400400" cy="172244"/>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3" name="Text Placeholder 23">
            <a:extLst>
              <a:ext uri="{FF2B5EF4-FFF2-40B4-BE49-F238E27FC236}">
                <a16:creationId xmlns:a16="http://schemas.microsoft.com/office/drawing/2014/main" id="{00206F37-0523-93D5-9893-CCE818BA91AE}"/>
              </a:ext>
            </a:extLst>
          </p:cNvPr>
          <p:cNvSpPr>
            <a:spLocks noGrp="1"/>
          </p:cNvSpPr>
          <p:nvPr>
            <p:ph type="body" sz="quarter" idx="27" hasCustomPrompt="1"/>
          </p:nvPr>
        </p:nvSpPr>
        <p:spPr>
          <a:xfrm>
            <a:off x="10335419" y="3953668"/>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4" name="Picture Placeholder 21">
            <a:extLst>
              <a:ext uri="{FF2B5EF4-FFF2-40B4-BE49-F238E27FC236}">
                <a16:creationId xmlns:a16="http://schemas.microsoft.com/office/drawing/2014/main" id="{7EB5F7A2-B7C1-C892-3D11-6F9A20B44CFD}"/>
              </a:ext>
            </a:extLst>
          </p:cNvPr>
          <p:cNvSpPr>
            <a:spLocks noGrp="1"/>
          </p:cNvSpPr>
          <p:nvPr>
            <p:ph type="pic" sz="quarter" idx="28"/>
          </p:nvPr>
        </p:nvSpPr>
        <p:spPr>
          <a:xfrm>
            <a:off x="8479471" y="4648998"/>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5" name="Text Placeholder 23">
            <a:extLst>
              <a:ext uri="{FF2B5EF4-FFF2-40B4-BE49-F238E27FC236}">
                <a16:creationId xmlns:a16="http://schemas.microsoft.com/office/drawing/2014/main" id="{2DEABD20-976B-F82A-B22E-7E6AA560FF34}"/>
              </a:ext>
            </a:extLst>
          </p:cNvPr>
          <p:cNvSpPr>
            <a:spLocks noGrp="1"/>
          </p:cNvSpPr>
          <p:nvPr>
            <p:ph type="body" sz="quarter" idx="29" hasCustomPrompt="1"/>
          </p:nvPr>
        </p:nvSpPr>
        <p:spPr>
          <a:xfrm>
            <a:off x="8479473" y="5607846"/>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6" name="Text Placeholder 23">
            <a:extLst>
              <a:ext uri="{FF2B5EF4-FFF2-40B4-BE49-F238E27FC236}">
                <a16:creationId xmlns:a16="http://schemas.microsoft.com/office/drawing/2014/main" id="{A2644936-569D-79E4-5553-FF6152AD25DF}"/>
              </a:ext>
            </a:extLst>
          </p:cNvPr>
          <p:cNvSpPr>
            <a:spLocks noGrp="1"/>
          </p:cNvSpPr>
          <p:nvPr>
            <p:ph type="body" sz="quarter" idx="30" hasCustomPrompt="1"/>
          </p:nvPr>
        </p:nvSpPr>
        <p:spPr>
          <a:xfrm>
            <a:off x="8479473" y="5782471"/>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37" name="Picture Placeholder 21">
            <a:extLst>
              <a:ext uri="{FF2B5EF4-FFF2-40B4-BE49-F238E27FC236}">
                <a16:creationId xmlns:a16="http://schemas.microsoft.com/office/drawing/2014/main" id="{B989A5A0-DAF8-747D-5EC1-F9027C34D379}"/>
              </a:ext>
            </a:extLst>
          </p:cNvPr>
          <p:cNvSpPr>
            <a:spLocks noGrp="1"/>
          </p:cNvSpPr>
          <p:nvPr>
            <p:ph type="pic" sz="quarter" idx="31"/>
          </p:nvPr>
        </p:nvSpPr>
        <p:spPr>
          <a:xfrm>
            <a:off x="10334465" y="4651379"/>
            <a:ext cx="784226" cy="768351"/>
          </a:xfrm>
          <a:prstGeom prst="rect">
            <a:avLst/>
          </a:prstGeom>
          <a:solidFill>
            <a:srgbClr val="E6E6E6"/>
          </a:solidFill>
        </p:spPr>
        <p:txBody>
          <a:bodyPr tIns="36000" bIns="0"/>
          <a:lstStyle>
            <a:lvl1pPr marL="0" indent="0" algn="ctr">
              <a:buNone/>
              <a:defRPr sz="1000">
                <a:solidFill>
                  <a:schemeClr val="tx1"/>
                </a:solidFill>
              </a:defRPr>
            </a:lvl1pPr>
          </a:lstStyle>
          <a:p>
            <a:r>
              <a:rPr lang="en-US"/>
              <a:t>Click icon to add picture</a:t>
            </a:r>
          </a:p>
        </p:txBody>
      </p:sp>
      <p:sp>
        <p:nvSpPr>
          <p:cNvPr id="38" name="Text Placeholder 23">
            <a:extLst>
              <a:ext uri="{FF2B5EF4-FFF2-40B4-BE49-F238E27FC236}">
                <a16:creationId xmlns:a16="http://schemas.microsoft.com/office/drawing/2014/main" id="{8A6A89A6-355F-E26C-438C-B9C7C1A45FD6}"/>
              </a:ext>
            </a:extLst>
          </p:cNvPr>
          <p:cNvSpPr>
            <a:spLocks noGrp="1"/>
          </p:cNvSpPr>
          <p:nvPr>
            <p:ph type="body" sz="quarter" idx="32" hasCustomPrompt="1"/>
          </p:nvPr>
        </p:nvSpPr>
        <p:spPr>
          <a:xfrm>
            <a:off x="10334467" y="5610227"/>
            <a:ext cx="1400400" cy="174625"/>
          </a:xfrm>
          <a:prstGeom prst="rect">
            <a:avLst/>
          </a:prstGeom>
        </p:spPr>
        <p:txBody>
          <a:bodyPr/>
          <a:lstStyle>
            <a:lvl1pPr marL="0" indent="0">
              <a:lnSpc>
                <a:spcPct val="100000"/>
              </a:lnSpc>
              <a:spcAft>
                <a:spcPts val="0"/>
              </a:spcAft>
              <a:buFont typeface="Arial Nova" panose="020B0504020202020204" pitchFamily="34" charset="0"/>
              <a:buChar char="​"/>
              <a:defRPr sz="1100" b="1">
                <a:solidFill>
                  <a:schemeClr val="tx2"/>
                </a:solidFill>
              </a:defRPr>
            </a:lvl1pPr>
            <a:lvl2pPr marL="0" indent="0">
              <a:lnSpc>
                <a:spcPct val="100000"/>
              </a:lnSpc>
              <a:spcAft>
                <a:spcPts val="0"/>
              </a:spcAft>
              <a:buFont typeface="Arial Nova" panose="020B0504020202020204" pitchFamily="34" charset="0"/>
              <a:buChar char="​"/>
              <a:defRPr sz="1100" b="1">
                <a:solidFill>
                  <a:schemeClr val="tx2"/>
                </a:solidFill>
              </a:defRPr>
            </a:lvl2pPr>
            <a:lvl3pPr marL="0" indent="0">
              <a:lnSpc>
                <a:spcPct val="100000"/>
              </a:lnSpc>
              <a:spcAft>
                <a:spcPts val="0"/>
              </a:spcAft>
              <a:buFont typeface="Arial Nova" panose="020B0504020202020204" pitchFamily="34" charset="0"/>
              <a:buChar char="​"/>
              <a:defRPr sz="1100" b="1">
                <a:solidFill>
                  <a:schemeClr val="tx2"/>
                </a:solidFill>
              </a:defRPr>
            </a:lvl3pPr>
            <a:lvl4pPr marL="0" indent="0">
              <a:lnSpc>
                <a:spcPct val="100000"/>
              </a:lnSpc>
              <a:spcAft>
                <a:spcPts val="0"/>
              </a:spcAft>
              <a:buFont typeface="Arial Nova" panose="020B0504020202020204" pitchFamily="34" charset="0"/>
              <a:buChar char="​"/>
              <a:defRPr sz="1100" b="1">
                <a:solidFill>
                  <a:schemeClr val="tx2"/>
                </a:solidFill>
              </a:defRPr>
            </a:lvl4pPr>
            <a:lvl5pPr marL="0" indent="0">
              <a:lnSpc>
                <a:spcPct val="100000"/>
              </a:lnSpc>
              <a:spcAft>
                <a:spcPts val="0"/>
              </a:spcAft>
              <a:buFont typeface="Arial Nova" panose="020B0504020202020204" pitchFamily="34" charset="0"/>
              <a:buChar char="​"/>
              <a:defRPr sz="1100" b="1">
                <a:solidFill>
                  <a:schemeClr val="tx2"/>
                </a:solidFill>
              </a:defRPr>
            </a:lvl5pPr>
            <a:lvl6pPr marL="0" indent="0">
              <a:lnSpc>
                <a:spcPct val="100000"/>
              </a:lnSpc>
              <a:spcAft>
                <a:spcPts val="0"/>
              </a:spcAft>
              <a:buFont typeface="Arial Nova" panose="020B0504020202020204" pitchFamily="34" charset="0"/>
              <a:buChar char="​"/>
              <a:defRPr sz="1100" b="1">
                <a:solidFill>
                  <a:schemeClr val="tx2"/>
                </a:solidFill>
              </a:defRPr>
            </a:lvl6pPr>
            <a:lvl7pPr marL="0" indent="0">
              <a:lnSpc>
                <a:spcPct val="100000"/>
              </a:lnSpc>
              <a:spcAft>
                <a:spcPts val="0"/>
              </a:spcAft>
              <a:buFont typeface="Arial Nova" panose="020B0504020202020204" pitchFamily="34" charset="0"/>
              <a:buChar char="​"/>
              <a:defRPr sz="1100" b="1">
                <a:solidFill>
                  <a:schemeClr val="tx2"/>
                </a:solidFill>
              </a:defRPr>
            </a:lvl7pPr>
            <a:lvl8pPr marL="0" indent="0">
              <a:lnSpc>
                <a:spcPct val="100000"/>
              </a:lnSpc>
              <a:spcAft>
                <a:spcPts val="0"/>
              </a:spcAft>
              <a:buFont typeface="Arial Nova" panose="020B0504020202020204" pitchFamily="34" charset="0"/>
              <a:buChar char="​"/>
              <a:defRPr sz="1100" b="1">
                <a:solidFill>
                  <a:schemeClr val="tx2"/>
                </a:solidFill>
              </a:defRPr>
            </a:lvl8pPr>
            <a:lvl9pPr marL="0" indent="0">
              <a:lnSpc>
                <a:spcPct val="100000"/>
              </a:lnSpc>
              <a:spcAft>
                <a:spcPts val="0"/>
              </a:spcAft>
              <a:buFont typeface="Arial Nova" panose="020B0504020202020204" pitchFamily="34" charset="0"/>
              <a:buChar char="​"/>
              <a:defRPr sz="1100" b="1">
                <a:solidFill>
                  <a:schemeClr val="tx2"/>
                </a:solidFill>
              </a:defRPr>
            </a:lvl9pPr>
          </a:lstStyle>
          <a:p>
            <a:pPr lvl="0"/>
            <a:r>
              <a:rPr lang="en-US"/>
              <a:t>Name </a:t>
            </a:r>
            <a:r>
              <a:rPr lang="en-US" err="1"/>
              <a:t>Lastname</a:t>
            </a:r>
            <a:endParaRPr lang="en-US"/>
          </a:p>
        </p:txBody>
      </p:sp>
      <p:sp>
        <p:nvSpPr>
          <p:cNvPr id="39" name="Text Placeholder 23">
            <a:extLst>
              <a:ext uri="{FF2B5EF4-FFF2-40B4-BE49-F238E27FC236}">
                <a16:creationId xmlns:a16="http://schemas.microsoft.com/office/drawing/2014/main" id="{F3379F3C-B2D8-6A50-4AEC-CCDB3ABF8319}"/>
              </a:ext>
            </a:extLst>
          </p:cNvPr>
          <p:cNvSpPr>
            <a:spLocks noGrp="1"/>
          </p:cNvSpPr>
          <p:nvPr>
            <p:ph type="body" sz="quarter" idx="33" hasCustomPrompt="1"/>
          </p:nvPr>
        </p:nvSpPr>
        <p:spPr>
          <a:xfrm>
            <a:off x="10334467" y="5784852"/>
            <a:ext cx="1400400" cy="341313"/>
          </a:xfrm>
          <a:prstGeom prst="rect">
            <a:avLst/>
          </a:prstGeom>
        </p:spPr>
        <p:txBody>
          <a:bodyPr/>
          <a:lstStyle>
            <a:lvl1pPr marL="0" indent="0">
              <a:lnSpc>
                <a:spcPct val="100000"/>
              </a:lnSpc>
              <a:spcAft>
                <a:spcPts val="0"/>
              </a:spcAft>
              <a:buFont typeface="Arial Nova" panose="020B0504020202020204" pitchFamily="34" charset="0"/>
              <a:buChar char="​"/>
              <a:defRPr sz="1100" b="0">
                <a:solidFill>
                  <a:schemeClr val="tx2"/>
                </a:solidFill>
              </a:defRPr>
            </a:lvl1pPr>
            <a:lvl2pPr marL="0" indent="0">
              <a:lnSpc>
                <a:spcPct val="100000"/>
              </a:lnSpc>
              <a:spcAft>
                <a:spcPts val="0"/>
              </a:spcAft>
              <a:buFont typeface="Arial Nova" panose="020B0504020202020204" pitchFamily="34" charset="0"/>
              <a:buChar char="​"/>
              <a:defRPr sz="1100" b="0">
                <a:solidFill>
                  <a:schemeClr val="tx2"/>
                </a:solidFill>
              </a:defRPr>
            </a:lvl2pPr>
            <a:lvl3pPr marL="0" indent="0">
              <a:lnSpc>
                <a:spcPct val="100000"/>
              </a:lnSpc>
              <a:spcAft>
                <a:spcPts val="0"/>
              </a:spcAft>
              <a:buFont typeface="Arial Nova" panose="020B0504020202020204" pitchFamily="34" charset="0"/>
              <a:buChar char="​"/>
              <a:defRPr sz="1100" b="0">
                <a:solidFill>
                  <a:schemeClr val="tx2"/>
                </a:solidFill>
              </a:defRPr>
            </a:lvl3pPr>
            <a:lvl4pPr marL="0" indent="0">
              <a:lnSpc>
                <a:spcPct val="100000"/>
              </a:lnSpc>
              <a:spcAft>
                <a:spcPts val="0"/>
              </a:spcAft>
              <a:buFont typeface="Arial Nova" panose="020B0504020202020204" pitchFamily="34" charset="0"/>
              <a:buChar char="​"/>
              <a:defRPr sz="1100" b="0">
                <a:solidFill>
                  <a:schemeClr val="tx2"/>
                </a:solidFill>
              </a:defRPr>
            </a:lvl4pPr>
            <a:lvl5pPr marL="0" indent="0">
              <a:lnSpc>
                <a:spcPct val="100000"/>
              </a:lnSpc>
              <a:spcAft>
                <a:spcPts val="0"/>
              </a:spcAft>
              <a:buFont typeface="Arial Nova" panose="020B0504020202020204" pitchFamily="34" charset="0"/>
              <a:buChar char="​"/>
              <a:defRPr sz="1100" b="0">
                <a:solidFill>
                  <a:schemeClr val="tx2"/>
                </a:solidFill>
              </a:defRPr>
            </a:lvl5pPr>
            <a:lvl6pPr marL="0" indent="0">
              <a:lnSpc>
                <a:spcPct val="100000"/>
              </a:lnSpc>
              <a:spcAft>
                <a:spcPts val="0"/>
              </a:spcAft>
              <a:buFont typeface="Arial Nova" panose="020B0504020202020204" pitchFamily="34" charset="0"/>
              <a:buChar char="​"/>
              <a:defRPr sz="1100" b="0">
                <a:solidFill>
                  <a:schemeClr val="tx2"/>
                </a:solidFill>
              </a:defRPr>
            </a:lvl6pPr>
            <a:lvl7pPr marL="0" indent="0">
              <a:lnSpc>
                <a:spcPct val="100000"/>
              </a:lnSpc>
              <a:spcAft>
                <a:spcPts val="0"/>
              </a:spcAft>
              <a:buFont typeface="Arial Nova" panose="020B0504020202020204" pitchFamily="34" charset="0"/>
              <a:buChar char="​"/>
              <a:defRPr sz="1100" b="0">
                <a:solidFill>
                  <a:schemeClr val="tx2"/>
                </a:solidFill>
              </a:defRPr>
            </a:lvl7pPr>
            <a:lvl8pPr marL="0" indent="0">
              <a:lnSpc>
                <a:spcPct val="100000"/>
              </a:lnSpc>
              <a:spcAft>
                <a:spcPts val="0"/>
              </a:spcAft>
              <a:buFont typeface="Arial Nova" panose="020B0504020202020204" pitchFamily="34" charset="0"/>
              <a:buChar char="​"/>
              <a:defRPr sz="1100" b="0">
                <a:solidFill>
                  <a:schemeClr val="tx2"/>
                </a:solidFill>
              </a:defRPr>
            </a:lvl8pPr>
            <a:lvl9pPr marL="0" indent="0">
              <a:lnSpc>
                <a:spcPct val="100000"/>
              </a:lnSpc>
              <a:spcAft>
                <a:spcPts val="0"/>
              </a:spcAft>
              <a:buFont typeface="Arial Nova" panose="020B0504020202020204" pitchFamily="34" charset="0"/>
              <a:buChar char="​"/>
              <a:defRPr sz="1100" b="0">
                <a:solidFill>
                  <a:schemeClr val="tx2"/>
                </a:solidFill>
              </a:defRPr>
            </a:lvl9pPr>
          </a:lstStyle>
          <a:p>
            <a:pPr lvl="0"/>
            <a:r>
              <a:rPr lang="en-US"/>
              <a:t>Click to insert  presenter title</a:t>
            </a:r>
          </a:p>
        </p:txBody>
      </p:sp>
      <p:sp>
        <p:nvSpPr>
          <p:cNvPr id="6" name="Title 2">
            <a:extLst>
              <a:ext uri="{FF2B5EF4-FFF2-40B4-BE49-F238E27FC236}">
                <a16:creationId xmlns:a16="http://schemas.microsoft.com/office/drawing/2014/main" id="{07D87531-B75E-AE96-9D3A-570F1FD39439}"/>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607277AD-D6CD-BA1D-46CA-37BACAA0A77F}"/>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84983178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Agenda Dark Teal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Background">
            <a:extLst>
              <a:ext uri="{FF2B5EF4-FFF2-40B4-BE49-F238E27FC236}">
                <a16:creationId xmlns:a16="http://schemas.microsoft.com/office/drawing/2014/main" id="{D33A53FE-3CE1-71C3-ADD8-162EE3642955}"/>
              </a:ext>
            </a:extLst>
          </p:cNvPr>
          <p:cNvSpPr/>
          <p:nvPr userDrawn="1"/>
        </p:nvSpPr>
        <p:spPr>
          <a:xfrm>
            <a:off x="4776788" y="0"/>
            <a:ext cx="7415212"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17" name="Title 2">
            <a:extLst>
              <a:ext uri="{FF2B5EF4-FFF2-40B4-BE49-F238E27FC236}">
                <a16:creationId xmlns:a16="http://schemas.microsoft.com/office/drawing/2014/main" id="{9C806988-6520-4066-4A13-17E1B278C553}"/>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DDEAEDE1-B461-2A98-E650-2C55FD0E19D9}"/>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
        <p:nvSpPr>
          <p:cNvPr id="19" name="Text Placeholder 18">
            <a:extLst>
              <a:ext uri="{FF2B5EF4-FFF2-40B4-BE49-F238E27FC236}">
                <a16:creationId xmlns:a16="http://schemas.microsoft.com/office/drawing/2014/main" id="{7612EAA9-5052-21D5-A3D4-9C6D3F927FDD}"/>
              </a:ext>
            </a:extLst>
          </p:cNvPr>
          <p:cNvSpPr>
            <a:spLocks noGrp="1"/>
          </p:cNvSpPr>
          <p:nvPr>
            <p:ph type="body" sz="quarter" idx="48" hasCustomPrompt="1"/>
          </p:nvPr>
        </p:nvSpPr>
        <p:spPr>
          <a:xfrm>
            <a:off x="8480424" y="2720225"/>
            <a:ext cx="3254376" cy="246221"/>
          </a:xfrm>
        </p:spPr>
        <p:txBody>
          <a:bodyPr/>
          <a:lstStyle>
            <a:lvl1pPr marL="0" indent="0">
              <a:spcBef>
                <a:spcPts val="0"/>
              </a:spcBef>
              <a:spcAft>
                <a:spcPts val="0"/>
              </a:spcAft>
              <a:buFont typeface="Roboto" panose="02000000000000000000" pitchFamily="2" charset="0"/>
              <a:buChar char="​"/>
              <a:defRPr sz="1600" b="1">
                <a:solidFill>
                  <a:schemeClr val="bg1"/>
                </a:solidFill>
                <a:latin typeface="+mn-lt"/>
              </a:defRPr>
            </a:lvl1pPr>
            <a:lvl2pPr marL="0" indent="0">
              <a:spcBef>
                <a:spcPts val="0"/>
              </a:spcBef>
              <a:spcAft>
                <a:spcPts val="0"/>
              </a:spcAft>
              <a:buFont typeface="Roboto" panose="02000000000000000000" pitchFamily="2" charset="0"/>
              <a:buNone/>
              <a:defRPr sz="1600" b="1">
                <a:solidFill>
                  <a:schemeClr val="bg1"/>
                </a:solidFill>
                <a:latin typeface="+mn-lt"/>
              </a:defRPr>
            </a:lvl2pPr>
            <a:lvl3pPr marL="0" indent="0">
              <a:spcBef>
                <a:spcPts val="0"/>
              </a:spcBef>
              <a:spcAft>
                <a:spcPts val="0"/>
              </a:spcAft>
              <a:buFont typeface="Roboto" panose="02000000000000000000" pitchFamily="2" charset="0"/>
              <a:buChar char="​"/>
              <a:defRPr sz="1600" b="1">
                <a:solidFill>
                  <a:schemeClr val="bg1"/>
                </a:solidFill>
                <a:latin typeface="+mn-lt"/>
              </a:defRPr>
            </a:lvl3pPr>
            <a:lvl4pPr marL="0" indent="0">
              <a:spcBef>
                <a:spcPts val="0"/>
              </a:spcBef>
              <a:spcAft>
                <a:spcPts val="0"/>
              </a:spcAft>
              <a:buFont typeface="Roboto" panose="02000000000000000000" pitchFamily="2" charset="0"/>
              <a:buChar char="​"/>
              <a:defRPr sz="1600" b="1">
                <a:solidFill>
                  <a:schemeClr val="bg1"/>
                </a:solidFill>
                <a:latin typeface="+mn-lt"/>
              </a:defRPr>
            </a:lvl4pPr>
            <a:lvl5pPr marL="0" indent="0">
              <a:spcBef>
                <a:spcPts val="0"/>
              </a:spcBef>
              <a:spcAft>
                <a:spcPts val="0"/>
              </a:spcAft>
              <a:buFont typeface="Roboto" panose="02000000000000000000" pitchFamily="2" charset="0"/>
              <a:buChar char="​"/>
              <a:defRPr sz="1600" b="1">
                <a:solidFill>
                  <a:schemeClr val="bg1"/>
                </a:solidFill>
                <a:latin typeface="+mn-lt"/>
              </a:defRPr>
            </a:lvl5pPr>
            <a:lvl6pPr marL="0" indent="0">
              <a:spcBef>
                <a:spcPts val="0"/>
              </a:spcBef>
              <a:spcAft>
                <a:spcPts val="0"/>
              </a:spcAft>
              <a:buFont typeface="Roboto" panose="02000000000000000000" pitchFamily="2" charset="0"/>
              <a:buChar char="​"/>
              <a:defRPr sz="1600" b="1">
                <a:solidFill>
                  <a:schemeClr val="bg1"/>
                </a:solidFill>
                <a:latin typeface="+mn-lt"/>
              </a:defRPr>
            </a:lvl6pPr>
            <a:lvl7pPr marL="0" indent="0">
              <a:spcBef>
                <a:spcPts val="0"/>
              </a:spcBef>
              <a:spcAft>
                <a:spcPts val="0"/>
              </a:spcAft>
              <a:buFont typeface="Roboto" panose="02000000000000000000" pitchFamily="2" charset="0"/>
              <a:buChar char="​"/>
              <a:defRPr sz="1600" b="1">
                <a:solidFill>
                  <a:schemeClr val="bg1"/>
                </a:solidFill>
                <a:latin typeface="+mn-lt"/>
              </a:defRPr>
            </a:lvl7pPr>
            <a:lvl8pPr marL="0" indent="0">
              <a:spcBef>
                <a:spcPts val="0"/>
              </a:spcBef>
              <a:spcAft>
                <a:spcPts val="0"/>
              </a:spcAft>
              <a:buFont typeface="Roboto" panose="02000000000000000000" pitchFamily="2" charset="0"/>
              <a:buChar char="​"/>
              <a:defRPr sz="1600" b="1">
                <a:solidFill>
                  <a:schemeClr val="bg1"/>
                </a:solidFill>
                <a:latin typeface="+mn-lt"/>
              </a:defRPr>
            </a:lvl8pPr>
            <a:lvl9pPr marL="0" indent="0">
              <a:spcBef>
                <a:spcPts val="0"/>
              </a:spcBef>
              <a:spcAft>
                <a:spcPts val="0"/>
              </a:spcAft>
              <a:buFont typeface="Roboto" panose="02000000000000000000" pitchFamily="2" charset="0"/>
              <a:buChar char="​"/>
              <a:defRPr sz="1600" b="1">
                <a:solidFill>
                  <a:schemeClr val="bg1"/>
                </a:solidFill>
                <a:latin typeface="+mn-lt"/>
              </a:defRPr>
            </a:lvl9pPr>
          </a:lstStyle>
          <a:p>
            <a:pPr lvl="0"/>
            <a:r>
              <a:rPr lang="en-US"/>
              <a:t>Click to add title</a:t>
            </a:r>
          </a:p>
          <a:p>
            <a:pPr lvl="1"/>
            <a:endParaRPr lang="en-US"/>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bwMode="white">
          <a:xfrm>
            <a:off x="848042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bwMode="white">
          <a:xfrm>
            <a:off x="848042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1" name="Text Placeholder 23">
            <a:extLst>
              <a:ext uri="{FF2B5EF4-FFF2-40B4-BE49-F238E27FC236}">
                <a16:creationId xmlns:a16="http://schemas.microsoft.com/office/drawing/2014/main" id="{392BABD4-988F-2F9A-EAB1-FFE7D9A7217B}"/>
              </a:ext>
            </a:extLst>
          </p:cNvPr>
          <p:cNvSpPr>
            <a:spLocks noGrp="1"/>
          </p:cNvSpPr>
          <p:nvPr>
            <p:ph type="body" sz="quarter" idx="25" hasCustomPrompt="1"/>
          </p:nvPr>
        </p:nvSpPr>
        <p:spPr bwMode="white">
          <a:xfrm>
            <a:off x="1033208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2" name="Text Placeholder 23">
            <a:extLst>
              <a:ext uri="{FF2B5EF4-FFF2-40B4-BE49-F238E27FC236}">
                <a16:creationId xmlns:a16="http://schemas.microsoft.com/office/drawing/2014/main" id="{73E0D62F-A015-60D6-1F75-6D08890D891A}"/>
              </a:ext>
            </a:extLst>
          </p:cNvPr>
          <p:cNvSpPr>
            <a:spLocks noGrp="1"/>
          </p:cNvSpPr>
          <p:nvPr>
            <p:ph type="body" sz="quarter" idx="26" hasCustomPrompt="1"/>
          </p:nvPr>
        </p:nvSpPr>
        <p:spPr bwMode="white">
          <a:xfrm>
            <a:off x="1033208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3" name="Text Placeholder 23">
            <a:extLst>
              <a:ext uri="{FF2B5EF4-FFF2-40B4-BE49-F238E27FC236}">
                <a16:creationId xmlns:a16="http://schemas.microsoft.com/office/drawing/2014/main" id="{881FD408-BDAF-1BC0-5F20-FAAFA5B3A88F}"/>
              </a:ext>
            </a:extLst>
          </p:cNvPr>
          <p:cNvSpPr>
            <a:spLocks noGrp="1"/>
          </p:cNvSpPr>
          <p:nvPr>
            <p:ph type="body" sz="quarter" idx="27" hasCustomPrompt="1"/>
          </p:nvPr>
        </p:nvSpPr>
        <p:spPr bwMode="white">
          <a:xfrm>
            <a:off x="848042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4" name="Text Placeholder 23">
            <a:extLst>
              <a:ext uri="{FF2B5EF4-FFF2-40B4-BE49-F238E27FC236}">
                <a16:creationId xmlns:a16="http://schemas.microsoft.com/office/drawing/2014/main" id="{DCDC89C0-C28D-1B6E-6C21-169670F477B3}"/>
              </a:ext>
            </a:extLst>
          </p:cNvPr>
          <p:cNvSpPr>
            <a:spLocks noGrp="1"/>
          </p:cNvSpPr>
          <p:nvPr>
            <p:ph type="body" sz="quarter" idx="28" hasCustomPrompt="1"/>
          </p:nvPr>
        </p:nvSpPr>
        <p:spPr bwMode="white">
          <a:xfrm>
            <a:off x="848042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45" name="Text Placeholder 23">
            <a:extLst>
              <a:ext uri="{FF2B5EF4-FFF2-40B4-BE49-F238E27FC236}">
                <a16:creationId xmlns:a16="http://schemas.microsoft.com/office/drawing/2014/main" id="{8BE160C3-FD60-CFA2-E979-8EC4AEFE4391}"/>
              </a:ext>
            </a:extLst>
          </p:cNvPr>
          <p:cNvSpPr>
            <a:spLocks noGrp="1"/>
          </p:cNvSpPr>
          <p:nvPr>
            <p:ph type="body" sz="quarter" idx="29" hasCustomPrompt="1"/>
          </p:nvPr>
        </p:nvSpPr>
        <p:spPr bwMode="white">
          <a:xfrm>
            <a:off x="1033208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46" name="Text Placeholder 23">
            <a:extLst>
              <a:ext uri="{FF2B5EF4-FFF2-40B4-BE49-F238E27FC236}">
                <a16:creationId xmlns:a16="http://schemas.microsoft.com/office/drawing/2014/main" id="{EF2F315D-7B8D-0FD7-D2A6-E492C590D6CF}"/>
              </a:ext>
            </a:extLst>
          </p:cNvPr>
          <p:cNvSpPr>
            <a:spLocks noGrp="1"/>
          </p:cNvSpPr>
          <p:nvPr>
            <p:ph type="body" sz="quarter" idx="30" hasCustomPrompt="1"/>
          </p:nvPr>
        </p:nvSpPr>
        <p:spPr bwMode="white">
          <a:xfrm>
            <a:off x="1033208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1" name="Text Placeholder 23">
            <a:extLst>
              <a:ext uri="{FF2B5EF4-FFF2-40B4-BE49-F238E27FC236}">
                <a16:creationId xmlns:a16="http://schemas.microsoft.com/office/drawing/2014/main" id="{466B5A08-4FF1-CA65-3E1B-04F3551344C7}"/>
              </a:ext>
            </a:extLst>
          </p:cNvPr>
          <p:cNvSpPr>
            <a:spLocks noGrp="1"/>
          </p:cNvSpPr>
          <p:nvPr>
            <p:ph type="body" sz="quarter" idx="31" hasCustomPrompt="1"/>
          </p:nvPr>
        </p:nvSpPr>
        <p:spPr bwMode="white">
          <a:xfrm>
            <a:off x="848042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2" name="Text Placeholder 23">
            <a:extLst>
              <a:ext uri="{FF2B5EF4-FFF2-40B4-BE49-F238E27FC236}">
                <a16:creationId xmlns:a16="http://schemas.microsoft.com/office/drawing/2014/main" id="{BD36058A-0383-5451-9450-AED3C5A18129}"/>
              </a:ext>
            </a:extLst>
          </p:cNvPr>
          <p:cNvSpPr>
            <a:spLocks noGrp="1"/>
          </p:cNvSpPr>
          <p:nvPr>
            <p:ph type="body" sz="quarter" idx="32" hasCustomPrompt="1"/>
          </p:nvPr>
        </p:nvSpPr>
        <p:spPr bwMode="white">
          <a:xfrm>
            <a:off x="848042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3" name="Text Placeholder 23">
            <a:extLst>
              <a:ext uri="{FF2B5EF4-FFF2-40B4-BE49-F238E27FC236}">
                <a16:creationId xmlns:a16="http://schemas.microsoft.com/office/drawing/2014/main" id="{07333831-C9CD-3942-F932-918294A49DCC}"/>
              </a:ext>
            </a:extLst>
          </p:cNvPr>
          <p:cNvSpPr>
            <a:spLocks noGrp="1"/>
          </p:cNvSpPr>
          <p:nvPr>
            <p:ph type="body" sz="quarter" idx="33" hasCustomPrompt="1"/>
          </p:nvPr>
        </p:nvSpPr>
        <p:spPr bwMode="white">
          <a:xfrm>
            <a:off x="1033208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4" name="Text Placeholder 23">
            <a:extLst>
              <a:ext uri="{FF2B5EF4-FFF2-40B4-BE49-F238E27FC236}">
                <a16:creationId xmlns:a16="http://schemas.microsoft.com/office/drawing/2014/main" id="{7CAC3C6F-90B7-57F0-925F-0C544B55E5F7}"/>
              </a:ext>
            </a:extLst>
          </p:cNvPr>
          <p:cNvSpPr>
            <a:spLocks noGrp="1"/>
          </p:cNvSpPr>
          <p:nvPr>
            <p:ph type="body" sz="quarter" idx="34" hasCustomPrompt="1"/>
          </p:nvPr>
        </p:nvSpPr>
        <p:spPr bwMode="white">
          <a:xfrm>
            <a:off x="1033208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5" name="Text Placeholder 23">
            <a:extLst>
              <a:ext uri="{FF2B5EF4-FFF2-40B4-BE49-F238E27FC236}">
                <a16:creationId xmlns:a16="http://schemas.microsoft.com/office/drawing/2014/main" id="{256C112D-D66C-3960-318C-D060AD348676}"/>
              </a:ext>
            </a:extLst>
          </p:cNvPr>
          <p:cNvSpPr>
            <a:spLocks noGrp="1"/>
          </p:cNvSpPr>
          <p:nvPr>
            <p:ph type="body" sz="quarter" idx="35" hasCustomPrompt="1"/>
          </p:nvPr>
        </p:nvSpPr>
        <p:spPr bwMode="white">
          <a:xfrm>
            <a:off x="848042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6" name="Text Placeholder 23">
            <a:extLst>
              <a:ext uri="{FF2B5EF4-FFF2-40B4-BE49-F238E27FC236}">
                <a16:creationId xmlns:a16="http://schemas.microsoft.com/office/drawing/2014/main" id="{203F7168-DE75-DF7C-187B-4F6AC17AD346}"/>
              </a:ext>
            </a:extLst>
          </p:cNvPr>
          <p:cNvSpPr>
            <a:spLocks noGrp="1"/>
          </p:cNvSpPr>
          <p:nvPr>
            <p:ph type="body" sz="quarter" idx="36" hasCustomPrompt="1"/>
          </p:nvPr>
        </p:nvSpPr>
        <p:spPr bwMode="white">
          <a:xfrm>
            <a:off x="848042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
        <p:nvSpPr>
          <p:cNvPr id="57" name="Text Placeholder 23">
            <a:extLst>
              <a:ext uri="{FF2B5EF4-FFF2-40B4-BE49-F238E27FC236}">
                <a16:creationId xmlns:a16="http://schemas.microsoft.com/office/drawing/2014/main" id="{D79A2D80-AAAD-2540-E416-288ABFB707B1}"/>
              </a:ext>
            </a:extLst>
          </p:cNvPr>
          <p:cNvSpPr>
            <a:spLocks noGrp="1"/>
          </p:cNvSpPr>
          <p:nvPr>
            <p:ph type="body" sz="quarter" idx="37" hasCustomPrompt="1"/>
          </p:nvPr>
        </p:nvSpPr>
        <p:spPr bwMode="white">
          <a:xfrm>
            <a:off x="1033208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bg1"/>
                </a:solidFill>
              </a:defRPr>
            </a:lvl1pPr>
            <a:lvl2pPr marL="0" indent="0">
              <a:lnSpc>
                <a:spcPct val="100000"/>
              </a:lnSpc>
              <a:spcAft>
                <a:spcPts val="0"/>
              </a:spcAft>
              <a:buFont typeface="Arial Nova" panose="020B0504020202020204" pitchFamily="34" charset="0"/>
              <a:buChar char="​"/>
              <a:defRPr sz="1200" b="1">
                <a:solidFill>
                  <a:schemeClr val="bg1"/>
                </a:solidFill>
              </a:defRPr>
            </a:lvl2pPr>
            <a:lvl3pPr marL="0" indent="0">
              <a:lnSpc>
                <a:spcPct val="100000"/>
              </a:lnSpc>
              <a:spcAft>
                <a:spcPts val="0"/>
              </a:spcAft>
              <a:buFont typeface="Arial Nova" panose="020B0504020202020204" pitchFamily="34" charset="0"/>
              <a:buChar char="​"/>
              <a:defRPr sz="1200" b="1">
                <a:solidFill>
                  <a:schemeClr val="bg1"/>
                </a:solidFill>
              </a:defRPr>
            </a:lvl3pPr>
            <a:lvl4pPr marL="0" indent="0">
              <a:lnSpc>
                <a:spcPct val="100000"/>
              </a:lnSpc>
              <a:spcAft>
                <a:spcPts val="0"/>
              </a:spcAft>
              <a:buFont typeface="Arial Nova" panose="020B0504020202020204" pitchFamily="34" charset="0"/>
              <a:buChar char="​"/>
              <a:defRPr sz="1200" b="1">
                <a:solidFill>
                  <a:schemeClr val="bg1"/>
                </a:solidFill>
              </a:defRPr>
            </a:lvl4pPr>
            <a:lvl5pPr marL="0" indent="0">
              <a:lnSpc>
                <a:spcPct val="100000"/>
              </a:lnSpc>
              <a:spcAft>
                <a:spcPts val="0"/>
              </a:spcAft>
              <a:buFont typeface="Arial Nova" panose="020B0504020202020204" pitchFamily="34" charset="0"/>
              <a:buChar char="​"/>
              <a:defRPr sz="1200" b="1">
                <a:solidFill>
                  <a:schemeClr val="bg1"/>
                </a:solidFill>
              </a:defRPr>
            </a:lvl5pPr>
            <a:lvl6pPr marL="0" indent="0">
              <a:lnSpc>
                <a:spcPct val="100000"/>
              </a:lnSpc>
              <a:spcAft>
                <a:spcPts val="0"/>
              </a:spcAft>
              <a:buFont typeface="Arial Nova" panose="020B0504020202020204" pitchFamily="34" charset="0"/>
              <a:buChar char="​"/>
              <a:defRPr sz="1200" b="1">
                <a:solidFill>
                  <a:schemeClr val="bg1"/>
                </a:solidFill>
              </a:defRPr>
            </a:lvl6pPr>
            <a:lvl7pPr marL="0" indent="0">
              <a:lnSpc>
                <a:spcPct val="100000"/>
              </a:lnSpc>
              <a:spcAft>
                <a:spcPts val="0"/>
              </a:spcAft>
              <a:buFont typeface="Arial Nova" panose="020B0504020202020204" pitchFamily="34" charset="0"/>
              <a:buChar char="​"/>
              <a:defRPr sz="1200" b="1">
                <a:solidFill>
                  <a:schemeClr val="bg1"/>
                </a:solidFill>
              </a:defRPr>
            </a:lvl7pPr>
            <a:lvl8pPr marL="0" indent="0">
              <a:lnSpc>
                <a:spcPct val="100000"/>
              </a:lnSpc>
              <a:spcAft>
                <a:spcPts val="0"/>
              </a:spcAft>
              <a:buFont typeface="Arial Nova" panose="020B0504020202020204" pitchFamily="34" charset="0"/>
              <a:buChar char="​"/>
              <a:defRPr sz="1200" b="1">
                <a:solidFill>
                  <a:schemeClr val="bg1"/>
                </a:solidFill>
              </a:defRPr>
            </a:lvl8pPr>
            <a:lvl9pPr marL="0" indent="0">
              <a:lnSpc>
                <a:spcPct val="100000"/>
              </a:lnSpc>
              <a:spcAft>
                <a:spcPts val="0"/>
              </a:spcAft>
              <a:buFont typeface="Arial Nova" panose="020B0504020202020204" pitchFamily="34" charset="0"/>
              <a:buChar char="​"/>
              <a:defRPr sz="1200" b="1">
                <a:solidFill>
                  <a:schemeClr val="bg1"/>
                </a:solidFill>
              </a:defRPr>
            </a:lvl9pPr>
          </a:lstStyle>
          <a:p>
            <a:pPr lvl="0"/>
            <a:r>
              <a:rPr lang="en-US"/>
              <a:t>Name </a:t>
            </a:r>
            <a:r>
              <a:rPr lang="en-US" err="1"/>
              <a:t>Lastname</a:t>
            </a:r>
            <a:endParaRPr lang="en-US"/>
          </a:p>
        </p:txBody>
      </p:sp>
      <p:sp>
        <p:nvSpPr>
          <p:cNvPr id="58" name="Text Placeholder 23">
            <a:extLst>
              <a:ext uri="{FF2B5EF4-FFF2-40B4-BE49-F238E27FC236}">
                <a16:creationId xmlns:a16="http://schemas.microsoft.com/office/drawing/2014/main" id="{FD5F5EAC-445A-1D92-489E-112B33DAD52A}"/>
              </a:ext>
            </a:extLst>
          </p:cNvPr>
          <p:cNvSpPr>
            <a:spLocks noGrp="1"/>
          </p:cNvSpPr>
          <p:nvPr>
            <p:ph type="body" sz="quarter" idx="38" hasCustomPrompt="1"/>
          </p:nvPr>
        </p:nvSpPr>
        <p:spPr bwMode="white">
          <a:xfrm>
            <a:off x="1033208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bg1"/>
                </a:solidFill>
              </a:defRPr>
            </a:lvl1pPr>
            <a:lvl2pPr marL="0" indent="0">
              <a:lnSpc>
                <a:spcPct val="100000"/>
              </a:lnSpc>
              <a:spcAft>
                <a:spcPts val="0"/>
              </a:spcAft>
              <a:buFont typeface="Arial Nova" panose="020B0504020202020204" pitchFamily="34" charset="0"/>
              <a:buChar char="​"/>
              <a:defRPr sz="1200" b="0">
                <a:solidFill>
                  <a:schemeClr val="bg1"/>
                </a:solidFill>
              </a:defRPr>
            </a:lvl2pPr>
            <a:lvl3pPr marL="0" indent="0">
              <a:lnSpc>
                <a:spcPct val="100000"/>
              </a:lnSpc>
              <a:spcAft>
                <a:spcPts val="0"/>
              </a:spcAft>
              <a:buFont typeface="Arial Nova" panose="020B0504020202020204" pitchFamily="34" charset="0"/>
              <a:buChar char="​"/>
              <a:defRPr sz="1200" b="0">
                <a:solidFill>
                  <a:schemeClr val="bg1"/>
                </a:solidFill>
              </a:defRPr>
            </a:lvl3pPr>
            <a:lvl4pPr marL="0" indent="0">
              <a:lnSpc>
                <a:spcPct val="100000"/>
              </a:lnSpc>
              <a:spcAft>
                <a:spcPts val="0"/>
              </a:spcAft>
              <a:buFont typeface="Arial Nova" panose="020B0504020202020204" pitchFamily="34" charset="0"/>
              <a:buChar char="​"/>
              <a:defRPr sz="1200" b="0">
                <a:solidFill>
                  <a:schemeClr val="bg1"/>
                </a:solidFill>
              </a:defRPr>
            </a:lvl4pPr>
            <a:lvl5pPr marL="0" indent="0">
              <a:lnSpc>
                <a:spcPct val="100000"/>
              </a:lnSpc>
              <a:spcAft>
                <a:spcPts val="0"/>
              </a:spcAft>
              <a:buFont typeface="Arial Nova" panose="020B0504020202020204" pitchFamily="34" charset="0"/>
              <a:buChar char="​"/>
              <a:defRPr sz="1200" b="0">
                <a:solidFill>
                  <a:schemeClr val="bg1"/>
                </a:solidFill>
              </a:defRPr>
            </a:lvl5pPr>
            <a:lvl6pPr marL="0" indent="0">
              <a:lnSpc>
                <a:spcPct val="100000"/>
              </a:lnSpc>
              <a:spcAft>
                <a:spcPts val="0"/>
              </a:spcAft>
              <a:buFont typeface="Arial Nova" panose="020B0504020202020204" pitchFamily="34" charset="0"/>
              <a:buChar char="​"/>
              <a:defRPr sz="1200" b="0">
                <a:solidFill>
                  <a:schemeClr val="bg1"/>
                </a:solidFill>
              </a:defRPr>
            </a:lvl6pPr>
            <a:lvl7pPr marL="0" indent="0">
              <a:lnSpc>
                <a:spcPct val="100000"/>
              </a:lnSpc>
              <a:spcAft>
                <a:spcPts val="0"/>
              </a:spcAft>
              <a:buFont typeface="Arial Nova" panose="020B0504020202020204" pitchFamily="34" charset="0"/>
              <a:buChar char="​"/>
              <a:defRPr sz="1200" b="0">
                <a:solidFill>
                  <a:schemeClr val="bg1"/>
                </a:solidFill>
              </a:defRPr>
            </a:lvl7pPr>
            <a:lvl8pPr marL="0" indent="0">
              <a:lnSpc>
                <a:spcPct val="100000"/>
              </a:lnSpc>
              <a:spcAft>
                <a:spcPts val="0"/>
              </a:spcAft>
              <a:buFont typeface="Arial Nova" panose="020B0504020202020204" pitchFamily="34" charset="0"/>
              <a:buChar char="​"/>
              <a:defRPr sz="1200" b="0">
                <a:solidFill>
                  <a:schemeClr val="bg1"/>
                </a:solidFill>
              </a:defRPr>
            </a:lvl8pPr>
            <a:lvl9pPr marL="0" indent="0">
              <a:lnSpc>
                <a:spcPct val="100000"/>
              </a:lnSpc>
              <a:spcAft>
                <a:spcPts val="0"/>
              </a:spcAft>
              <a:buFont typeface="Arial Nova" panose="020B0504020202020204" pitchFamily="34" charset="0"/>
              <a:buChar char="​"/>
              <a:defRPr sz="1200" b="0">
                <a:solidFill>
                  <a:schemeClr val="bg1"/>
                </a:solidFill>
              </a:defRPr>
            </a:lvl9pPr>
          </a:lstStyle>
          <a:p>
            <a:pPr lvl="0"/>
            <a:r>
              <a:rPr lang="en-US"/>
              <a:t>Click to insert  presenter title</a:t>
            </a:r>
          </a:p>
        </p:txBody>
      </p:sp>
    </p:spTree>
    <p:extLst>
      <p:ext uri="{BB962C8B-B14F-4D97-AF65-F5344CB8AC3E}">
        <p14:creationId xmlns:p14="http://schemas.microsoft.com/office/powerpoint/2010/main" val="187816698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Agenda Paper Gray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Background">
            <a:extLst>
              <a:ext uri="{FF2B5EF4-FFF2-40B4-BE49-F238E27FC236}">
                <a16:creationId xmlns:a16="http://schemas.microsoft.com/office/drawing/2014/main" id="{D33A53FE-3CE1-71C3-ADD8-162EE3642955}"/>
              </a:ext>
            </a:extLst>
          </p:cNvPr>
          <p:cNvSpPr/>
          <p:nvPr userDrawn="1"/>
        </p:nvSpPr>
        <p:spPr>
          <a:xfrm>
            <a:off x="4776788" y="0"/>
            <a:ext cx="7415212"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Picture Placeholder 8">
            <a:extLst>
              <a:ext uri="{FF2B5EF4-FFF2-40B4-BE49-F238E27FC236}">
                <a16:creationId xmlns:a16="http://schemas.microsoft.com/office/drawing/2014/main" id="{E622B975-7BCB-D51B-848D-03DCAA0DDB5C}"/>
              </a:ext>
            </a:extLst>
          </p:cNvPr>
          <p:cNvSpPr>
            <a:spLocks noGrp="1"/>
          </p:cNvSpPr>
          <p:nvPr>
            <p:ph type="pic" sz="quarter" idx="20"/>
          </p:nvPr>
        </p:nvSpPr>
        <p:spPr>
          <a:xfrm>
            <a:off x="4776788" y="2209800"/>
            <a:ext cx="3254375" cy="4648200"/>
          </a:xfrm>
          <a:prstGeom prst="rect">
            <a:avLst/>
          </a:prstGeom>
          <a:solidFill>
            <a:srgbClr val="E6E6E6"/>
          </a:solidFill>
        </p:spPr>
        <p:txBody>
          <a:bodyPr tIns="756000" anchor="ctr"/>
          <a:lstStyle>
            <a:lvl1pPr marL="0" indent="0" algn="ctr">
              <a:buNone/>
              <a:defRPr sz="1600"/>
            </a:lvl1pPr>
          </a:lstStyle>
          <a:p>
            <a:r>
              <a:rPr lang="en-US"/>
              <a:t>Click icon to add picture</a:t>
            </a:r>
          </a:p>
        </p:txBody>
      </p:sp>
      <p:sp>
        <p:nvSpPr>
          <p:cNvPr id="17" name="Title 2">
            <a:extLst>
              <a:ext uri="{FF2B5EF4-FFF2-40B4-BE49-F238E27FC236}">
                <a16:creationId xmlns:a16="http://schemas.microsoft.com/office/drawing/2014/main" id="{F63CEF0E-E41E-D430-5659-CEF42643750A}"/>
              </a:ext>
            </a:extLst>
          </p:cNvPr>
          <p:cNvSpPr>
            <a:spLocks noGrp="1"/>
          </p:cNvSpPr>
          <p:nvPr>
            <p:ph type="title" hasCustomPrompt="1"/>
          </p:nvPr>
        </p:nvSpPr>
        <p:spPr>
          <a:xfrm>
            <a:off x="457200" y="2209801"/>
            <a:ext cx="3252788" cy="768350"/>
          </a:xfrm>
        </p:spPr>
        <p:txBody>
          <a:bodyPr anchor="b" anchorCtr="0"/>
          <a:lstStyle>
            <a:lvl1pPr>
              <a:defRPr/>
            </a:lvl1pPr>
          </a:lstStyle>
          <a:p>
            <a:r>
              <a:rPr lang="en-US"/>
              <a:t>Click to add Agenda title</a:t>
            </a:r>
          </a:p>
        </p:txBody>
      </p:sp>
      <p:sp>
        <p:nvSpPr>
          <p:cNvPr id="3" name="Text Placeholder 4">
            <a:extLst>
              <a:ext uri="{FF2B5EF4-FFF2-40B4-BE49-F238E27FC236}">
                <a16:creationId xmlns:a16="http://schemas.microsoft.com/office/drawing/2014/main" id="{8009F71A-039D-A39B-B109-21425FE972AB}"/>
              </a:ext>
            </a:extLst>
          </p:cNvPr>
          <p:cNvSpPr>
            <a:spLocks noGrp="1"/>
          </p:cNvSpPr>
          <p:nvPr>
            <p:ph type="body" sz="quarter" idx="47" hasCustomPrompt="1"/>
          </p:nvPr>
        </p:nvSpPr>
        <p:spPr>
          <a:xfrm>
            <a:off x="457200" y="3443386"/>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
        <p:nvSpPr>
          <p:cNvPr id="4" name="Text Placeholder 18">
            <a:extLst>
              <a:ext uri="{FF2B5EF4-FFF2-40B4-BE49-F238E27FC236}">
                <a16:creationId xmlns:a16="http://schemas.microsoft.com/office/drawing/2014/main" id="{DE39ACA2-3834-DBAD-25A0-050CF924DD85}"/>
              </a:ext>
            </a:extLst>
          </p:cNvPr>
          <p:cNvSpPr>
            <a:spLocks noGrp="1"/>
          </p:cNvSpPr>
          <p:nvPr>
            <p:ph type="body" sz="quarter" idx="48" hasCustomPrompt="1"/>
          </p:nvPr>
        </p:nvSpPr>
        <p:spPr>
          <a:xfrm>
            <a:off x="8480424" y="2720225"/>
            <a:ext cx="3254376" cy="246221"/>
          </a:xfrm>
        </p:spPr>
        <p:txBody>
          <a:bodyPr/>
          <a:lstStyle>
            <a:lvl1pPr marL="0" indent="0">
              <a:spcBef>
                <a:spcPts val="0"/>
              </a:spcBef>
              <a:spcAft>
                <a:spcPts val="0"/>
              </a:spcAft>
              <a:buFont typeface="Roboto" panose="02000000000000000000" pitchFamily="2" charset="0"/>
              <a:buChar char="​"/>
              <a:defRPr sz="1600" b="1">
                <a:solidFill>
                  <a:schemeClr val="tx2"/>
                </a:solidFill>
                <a:latin typeface="+mn-lt"/>
              </a:defRPr>
            </a:lvl1pPr>
            <a:lvl2pPr marL="0" indent="0">
              <a:spcBef>
                <a:spcPts val="0"/>
              </a:spcBef>
              <a:spcAft>
                <a:spcPts val="0"/>
              </a:spcAft>
              <a:buFont typeface="Roboto" panose="02000000000000000000" pitchFamily="2" charset="0"/>
              <a:buNone/>
              <a:defRPr sz="1600" b="1">
                <a:solidFill>
                  <a:schemeClr val="tx2"/>
                </a:solidFill>
                <a:latin typeface="+mn-lt"/>
              </a:defRPr>
            </a:lvl2pPr>
            <a:lvl3pPr marL="0" indent="0">
              <a:spcBef>
                <a:spcPts val="0"/>
              </a:spcBef>
              <a:spcAft>
                <a:spcPts val="0"/>
              </a:spcAft>
              <a:buFont typeface="Roboto" panose="02000000000000000000" pitchFamily="2" charset="0"/>
              <a:buChar char="​"/>
              <a:defRPr sz="1600" b="1">
                <a:solidFill>
                  <a:schemeClr val="tx2"/>
                </a:solidFill>
                <a:latin typeface="+mn-lt"/>
              </a:defRPr>
            </a:lvl3pPr>
            <a:lvl4pPr marL="0" indent="0">
              <a:spcBef>
                <a:spcPts val="0"/>
              </a:spcBef>
              <a:spcAft>
                <a:spcPts val="0"/>
              </a:spcAft>
              <a:buFont typeface="Roboto" panose="02000000000000000000" pitchFamily="2" charset="0"/>
              <a:buChar char="​"/>
              <a:defRPr sz="1600" b="1">
                <a:solidFill>
                  <a:schemeClr val="tx2"/>
                </a:solidFill>
                <a:latin typeface="+mn-lt"/>
              </a:defRPr>
            </a:lvl4pPr>
            <a:lvl5pPr marL="0" indent="0">
              <a:spcBef>
                <a:spcPts val="0"/>
              </a:spcBef>
              <a:spcAft>
                <a:spcPts val="0"/>
              </a:spcAft>
              <a:buFont typeface="Roboto" panose="02000000000000000000" pitchFamily="2" charset="0"/>
              <a:buChar char="​"/>
              <a:defRPr sz="1600" b="1">
                <a:solidFill>
                  <a:schemeClr val="tx2"/>
                </a:solidFill>
                <a:latin typeface="+mn-lt"/>
              </a:defRPr>
            </a:lvl5pPr>
            <a:lvl6pPr marL="0" indent="0">
              <a:spcBef>
                <a:spcPts val="0"/>
              </a:spcBef>
              <a:spcAft>
                <a:spcPts val="0"/>
              </a:spcAft>
              <a:buFont typeface="Roboto" panose="02000000000000000000" pitchFamily="2" charset="0"/>
              <a:buChar char="​"/>
              <a:defRPr sz="1600" b="1">
                <a:solidFill>
                  <a:schemeClr val="tx2"/>
                </a:solidFill>
                <a:latin typeface="+mn-lt"/>
              </a:defRPr>
            </a:lvl6pPr>
            <a:lvl7pPr marL="0" indent="0">
              <a:spcBef>
                <a:spcPts val="0"/>
              </a:spcBef>
              <a:spcAft>
                <a:spcPts val="0"/>
              </a:spcAft>
              <a:buFont typeface="Roboto" panose="02000000000000000000" pitchFamily="2" charset="0"/>
              <a:buChar char="​"/>
              <a:defRPr sz="1600" b="1">
                <a:solidFill>
                  <a:schemeClr val="tx2"/>
                </a:solidFill>
                <a:latin typeface="+mn-lt"/>
              </a:defRPr>
            </a:lvl7pPr>
            <a:lvl8pPr marL="0" indent="0">
              <a:spcBef>
                <a:spcPts val="0"/>
              </a:spcBef>
              <a:spcAft>
                <a:spcPts val="0"/>
              </a:spcAft>
              <a:buFont typeface="Roboto" panose="02000000000000000000" pitchFamily="2" charset="0"/>
              <a:buChar char="​"/>
              <a:defRPr sz="1600" b="1">
                <a:solidFill>
                  <a:schemeClr val="tx2"/>
                </a:solidFill>
                <a:latin typeface="+mn-lt"/>
              </a:defRPr>
            </a:lvl8pPr>
            <a:lvl9pPr marL="0" indent="0">
              <a:spcBef>
                <a:spcPts val="0"/>
              </a:spcBef>
              <a:spcAft>
                <a:spcPts val="0"/>
              </a:spcAft>
              <a:buFont typeface="Roboto" panose="02000000000000000000" pitchFamily="2" charset="0"/>
              <a:buChar char="​"/>
              <a:defRPr sz="1600" b="1">
                <a:solidFill>
                  <a:schemeClr val="tx2"/>
                </a:solidFill>
                <a:latin typeface="+mn-lt"/>
              </a:defRPr>
            </a:lvl9pPr>
          </a:lstStyle>
          <a:p>
            <a:pPr lvl="0"/>
            <a:r>
              <a:rPr lang="en-US"/>
              <a:t>Click to add title</a:t>
            </a:r>
          </a:p>
        </p:txBody>
      </p:sp>
      <p:sp>
        <p:nvSpPr>
          <p:cNvPr id="24" name="Text Placeholder 23">
            <a:extLst>
              <a:ext uri="{FF2B5EF4-FFF2-40B4-BE49-F238E27FC236}">
                <a16:creationId xmlns:a16="http://schemas.microsoft.com/office/drawing/2014/main" id="{FD0D02E7-E077-A704-9CEF-A116EF09C5B5}"/>
              </a:ext>
            </a:extLst>
          </p:cNvPr>
          <p:cNvSpPr>
            <a:spLocks noGrp="1"/>
          </p:cNvSpPr>
          <p:nvPr>
            <p:ph type="body" sz="quarter" idx="22" hasCustomPrompt="1"/>
          </p:nvPr>
        </p:nvSpPr>
        <p:spPr>
          <a:xfrm>
            <a:off x="848042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26" name="Text Placeholder 23">
            <a:extLst>
              <a:ext uri="{FF2B5EF4-FFF2-40B4-BE49-F238E27FC236}">
                <a16:creationId xmlns:a16="http://schemas.microsoft.com/office/drawing/2014/main" id="{C9A7142D-71BC-937F-6DB0-DEA13D34D4AB}"/>
              </a:ext>
            </a:extLst>
          </p:cNvPr>
          <p:cNvSpPr>
            <a:spLocks noGrp="1"/>
          </p:cNvSpPr>
          <p:nvPr>
            <p:ph type="body" sz="quarter" idx="24" hasCustomPrompt="1"/>
          </p:nvPr>
        </p:nvSpPr>
        <p:spPr>
          <a:xfrm>
            <a:off x="848042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1" name="Text Placeholder 23">
            <a:extLst>
              <a:ext uri="{FF2B5EF4-FFF2-40B4-BE49-F238E27FC236}">
                <a16:creationId xmlns:a16="http://schemas.microsoft.com/office/drawing/2014/main" id="{392BABD4-988F-2F9A-EAB1-FFE7D9A7217B}"/>
              </a:ext>
            </a:extLst>
          </p:cNvPr>
          <p:cNvSpPr>
            <a:spLocks noGrp="1"/>
          </p:cNvSpPr>
          <p:nvPr>
            <p:ph type="body" sz="quarter" idx="25" hasCustomPrompt="1"/>
          </p:nvPr>
        </p:nvSpPr>
        <p:spPr>
          <a:xfrm>
            <a:off x="10332085" y="3191072"/>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2" name="Text Placeholder 23">
            <a:extLst>
              <a:ext uri="{FF2B5EF4-FFF2-40B4-BE49-F238E27FC236}">
                <a16:creationId xmlns:a16="http://schemas.microsoft.com/office/drawing/2014/main" id="{73E0D62F-A015-60D6-1F75-6D08890D891A}"/>
              </a:ext>
            </a:extLst>
          </p:cNvPr>
          <p:cNvSpPr>
            <a:spLocks noGrp="1"/>
          </p:cNvSpPr>
          <p:nvPr>
            <p:ph type="body" sz="quarter" idx="26" hasCustomPrompt="1"/>
          </p:nvPr>
        </p:nvSpPr>
        <p:spPr>
          <a:xfrm>
            <a:off x="10332085" y="3397153"/>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3" name="Text Placeholder 23">
            <a:extLst>
              <a:ext uri="{FF2B5EF4-FFF2-40B4-BE49-F238E27FC236}">
                <a16:creationId xmlns:a16="http://schemas.microsoft.com/office/drawing/2014/main" id="{881FD408-BDAF-1BC0-5F20-FAAFA5B3A88F}"/>
              </a:ext>
            </a:extLst>
          </p:cNvPr>
          <p:cNvSpPr>
            <a:spLocks noGrp="1"/>
          </p:cNvSpPr>
          <p:nvPr>
            <p:ph type="body" sz="quarter" idx="27" hasCustomPrompt="1"/>
          </p:nvPr>
        </p:nvSpPr>
        <p:spPr>
          <a:xfrm>
            <a:off x="848042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4" name="Text Placeholder 23">
            <a:extLst>
              <a:ext uri="{FF2B5EF4-FFF2-40B4-BE49-F238E27FC236}">
                <a16:creationId xmlns:a16="http://schemas.microsoft.com/office/drawing/2014/main" id="{DCDC89C0-C28D-1B6E-6C21-169670F477B3}"/>
              </a:ext>
            </a:extLst>
          </p:cNvPr>
          <p:cNvSpPr>
            <a:spLocks noGrp="1"/>
          </p:cNvSpPr>
          <p:nvPr>
            <p:ph type="body" sz="quarter" idx="28" hasCustomPrompt="1"/>
          </p:nvPr>
        </p:nvSpPr>
        <p:spPr>
          <a:xfrm>
            <a:off x="848042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45" name="Text Placeholder 23">
            <a:extLst>
              <a:ext uri="{FF2B5EF4-FFF2-40B4-BE49-F238E27FC236}">
                <a16:creationId xmlns:a16="http://schemas.microsoft.com/office/drawing/2014/main" id="{8BE160C3-FD60-CFA2-E979-8EC4AEFE4391}"/>
              </a:ext>
            </a:extLst>
          </p:cNvPr>
          <p:cNvSpPr>
            <a:spLocks noGrp="1"/>
          </p:cNvSpPr>
          <p:nvPr>
            <p:ph type="body" sz="quarter" idx="29" hasCustomPrompt="1"/>
          </p:nvPr>
        </p:nvSpPr>
        <p:spPr>
          <a:xfrm>
            <a:off x="10332085" y="3931694"/>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46" name="Text Placeholder 23">
            <a:extLst>
              <a:ext uri="{FF2B5EF4-FFF2-40B4-BE49-F238E27FC236}">
                <a16:creationId xmlns:a16="http://schemas.microsoft.com/office/drawing/2014/main" id="{EF2F315D-7B8D-0FD7-D2A6-E492C590D6CF}"/>
              </a:ext>
            </a:extLst>
          </p:cNvPr>
          <p:cNvSpPr>
            <a:spLocks noGrp="1"/>
          </p:cNvSpPr>
          <p:nvPr>
            <p:ph type="body" sz="quarter" idx="30" hasCustomPrompt="1"/>
          </p:nvPr>
        </p:nvSpPr>
        <p:spPr>
          <a:xfrm>
            <a:off x="10332085" y="4137775"/>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1" name="Text Placeholder 23">
            <a:extLst>
              <a:ext uri="{FF2B5EF4-FFF2-40B4-BE49-F238E27FC236}">
                <a16:creationId xmlns:a16="http://schemas.microsoft.com/office/drawing/2014/main" id="{466B5A08-4FF1-CA65-3E1B-04F3551344C7}"/>
              </a:ext>
            </a:extLst>
          </p:cNvPr>
          <p:cNvSpPr>
            <a:spLocks noGrp="1"/>
          </p:cNvSpPr>
          <p:nvPr>
            <p:ph type="body" sz="quarter" idx="31" hasCustomPrompt="1"/>
          </p:nvPr>
        </p:nvSpPr>
        <p:spPr>
          <a:xfrm>
            <a:off x="848042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2" name="Text Placeholder 23">
            <a:extLst>
              <a:ext uri="{FF2B5EF4-FFF2-40B4-BE49-F238E27FC236}">
                <a16:creationId xmlns:a16="http://schemas.microsoft.com/office/drawing/2014/main" id="{BD36058A-0383-5451-9450-AED3C5A18129}"/>
              </a:ext>
            </a:extLst>
          </p:cNvPr>
          <p:cNvSpPr>
            <a:spLocks noGrp="1"/>
          </p:cNvSpPr>
          <p:nvPr>
            <p:ph type="body" sz="quarter" idx="32" hasCustomPrompt="1"/>
          </p:nvPr>
        </p:nvSpPr>
        <p:spPr>
          <a:xfrm>
            <a:off x="848042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3" name="Text Placeholder 23">
            <a:extLst>
              <a:ext uri="{FF2B5EF4-FFF2-40B4-BE49-F238E27FC236}">
                <a16:creationId xmlns:a16="http://schemas.microsoft.com/office/drawing/2014/main" id="{07333831-C9CD-3942-F932-918294A49DCC}"/>
              </a:ext>
            </a:extLst>
          </p:cNvPr>
          <p:cNvSpPr>
            <a:spLocks noGrp="1"/>
          </p:cNvSpPr>
          <p:nvPr>
            <p:ph type="body" sz="quarter" idx="33" hasCustomPrompt="1"/>
          </p:nvPr>
        </p:nvSpPr>
        <p:spPr>
          <a:xfrm>
            <a:off x="10332085" y="4674083"/>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4" name="Text Placeholder 23">
            <a:extLst>
              <a:ext uri="{FF2B5EF4-FFF2-40B4-BE49-F238E27FC236}">
                <a16:creationId xmlns:a16="http://schemas.microsoft.com/office/drawing/2014/main" id="{7CAC3C6F-90B7-57F0-925F-0C544B55E5F7}"/>
              </a:ext>
            </a:extLst>
          </p:cNvPr>
          <p:cNvSpPr>
            <a:spLocks noGrp="1"/>
          </p:cNvSpPr>
          <p:nvPr>
            <p:ph type="body" sz="quarter" idx="34" hasCustomPrompt="1"/>
          </p:nvPr>
        </p:nvSpPr>
        <p:spPr>
          <a:xfrm>
            <a:off x="10332085" y="4880164"/>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5" name="Text Placeholder 23">
            <a:extLst>
              <a:ext uri="{FF2B5EF4-FFF2-40B4-BE49-F238E27FC236}">
                <a16:creationId xmlns:a16="http://schemas.microsoft.com/office/drawing/2014/main" id="{256C112D-D66C-3960-318C-D060AD348676}"/>
              </a:ext>
            </a:extLst>
          </p:cNvPr>
          <p:cNvSpPr>
            <a:spLocks noGrp="1"/>
          </p:cNvSpPr>
          <p:nvPr>
            <p:ph type="body" sz="quarter" idx="35" hasCustomPrompt="1"/>
          </p:nvPr>
        </p:nvSpPr>
        <p:spPr>
          <a:xfrm>
            <a:off x="848042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6" name="Text Placeholder 23">
            <a:extLst>
              <a:ext uri="{FF2B5EF4-FFF2-40B4-BE49-F238E27FC236}">
                <a16:creationId xmlns:a16="http://schemas.microsoft.com/office/drawing/2014/main" id="{203F7168-DE75-DF7C-187B-4F6AC17AD346}"/>
              </a:ext>
            </a:extLst>
          </p:cNvPr>
          <p:cNvSpPr>
            <a:spLocks noGrp="1"/>
          </p:cNvSpPr>
          <p:nvPr>
            <p:ph type="body" sz="quarter" idx="36" hasCustomPrompt="1"/>
          </p:nvPr>
        </p:nvSpPr>
        <p:spPr>
          <a:xfrm>
            <a:off x="848042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
        <p:nvSpPr>
          <p:cNvPr id="57" name="Text Placeholder 23">
            <a:extLst>
              <a:ext uri="{FF2B5EF4-FFF2-40B4-BE49-F238E27FC236}">
                <a16:creationId xmlns:a16="http://schemas.microsoft.com/office/drawing/2014/main" id="{D79A2D80-AAAD-2540-E416-288ABFB707B1}"/>
              </a:ext>
            </a:extLst>
          </p:cNvPr>
          <p:cNvSpPr>
            <a:spLocks noGrp="1"/>
          </p:cNvSpPr>
          <p:nvPr>
            <p:ph type="body" sz="quarter" idx="37" hasCustomPrompt="1"/>
          </p:nvPr>
        </p:nvSpPr>
        <p:spPr>
          <a:xfrm>
            <a:off x="10332085" y="5414705"/>
            <a:ext cx="1402715" cy="174625"/>
          </a:xfrm>
          <a:prstGeom prst="rect">
            <a:avLst/>
          </a:prstGeom>
        </p:spPr>
        <p:txBody>
          <a:bodyPr/>
          <a:lstStyle>
            <a:lvl1pPr marL="0" indent="0">
              <a:lnSpc>
                <a:spcPct val="100000"/>
              </a:lnSpc>
              <a:spcAft>
                <a:spcPts val="0"/>
              </a:spcAft>
              <a:buFont typeface="Arial Nova" panose="020B0504020202020204" pitchFamily="34" charset="0"/>
              <a:buChar char="​"/>
              <a:defRPr sz="1200" b="1">
                <a:solidFill>
                  <a:schemeClr val="tx2"/>
                </a:solidFill>
              </a:defRPr>
            </a:lvl1pPr>
            <a:lvl2pPr marL="0" indent="0">
              <a:lnSpc>
                <a:spcPct val="100000"/>
              </a:lnSpc>
              <a:spcAft>
                <a:spcPts val="0"/>
              </a:spcAft>
              <a:buFont typeface="Arial Nova" panose="020B0504020202020204" pitchFamily="34" charset="0"/>
              <a:buChar char="​"/>
              <a:defRPr sz="1200" b="1">
                <a:solidFill>
                  <a:schemeClr val="tx2"/>
                </a:solidFill>
              </a:defRPr>
            </a:lvl2pPr>
            <a:lvl3pPr marL="0" indent="0">
              <a:lnSpc>
                <a:spcPct val="100000"/>
              </a:lnSpc>
              <a:spcAft>
                <a:spcPts val="0"/>
              </a:spcAft>
              <a:buFont typeface="Arial Nova" panose="020B0504020202020204" pitchFamily="34" charset="0"/>
              <a:buChar char="​"/>
              <a:defRPr sz="1200" b="1">
                <a:solidFill>
                  <a:schemeClr val="tx2"/>
                </a:solidFill>
              </a:defRPr>
            </a:lvl3pPr>
            <a:lvl4pPr marL="0" indent="0">
              <a:lnSpc>
                <a:spcPct val="100000"/>
              </a:lnSpc>
              <a:spcAft>
                <a:spcPts val="0"/>
              </a:spcAft>
              <a:buFont typeface="Arial Nova" panose="020B0504020202020204" pitchFamily="34" charset="0"/>
              <a:buChar char="​"/>
              <a:defRPr sz="1200" b="1">
                <a:solidFill>
                  <a:schemeClr val="tx2"/>
                </a:solidFill>
              </a:defRPr>
            </a:lvl4pPr>
            <a:lvl5pPr marL="0" indent="0">
              <a:lnSpc>
                <a:spcPct val="100000"/>
              </a:lnSpc>
              <a:spcAft>
                <a:spcPts val="0"/>
              </a:spcAft>
              <a:buFont typeface="Arial Nova" panose="020B0504020202020204" pitchFamily="34" charset="0"/>
              <a:buChar char="​"/>
              <a:defRPr sz="1200" b="1">
                <a:solidFill>
                  <a:schemeClr val="tx2"/>
                </a:solidFill>
              </a:defRPr>
            </a:lvl5pPr>
            <a:lvl6pPr marL="0" indent="0">
              <a:lnSpc>
                <a:spcPct val="100000"/>
              </a:lnSpc>
              <a:spcAft>
                <a:spcPts val="0"/>
              </a:spcAft>
              <a:buFont typeface="Arial Nova" panose="020B0504020202020204" pitchFamily="34" charset="0"/>
              <a:buChar char="​"/>
              <a:defRPr sz="1200" b="1">
                <a:solidFill>
                  <a:schemeClr val="tx2"/>
                </a:solidFill>
              </a:defRPr>
            </a:lvl6pPr>
            <a:lvl7pPr marL="0" indent="0">
              <a:lnSpc>
                <a:spcPct val="100000"/>
              </a:lnSpc>
              <a:spcAft>
                <a:spcPts val="0"/>
              </a:spcAft>
              <a:buFont typeface="Arial Nova" panose="020B0504020202020204" pitchFamily="34" charset="0"/>
              <a:buChar char="​"/>
              <a:defRPr sz="1200" b="1">
                <a:solidFill>
                  <a:schemeClr val="tx2"/>
                </a:solidFill>
              </a:defRPr>
            </a:lvl7pPr>
            <a:lvl8pPr marL="0" indent="0">
              <a:lnSpc>
                <a:spcPct val="100000"/>
              </a:lnSpc>
              <a:spcAft>
                <a:spcPts val="0"/>
              </a:spcAft>
              <a:buFont typeface="Arial Nova" panose="020B0504020202020204" pitchFamily="34" charset="0"/>
              <a:buChar char="​"/>
              <a:defRPr sz="1200" b="1">
                <a:solidFill>
                  <a:schemeClr val="tx2"/>
                </a:solidFill>
              </a:defRPr>
            </a:lvl8pPr>
            <a:lvl9pPr marL="0" indent="0">
              <a:lnSpc>
                <a:spcPct val="100000"/>
              </a:lnSpc>
              <a:spcAft>
                <a:spcPts val="0"/>
              </a:spcAft>
              <a:buFont typeface="Arial Nova" panose="020B0504020202020204" pitchFamily="34" charset="0"/>
              <a:buChar char="​"/>
              <a:defRPr sz="1200" b="1">
                <a:solidFill>
                  <a:schemeClr val="tx2"/>
                </a:solidFill>
              </a:defRPr>
            </a:lvl9pPr>
          </a:lstStyle>
          <a:p>
            <a:pPr lvl="0"/>
            <a:r>
              <a:rPr lang="en-US"/>
              <a:t>Name </a:t>
            </a:r>
            <a:r>
              <a:rPr lang="en-US" err="1"/>
              <a:t>Lastname</a:t>
            </a:r>
            <a:endParaRPr lang="en-US"/>
          </a:p>
        </p:txBody>
      </p:sp>
      <p:sp>
        <p:nvSpPr>
          <p:cNvPr id="58" name="Text Placeholder 23">
            <a:extLst>
              <a:ext uri="{FF2B5EF4-FFF2-40B4-BE49-F238E27FC236}">
                <a16:creationId xmlns:a16="http://schemas.microsoft.com/office/drawing/2014/main" id="{FD5F5EAC-445A-1D92-489E-112B33DAD52A}"/>
              </a:ext>
            </a:extLst>
          </p:cNvPr>
          <p:cNvSpPr>
            <a:spLocks noGrp="1"/>
          </p:cNvSpPr>
          <p:nvPr>
            <p:ph type="body" sz="quarter" idx="38" hasCustomPrompt="1"/>
          </p:nvPr>
        </p:nvSpPr>
        <p:spPr>
          <a:xfrm>
            <a:off x="10332085" y="5620786"/>
            <a:ext cx="1402715" cy="377636"/>
          </a:xfrm>
          <a:prstGeom prst="rect">
            <a:avLst/>
          </a:prstGeom>
        </p:spPr>
        <p:txBody>
          <a:bodyPr/>
          <a:lstStyle>
            <a:lvl1pPr marL="0" indent="0">
              <a:lnSpc>
                <a:spcPct val="100000"/>
              </a:lnSpc>
              <a:spcAft>
                <a:spcPts val="0"/>
              </a:spcAft>
              <a:buFont typeface="Arial Nova" panose="020B0504020202020204" pitchFamily="34" charset="0"/>
              <a:buChar char="​"/>
              <a:defRPr sz="1200" b="0">
                <a:solidFill>
                  <a:schemeClr val="tx2"/>
                </a:solidFill>
              </a:defRPr>
            </a:lvl1pPr>
            <a:lvl2pPr marL="0" indent="0">
              <a:lnSpc>
                <a:spcPct val="100000"/>
              </a:lnSpc>
              <a:spcAft>
                <a:spcPts val="0"/>
              </a:spcAft>
              <a:buFont typeface="Arial Nova" panose="020B0504020202020204" pitchFamily="34" charset="0"/>
              <a:buChar char="​"/>
              <a:defRPr sz="1200" b="0">
                <a:solidFill>
                  <a:schemeClr val="tx2"/>
                </a:solidFill>
              </a:defRPr>
            </a:lvl2pPr>
            <a:lvl3pPr marL="0" indent="0">
              <a:lnSpc>
                <a:spcPct val="100000"/>
              </a:lnSpc>
              <a:spcAft>
                <a:spcPts val="0"/>
              </a:spcAft>
              <a:buFont typeface="Arial Nova" panose="020B0504020202020204" pitchFamily="34" charset="0"/>
              <a:buChar char="​"/>
              <a:defRPr sz="1200" b="0">
                <a:solidFill>
                  <a:schemeClr val="tx2"/>
                </a:solidFill>
              </a:defRPr>
            </a:lvl3pPr>
            <a:lvl4pPr marL="0" indent="0">
              <a:lnSpc>
                <a:spcPct val="100000"/>
              </a:lnSpc>
              <a:spcAft>
                <a:spcPts val="0"/>
              </a:spcAft>
              <a:buFont typeface="Arial Nova" panose="020B0504020202020204" pitchFamily="34" charset="0"/>
              <a:buChar char="​"/>
              <a:defRPr sz="1200" b="0">
                <a:solidFill>
                  <a:schemeClr val="tx2"/>
                </a:solidFill>
              </a:defRPr>
            </a:lvl4pPr>
            <a:lvl5pPr marL="0" indent="0">
              <a:lnSpc>
                <a:spcPct val="100000"/>
              </a:lnSpc>
              <a:spcAft>
                <a:spcPts val="0"/>
              </a:spcAft>
              <a:buFont typeface="Arial Nova" panose="020B0504020202020204" pitchFamily="34" charset="0"/>
              <a:buChar char="​"/>
              <a:defRPr sz="1200" b="0">
                <a:solidFill>
                  <a:schemeClr val="tx2"/>
                </a:solidFill>
              </a:defRPr>
            </a:lvl5pPr>
            <a:lvl6pPr marL="0" indent="0">
              <a:lnSpc>
                <a:spcPct val="100000"/>
              </a:lnSpc>
              <a:spcAft>
                <a:spcPts val="0"/>
              </a:spcAft>
              <a:buFont typeface="Arial Nova" panose="020B0504020202020204" pitchFamily="34" charset="0"/>
              <a:buChar char="​"/>
              <a:defRPr sz="1200" b="0">
                <a:solidFill>
                  <a:schemeClr val="tx2"/>
                </a:solidFill>
              </a:defRPr>
            </a:lvl6pPr>
            <a:lvl7pPr marL="0" indent="0">
              <a:lnSpc>
                <a:spcPct val="100000"/>
              </a:lnSpc>
              <a:spcAft>
                <a:spcPts val="0"/>
              </a:spcAft>
              <a:buFont typeface="Arial Nova" panose="020B0504020202020204" pitchFamily="34" charset="0"/>
              <a:buChar char="​"/>
              <a:defRPr sz="1200" b="0">
                <a:solidFill>
                  <a:schemeClr val="tx2"/>
                </a:solidFill>
              </a:defRPr>
            </a:lvl7pPr>
            <a:lvl8pPr marL="0" indent="0">
              <a:lnSpc>
                <a:spcPct val="100000"/>
              </a:lnSpc>
              <a:spcAft>
                <a:spcPts val="0"/>
              </a:spcAft>
              <a:buFont typeface="Arial Nova" panose="020B0504020202020204" pitchFamily="34" charset="0"/>
              <a:buChar char="​"/>
              <a:defRPr sz="1200" b="0">
                <a:solidFill>
                  <a:schemeClr val="tx2"/>
                </a:solidFill>
              </a:defRPr>
            </a:lvl8pPr>
            <a:lvl9pPr marL="0" indent="0">
              <a:lnSpc>
                <a:spcPct val="100000"/>
              </a:lnSpc>
              <a:spcAft>
                <a:spcPts val="0"/>
              </a:spcAft>
              <a:buFont typeface="Arial Nova" panose="020B0504020202020204" pitchFamily="34" charset="0"/>
              <a:buChar char="​"/>
              <a:defRPr sz="1200" b="0">
                <a:solidFill>
                  <a:schemeClr val="tx2"/>
                </a:solidFill>
              </a:defRPr>
            </a:lvl9pPr>
          </a:lstStyle>
          <a:p>
            <a:pPr lvl="0"/>
            <a:r>
              <a:rPr lang="en-US"/>
              <a:t>Click to insert  presenter title</a:t>
            </a:r>
          </a:p>
        </p:txBody>
      </p:sp>
    </p:spTree>
    <p:extLst>
      <p:ext uri="{BB962C8B-B14F-4D97-AF65-F5344CB8AC3E}">
        <p14:creationId xmlns:p14="http://schemas.microsoft.com/office/powerpoint/2010/main" val="269938593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Agenda Dark Teal C">
    <p:bg>
      <p:bgPr>
        <a:solidFill>
          <a:schemeClr val="tx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5E105F84-BF82-F576-C681-4F583A55405B}"/>
              </a:ext>
            </a:extLst>
          </p:cNvPr>
          <p:cNvSpPr/>
          <p:nvPr userDrawn="1"/>
        </p:nvSpPr>
        <p:spPr>
          <a:xfrm>
            <a:off x="0" y="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bwMode="white">
          <a:xfrm>
            <a:off x="1073149" y="2089109"/>
            <a:ext cx="3254376" cy="730291"/>
          </a:xfrm>
        </p:spPr>
        <p:txBody>
          <a:bodyPr anchor="t"/>
          <a:lstStyle>
            <a:lvl1pPr>
              <a:defRPr>
                <a:solidFill>
                  <a:schemeClr val="bg1"/>
                </a:solidFill>
              </a:defRPr>
            </a:lvl1pPr>
          </a:lstStyle>
          <a:p>
            <a:r>
              <a:rPr lang="en-US"/>
              <a:t>Click to add Agenda title</a:t>
            </a:r>
          </a:p>
        </p:txBody>
      </p:sp>
      <p:sp>
        <p:nvSpPr>
          <p:cNvPr id="14" name="Text Placeholder 4">
            <a:extLst>
              <a:ext uri="{FF2B5EF4-FFF2-40B4-BE49-F238E27FC236}">
                <a16:creationId xmlns:a16="http://schemas.microsoft.com/office/drawing/2014/main" id="{F29C56A0-D9FB-E3AE-1175-41CD7D690F83}"/>
              </a:ext>
            </a:extLst>
          </p:cNvPr>
          <p:cNvSpPr>
            <a:spLocks noGrp="1"/>
          </p:cNvSpPr>
          <p:nvPr>
            <p:ph type="body" sz="quarter" idx="47" hasCustomPrompt="1"/>
          </p:nvPr>
        </p:nvSpPr>
        <p:spPr>
          <a:xfrm>
            <a:off x="6629400" y="2208213"/>
            <a:ext cx="3870325" cy="3033614"/>
          </a:xfrm>
        </p:spPr>
        <p:txBody>
          <a:bodyPr wrap="square">
            <a:noAutofit/>
          </a:bodyPr>
          <a:lstStyle>
            <a:lvl1pPr marL="342000" indent="-342000">
              <a:lnSpc>
                <a:spcPct val="150000"/>
              </a:lnSpc>
              <a:spcBef>
                <a:spcPts val="0"/>
              </a:spcBef>
              <a:buClr>
                <a:schemeClr val="bg1"/>
              </a:buClr>
              <a:buFont typeface="+mj-lt"/>
              <a:buAutoNum type="arabicPeriod"/>
              <a:tabLst>
                <a:tab pos="571500" algn="l"/>
                <a:tab pos="5483225" algn="r"/>
              </a:tabLst>
              <a:defRPr sz="1600">
                <a:solidFill>
                  <a:schemeClr val="bg1"/>
                </a:solidFill>
              </a:defRPr>
            </a:lvl1pPr>
            <a:lvl2pPr marL="342900" indent="-342900">
              <a:spcBef>
                <a:spcPts val="0"/>
              </a:spcBef>
              <a:spcAft>
                <a:spcPts val="300"/>
              </a:spcAft>
              <a:buFont typeface="+mj-lt"/>
              <a:buAutoNum type="arabicPeriod"/>
              <a:defRPr>
                <a:solidFill>
                  <a:schemeClr val="bg1"/>
                </a:solidFill>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242152214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Agenda Paper Gray C">
    <p:bg>
      <p:bgPr>
        <a:solidFill>
          <a:schemeClr val="bg2"/>
        </a:solidFill>
        <a:effectLst/>
      </p:bgPr>
    </p:bg>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3" name="Title 2">
            <a:extLst>
              <a:ext uri="{FF2B5EF4-FFF2-40B4-BE49-F238E27FC236}">
                <a16:creationId xmlns:a16="http://schemas.microsoft.com/office/drawing/2014/main" id="{3593D7B4-707F-46FE-83CC-145D0D59C1E4}"/>
              </a:ext>
            </a:extLst>
          </p:cNvPr>
          <p:cNvSpPr>
            <a:spLocks noGrp="1"/>
          </p:cNvSpPr>
          <p:nvPr>
            <p:ph type="title" hasCustomPrompt="1"/>
          </p:nvPr>
        </p:nvSpPr>
        <p:spPr>
          <a:xfrm>
            <a:off x="1073149" y="2089109"/>
            <a:ext cx="3254376" cy="730291"/>
          </a:xfrm>
        </p:spPr>
        <p:txBody>
          <a:bodyPr anchor="t"/>
          <a:lstStyle>
            <a:lvl1pPr>
              <a:defRPr>
                <a:solidFill>
                  <a:schemeClr val="tx2"/>
                </a:solidFill>
              </a:defRPr>
            </a:lvl1pPr>
          </a:lstStyle>
          <a:p>
            <a:r>
              <a:rPr lang="en-US"/>
              <a:t>Click to add Agenda title</a:t>
            </a:r>
          </a:p>
        </p:txBody>
      </p:sp>
      <p:sp>
        <p:nvSpPr>
          <p:cNvPr id="4" name="Text Placeholder 4">
            <a:extLst>
              <a:ext uri="{FF2B5EF4-FFF2-40B4-BE49-F238E27FC236}">
                <a16:creationId xmlns:a16="http://schemas.microsoft.com/office/drawing/2014/main" id="{D7785B66-4C5B-0A56-8EE4-57CB0DC60063}"/>
              </a:ext>
            </a:extLst>
          </p:cNvPr>
          <p:cNvSpPr>
            <a:spLocks noGrp="1"/>
          </p:cNvSpPr>
          <p:nvPr>
            <p:ph type="body" sz="quarter" idx="47" hasCustomPrompt="1"/>
          </p:nvPr>
        </p:nvSpPr>
        <p:spPr>
          <a:xfrm>
            <a:off x="6629400" y="2222599"/>
            <a:ext cx="3870325" cy="3033614"/>
          </a:xfrm>
        </p:spPr>
        <p:txBody>
          <a:bodyPr wrap="square">
            <a:noAutofit/>
          </a:bodyPr>
          <a:lstStyle>
            <a:lvl1pPr marL="342000" indent="-342000">
              <a:lnSpc>
                <a:spcPct val="150000"/>
              </a:lnSpc>
              <a:spcBef>
                <a:spcPts val="0"/>
              </a:spcBef>
              <a:buClr>
                <a:schemeClr val="tx2"/>
              </a:buClr>
              <a:buFont typeface="+mj-lt"/>
              <a:buAutoNum type="arabicPeriod"/>
              <a:tabLst>
                <a:tab pos="571500" algn="l"/>
                <a:tab pos="5483225" algn="r"/>
              </a:tabLst>
              <a:defRPr sz="1600">
                <a:solidFill>
                  <a:schemeClr val="tx2"/>
                </a:solidFill>
              </a:defRPr>
            </a:lvl1pPr>
            <a:lvl2pPr marL="0" indent="0">
              <a:spcBef>
                <a:spcPts val="0"/>
              </a:spcBef>
              <a:spcAft>
                <a:spcPts val="300"/>
              </a:spcAft>
              <a:buNone/>
              <a:defRPr/>
            </a:lvl2pPr>
            <a:lvl3pPr marL="400050" indent="0">
              <a:buNone/>
              <a:defRPr/>
            </a:lvl3pPr>
          </a:lstStyle>
          <a:p>
            <a:pPr lvl="0"/>
            <a:r>
              <a:rPr lang="en-US"/>
              <a:t>Click to add agenda point, TAB to add slide number	##</a:t>
            </a:r>
          </a:p>
        </p:txBody>
      </p:sp>
    </p:spTree>
    <p:extLst>
      <p:ext uri="{BB962C8B-B14F-4D97-AF65-F5344CB8AC3E}">
        <p14:creationId xmlns:p14="http://schemas.microsoft.com/office/powerpoint/2010/main" val="38766593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Breaker Dark Teal A">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357F7675-9200-BCA8-9388-884778319C05}"/>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8031163" y="3430800"/>
            <a:ext cx="3536949" cy="417600"/>
          </a:xfrm>
        </p:spPr>
        <p:txBody>
          <a:bodyPr anchor="b"/>
          <a:lstStyle>
            <a:lvl1pPr algn="l">
              <a:defRPr sz="3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8031164" y="3952800"/>
            <a:ext cx="3536949" cy="540000"/>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Bef>
                <a:spcPts val="0"/>
              </a:spcBef>
              <a:spcAft>
                <a:spcPts val="0"/>
              </a:spcAft>
              <a:buFont typeface="Arial Nova" panose="020B0504020202020204" pitchFamily="34" charset="0"/>
              <a:buChar char="​"/>
              <a:defRPr sz="1800" b="0">
                <a:solidFill>
                  <a:schemeClr val="tx1"/>
                </a:solidFill>
              </a:defRPr>
            </a:lvl2pPr>
            <a:lvl3pPr marL="0" indent="0" algn="l">
              <a:spcBef>
                <a:spcPts val="0"/>
              </a:spcBef>
              <a:spcAft>
                <a:spcPts val="0"/>
              </a:spcAft>
              <a:buFont typeface="Arial Nova" panose="020B0504020202020204" pitchFamily="34" charset="0"/>
              <a:buChar char="​"/>
              <a:defRPr sz="1800" b="0">
                <a:solidFill>
                  <a:schemeClr val="tx1"/>
                </a:solidFill>
              </a:defRPr>
            </a:lvl3pPr>
            <a:lvl4pPr marL="0" indent="0" algn="l">
              <a:spcBef>
                <a:spcPts val="0"/>
              </a:spcBef>
              <a:spcAft>
                <a:spcPts val="0"/>
              </a:spcAft>
              <a:buFont typeface="Arial Nova" panose="020B0504020202020204" pitchFamily="34" charset="0"/>
              <a:buChar char="​"/>
              <a:defRPr sz="1800" b="0">
                <a:solidFill>
                  <a:schemeClr val="tx1"/>
                </a:solidFill>
              </a:defRPr>
            </a:lvl4pPr>
            <a:lvl5pPr marL="0" indent="0" algn="l">
              <a:spcBef>
                <a:spcPts val="0"/>
              </a:spcBef>
              <a:spcAft>
                <a:spcPts val="0"/>
              </a:spcAft>
              <a:buFont typeface="Arial Nova" panose="020B0504020202020204" pitchFamily="34" charset="0"/>
              <a:buChar char="​"/>
              <a:defRPr sz="1800" b="0">
                <a:solidFill>
                  <a:schemeClr val="tx1"/>
                </a:solidFill>
              </a:defRPr>
            </a:lvl5pPr>
            <a:lvl6pPr marL="0" indent="0" algn="l">
              <a:spcBef>
                <a:spcPts val="0"/>
              </a:spcBef>
              <a:spcAft>
                <a:spcPts val="0"/>
              </a:spcAft>
              <a:buFont typeface="Arial Nova" panose="020B0504020202020204" pitchFamily="34" charset="0"/>
              <a:buChar char="​"/>
              <a:defRPr sz="1800" b="0">
                <a:solidFill>
                  <a:schemeClr val="tx1"/>
                </a:solidFill>
              </a:defRPr>
            </a:lvl6pPr>
            <a:lvl7pPr marL="0" indent="0" algn="l">
              <a:spcBef>
                <a:spcPts val="0"/>
              </a:spcBef>
              <a:spcAft>
                <a:spcPts val="0"/>
              </a:spcAft>
              <a:buFont typeface="Arial Nova" panose="020B0504020202020204" pitchFamily="34" charset="0"/>
              <a:buChar char="​"/>
              <a:defRPr sz="1800" b="0">
                <a:solidFill>
                  <a:schemeClr val="tx1"/>
                </a:solidFill>
              </a:defRPr>
            </a:lvl7pPr>
            <a:lvl8pPr marL="0" indent="0" algn="l">
              <a:spcBef>
                <a:spcPts val="0"/>
              </a:spcBef>
              <a:spcAft>
                <a:spcPts val="0"/>
              </a:spcAft>
              <a:buFont typeface="Arial Nova" panose="020B0504020202020204" pitchFamily="34" charset="0"/>
              <a:buChar char="​"/>
              <a:defRPr sz="1800" b="0">
                <a:solidFill>
                  <a:schemeClr val="tx1"/>
                </a:solidFill>
              </a:defRPr>
            </a:lvl8pPr>
            <a:lvl9pPr marL="0" indent="0" algn="l">
              <a:spcBef>
                <a:spcPts val="0"/>
              </a:spcBef>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367DBB7A-61D9-7963-BD7F-443E1AC1F6F8}"/>
              </a:ext>
            </a:extLst>
          </p:cNvPr>
          <p:cNvSpPr>
            <a:spLocks noGrp="1"/>
          </p:cNvSpPr>
          <p:nvPr>
            <p:ph type="body" sz="quarter" idx="18" hasCustomPrompt="1"/>
          </p:nvPr>
        </p:nvSpPr>
        <p:spPr>
          <a:xfrm>
            <a:off x="-11794" y="-701566"/>
            <a:ext cx="7874682" cy="8978900"/>
          </a:xfrm>
          <a:prstGeom prst="rect">
            <a:avLst/>
          </a:prstGeom>
        </p:spPr>
        <p:txBody>
          <a:bodyPr anchor="ctr">
            <a:normAutofit/>
          </a:bodyPr>
          <a:lstStyle>
            <a:lvl1pPr marL="0" indent="0" algn="ctr">
              <a:lnSpc>
                <a:spcPct val="100000"/>
              </a:lnSpc>
              <a:spcAft>
                <a:spcPts val="0"/>
              </a:spcAft>
              <a:buFont typeface="Arial Nova" panose="020B0504020202020204" pitchFamily="34" charset="0"/>
              <a:buChar char="​"/>
              <a:defRPr sz="60000" b="0" kern="0" spc="-4000" baseline="0">
                <a:solidFill>
                  <a:schemeClr val="tx1"/>
                </a:solidFill>
                <a:latin typeface="+mj-lt"/>
              </a:defRPr>
            </a:lvl1pPr>
            <a:lvl2pPr marL="0" indent="0">
              <a:lnSpc>
                <a:spcPct val="100000"/>
              </a:lnSpc>
              <a:spcAft>
                <a:spcPts val="0"/>
              </a:spcAft>
              <a:buFont typeface="Arial Nova" panose="020B0504020202020204" pitchFamily="34" charset="0"/>
              <a:buChar char="​"/>
              <a:defRPr sz="60000" b="0"/>
            </a:lvl2pPr>
            <a:lvl3pPr marL="0" indent="0">
              <a:lnSpc>
                <a:spcPct val="100000"/>
              </a:lnSpc>
              <a:spcAft>
                <a:spcPts val="0"/>
              </a:spcAft>
              <a:buFont typeface="Arial Nova" panose="020B0504020202020204" pitchFamily="34" charset="0"/>
              <a:buChar char="​"/>
              <a:defRPr sz="60000" b="0"/>
            </a:lvl3pPr>
            <a:lvl4pPr marL="0" indent="0">
              <a:lnSpc>
                <a:spcPct val="100000"/>
              </a:lnSpc>
              <a:spcAft>
                <a:spcPts val="0"/>
              </a:spcAft>
              <a:buFont typeface="Arial Nova" panose="020B0504020202020204" pitchFamily="34" charset="0"/>
              <a:buChar char="​"/>
              <a:defRPr sz="60000" b="0"/>
            </a:lvl4pPr>
            <a:lvl5pPr marL="0" indent="0">
              <a:lnSpc>
                <a:spcPct val="100000"/>
              </a:lnSpc>
              <a:spcAft>
                <a:spcPts val="0"/>
              </a:spcAft>
              <a:buFont typeface="Arial Nova" panose="020B0504020202020204" pitchFamily="34" charset="0"/>
              <a:buChar char="​"/>
              <a:defRPr sz="60000" b="0"/>
            </a:lvl5pPr>
            <a:lvl6pPr marL="0" indent="0">
              <a:lnSpc>
                <a:spcPct val="100000"/>
              </a:lnSpc>
              <a:spcAft>
                <a:spcPts val="0"/>
              </a:spcAft>
              <a:buFont typeface="Arial Nova" panose="020B0504020202020204" pitchFamily="34" charset="0"/>
              <a:buChar char="​"/>
              <a:defRPr sz="60000" b="0"/>
            </a:lvl6pPr>
            <a:lvl7pPr marL="0" indent="0">
              <a:lnSpc>
                <a:spcPct val="100000"/>
              </a:lnSpc>
              <a:spcAft>
                <a:spcPts val="0"/>
              </a:spcAft>
              <a:buFont typeface="Arial Nova" panose="020B0504020202020204" pitchFamily="34" charset="0"/>
              <a:buChar char="​"/>
              <a:defRPr sz="60000" b="0"/>
            </a:lvl7pPr>
            <a:lvl8pPr marL="0" indent="0">
              <a:lnSpc>
                <a:spcPct val="100000"/>
              </a:lnSpc>
              <a:spcAft>
                <a:spcPts val="0"/>
              </a:spcAft>
              <a:buFont typeface="Arial Nova" panose="020B0504020202020204" pitchFamily="34" charset="0"/>
              <a:buChar char="​"/>
              <a:defRPr sz="60000" b="0"/>
            </a:lvl8pPr>
            <a:lvl9pPr marL="0" indent="0">
              <a:lnSpc>
                <a:spcPct val="100000"/>
              </a:lnSpc>
              <a:spcAft>
                <a:spcPts val="0"/>
              </a:spcAft>
              <a:buFont typeface="Arial Nova" panose="020B0504020202020204" pitchFamily="34" charset="0"/>
              <a:buChar char="​"/>
              <a:defRPr sz="60000" b="0"/>
            </a:lvl9pPr>
          </a:lstStyle>
          <a:p>
            <a:pPr lvl="0"/>
            <a:r>
              <a:rPr lang="en-US"/>
              <a:t>X</a:t>
            </a:r>
          </a:p>
        </p:txBody>
      </p:sp>
    </p:spTree>
    <p:extLst>
      <p:ext uri="{BB962C8B-B14F-4D97-AF65-F5344CB8AC3E}">
        <p14:creationId xmlns:p14="http://schemas.microsoft.com/office/powerpoint/2010/main" val="1807371722"/>
      </p:ext>
    </p:extLst>
  </p:cSld>
  <p:clrMapOvr>
    <a:overrideClrMapping bg1="dk1" tx1="lt1" bg2="dk2" tx2="lt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A">
    <p:bg>
      <p:bgPr>
        <a:solidFill>
          <a:schemeClr val="tx2"/>
        </a:solidFill>
        <a:effectLst/>
      </p:bgPr>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0D162C23-95B8-7B66-5834-6E48D39BFC3B}"/>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8031163" y="3430800"/>
            <a:ext cx="3536949" cy="417600"/>
          </a:xfrm>
        </p:spPr>
        <p:txBody>
          <a:bodyPr anchor="t"/>
          <a:lstStyle>
            <a:lvl1pPr algn="l">
              <a:defRPr sz="3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8031164" y="3952800"/>
            <a:ext cx="3536949" cy="540000"/>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Aft>
                <a:spcPts val="0"/>
              </a:spcAft>
              <a:buFont typeface="Arial Nova" panose="020B0504020202020204" pitchFamily="34" charset="0"/>
              <a:buChar char="​"/>
              <a:defRPr sz="1800" b="0">
                <a:solidFill>
                  <a:schemeClr val="bg2"/>
                </a:solidFill>
              </a:defRPr>
            </a:lvl2pPr>
            <a:lvl3pPr marL="0" indent="0" algn="l">
              <a:spcAft>
                <a:spcPts val="0"/>
              </a:spcAft>
              <a:buFont typeface="Arial Nova" panose="020B0504020202020204" pitchFamily="34" charset="0"/>
              <a:buChar char="​"/>
              <a:defRPr sz="1800" b="0">
                <a:solidFill>
                  <a:schemeClr val="bg2"/>
                </a:solidFill>
              </a:defRPr>
            </a:lvl3pPr>
            <a:lvl4pPr marL="0" indent="0" algn="l">
              <a:spcAft>
                <a:spcPts val="0"/>
              </a:spcAft>
              <a:buFont typeface="Arial Nova" panose="020B0504020202020204" pitchFamily="34" charset="0"/>
              <a:buChar char="​"/>
              <a:defRPr sz="1800" b="0">
                <a:solidFill>
                  <a:schemeClr val="bg2"/>
                </a:solidFill>
              </a:defRPr>
            </a:lvl4pPr>
            <a:lvl5pPr marL="0" indent="0" algn="l">
              <a:spcAft>
                <a:spcPts val="0"/>
              </a:spcAft>
              <a:buFont typeface="Arial Nova" panose="020B0504020202020204" pitchFamily="34" charset="0"/>
              <a:buChar char="​"/>
              <a:defRPr sz="1800" b="0">
                <a:solidFill>
                  <a:schemeClr val="bg2"/>
                </a:solidFill>
              </a:defRPr>
            </a:lvl5pPr>
            <a:lvl6pPr marL="0" indent="0" algn="l">
              <a:spcAft>
                <a:spcPts val="0"/>
              </a:spcAft>
              <a:buFont typeface="Arial Nova" panose="020B0504020202020204" pitchFamily="34" charset="0"/>
              <a:buChar char="​"/>
              <a:defRPr sz="1800" b="0">
                <a:solidFill>
                  <a:schemeClr val="bg2"/>
                </a:solidFill>
              </a:defRPr>
            </a:lvl6pPr>
            <a:lvl7pPr marL="0" indent="0" algn="l">
              <a:spcAft>
                <a:spcPts val="0"/>
              </a:spcAft>
              <a:buFont typeface="Arial Nova" panose="020B0504020202020204" pitchFamily="34" charset="0"/>
              <a:buChar char="​"/>
              <a:defRPr sz="1800" b="0">
                <a:solidFill>
                  <a:schemeClr val="bg2"/>
                </a:solidFill>
              </a:defRPr>
            </a:lvl7pPr>
            <a:lvl8pPr marL="0" indent="0" algn="l">
              <a:spcAft>
                <a:spcPts val="0"/>
              </a:spcAft>
              <a:buFont typeface="Arial Nova" panose="020B0504020202020204" pitchFamily="34" charset="0"/>
              <a:buChar char="​"/>
              <a:defRPr sz="1800" b="0">
                <a:solidFill>
                  <a:schemeClr val="bg2"/>
                </a:solidFill>
              </a:defRPr>
            </a:lvl8pPr>
            <a:lvl9pPr marL="0" indent="0" algn="l">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a:xfrm>
            <a:off x="0" y="-701566"/>
            <a:ext cx="7862888" cy="8978900"/>
          </a:xfrm>
          <a:prstGeom prst="rect">
            <a:avLst/>
          </a:prstGeom>
        </p:spPr>
        <p:txBody>
          <a:bodyPr anchor="ctr">
            <a:normAutofit/>
          </a:bodyPr>
          <a:lstStyle>
            <a:lvl1pPr marL="0" indent="0" algn="ctr">
              <a:lnSpc>
                <a:spcPct val="100000"/>
              </a:lnSpc>
              <a:spcAft>
                <a:spcPts val="0"/>
              </a:spcAft>
              <a:buFont typeface="Arial Nova" panose="020B0504020202020204" pitchFamily="34" charset="0"/>
              <a:buChar char="​"/>
              <a:defRPr sz="60000" b="0" kern="0" spc="-4000" baseline="0">
                <a:solidFill>
                  <a:schemeClr val="bg2"/>
                </a:solidFill>
                <a:latin typeface="+mj-lt"/>
              </a:defRPr>
            </a:lvl1pPr>
            <a:lvl2pPr marL="0" indent="0">
              <a:lnSpc>
                <a:spcPct val="100000"/>
              </a:lnSpc>
              <a:spcAft>
                <a:spcPts val="0"/>
              </a:spcAft>
              <a:buFont typeface="Arial Nova" panose="020B0504020202020204" pitchFamily="34" charset="0"/>
              <a:buChar char="​"/>
              <a:defRPr sz="60000" b="0"/>
            </a:lvl2pPr>
            <a:lvl3pPr marL="0" indent="0">
              <a:lnSpc>
                <a:spcPct val="100000"/>
              </a:lnSpc>
              <a:spcAft>
                <a:spcPts val="0"/>
              </a:spcAft>
              <a:buFont typeface="Arial Nova" panose="020B0504020202020204" pitchFamily="34" charset="0"/>
              <a:buChar char="​"/>
              <a:defRPr sz="60000" b="0"/>
            </a:lvl3pPr>
            <a:lvl4pPr marL="0" indent="0">
              <a:lnSpc>
                <a:spcPct val="100000"/>
              </a:lnSpc>
              <a:spcAft>
                <a:spcPts val="0"/>
              </a:spcAft>
              <a:buFont typeface="Arial Nova" panose="020B0504020202020204" pitchFamily="34" charset="0"/>
              <a:buChar char="​"/>
              <a:defRPr sz="60000" b="0"/>
            </a:lvl4pPr>
            <a:lvl5pPr marL="0" indent="0">
              <a:lnSpc>
                <a:spcPct val="100000"/>
              </a:lnSpc>
              <a:spcAft>
                <a:spcPts val="0"/>
              </a:spcAft>
              <a:buFont typeface="Arial Nova" panose="020B0504020202020204" pitchFamily="34" charset="0"/>
              <a:buChar char="​"/>
              <a:defRPr sz="60000" b="0"/>
            </a:lvl5pPr>
            <a:lvl6pPr marL="0" indent="0">
              <a:lnSpc>
                <a:spcPct val="100000"/>
              </a:lnSpc>
              <a:spcAft>
                <a:spcPts val="0"/>
              </a:spcAft>
              <a:buFont typeface="Arial Nova" panose="020B0504020202020204" pitchFamily="34" charset="0"/>
              <a:buChar char="​"/>
              <a:defRPr sz="60000" b="0"/>
            </a:lvl6pPr>
            <a:lvl7pPr marL="0" indent="0">
              <a:lnSpc>
                <a:spcPct val="100000"/>
              </a:lnSpc>
              <a:spcAft>
                <a:spcPts val="0"/>
              </a:spcAft>
              <a:buFont typeface="Arial Nova" panose="020B0504020202020204" pitchFamily="34" charset="0"/>
              <a:buChar char="​"/>
              <a:defRPr sz="60000" b="0"/>
            </a:lvl7pPr>
            <a:lvl8pPr marL="0" indent="0">
              <a:lnSpc>
                <a:spcPct val="100000"/>
              </a:lnSpc>
              <a:spcAft>
                <a:spcPts val="0"/>
              </a:spcAft>
              <a:buFont typeface="Arial Nova" panose="020B0504020202020204" pitchFamily="34" charset="0"/>
              <a:buChar char="​"/>
              <a:defRPr sz="60000" b="0"/>
            </a:lvl8pPr>
            <a:lvl9pPr marL="0" indent="0">
              <a:lnSpc>
                <a:spcPct val="100000"/>
              </a:lnSpc>
              <a:spcAft>
                <a:spcPts val="0"/>
              </a:spcAft>
              <a:buFont typeface="Arial Nova" panose="020B0504020202020204" pitchFamily="34" charset="0"/>
              <a:buChar char="​"/>
              <a:defRPr sz="60000" b="0"/>
            </a:lvl9pPr>
          </a:lstStyle>
          <a:p>
            <a:pPr lvl="0"/>
            <a:r>
              <a:rPr lang="en-US"/>
              <a:t>X</a:t>
            </a:r>
          </a:p>
        </p:txBody>
      </p:sp>
    </p:spTree>
    <p:extLst>
      <p:ext uri="{BB962C8B-B14F-4D97-AF65-F5344CB8AC3E}">
        <p14:creationId xmlns:p14="http://schemas.microsoft.com/office/powerpoint/2010/main" val="1761478062"/>
      </p:ext>
    </p:extLst>
  </p:cSld>
  <p:clrMapOvr>
    <a:overrideClrMapping bg1="dk1" tx1="lt1" bg2="dk2" tx2="lt2" accent1="accent1" accent2="accent2" accent3="accent3" accent4="accent4" accent5="accent5" accent6="accent6" hlink="hlink" folHlink="folHlink"/>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Breaker Dark Teal B">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6C74F47-2D6D-683B-7A26-C2DD68EE90B0}"/>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8031163" y="3430799"/>
            <a:ext cx="3703637" cy="606213"/>
          </a:xfrm>
        </p:spPr>
        <p:txBody>
          <a:bodyPr anchor="b"/>
          <a:lstStyle>
            <a:lvl1pPr algn="l">
              <a:defRPr sz="3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8031164" y="4220476"/>
            <a:ext cx="3703636" cy="586473"/>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Bef>
                <a:spcPts val="0"/>
              </a:spcBef>
              <a:spcAft>
                <a:spcPts val="0"/>
              </a:spcAft>
              <a:buFont typeface="Arial Nova" panose="020B0504020202020204" pitchFamily="34" charset="0"/>
              <a:buChar char="​"/>
              <a:defRPr sz="1800" b="0">
                <a:solidFill>
                  <a:schemeClr val="tx1"/>
                </a:solidFill>
              </a:defRPr>
            </a:lvl2pPr>
            <a:lvl3pPr marL="0" indent="0" algn="l">
              <a:spcBef>
                <a:spcPts val="0"/>
              </a:spcBef>
              <a:spcAft>
                <a:spcPts val="0"/>
              </a:spcAft>
              <a:buFont typeface="Arial Nova" panose="020B0504020202020204" pitchFamily="34" charset="0"/>
              <a:buChar char="​"/>
              <a:defRPr sz="1800" b="0">
                <a:solidFill>
                  <a:schemeClr val="tx1"/>
                </a:solidFill>
              </a:defRPr>
            </a:lvl3pPr>
            <a:lvl4pPr marL="0" indent="0" algn="l">
              <a:spcBef>
                <a:spcPts val="0"/>
              </a:spcBef>
              <a:spcAft>
                <a:spcPts val="0"/>
              </a:spcAft>
              <a:buFont typeface="Arial Nova" panose="020B0504020202020204" pitchFamily="34" charset="0"/>
              <a:buChar char="​"/>
              <a:defRPr sz="1800" b="0">
                <a:solidFill>
                  <a:schemeClr val="tx1"/>
                </a:solidFill>
              </a:defRPr>
            </a:lvl4pPr>
            <a:lvl5pPr marL="0" indent="0" algn="l">
              <a:spcBef>
                <a:spcPts val="0"/>
              </a:spcBef>
              <a:spcAft>
                <a:spcPts val="0"/>
              </a:spcAft>
              <a:buFont typeface="Arial Nova" panose="020B0504020202020204" pitchFamily="34" charset="0"/>
              <a:buChar char="​"/>
              <a:defRPr sz="1800" b="0">
                <a:solidFill>
                  <a:schemeClr val="tx1"/>
                </a:solidFill>
              </a:defRPr>
            </a:lvl5pPr>
            <a:lvl6pPr marL="0" indent="0" algn="l">
              <a:spcBef>
                <a:spcPts val="0"/>
              </a:spcBef>
              <a:spcAft>
                <a:spcPts val="0"/>
              </a:spcAft>
              <a:buFont typeface="Arial Nova" panose="020B0504020202020204" pitchFamily="34" charset="0"/>
              <a:buChar char="​"/>
              <a:defRPr sz="1800" b="0">
                <a:solidFill>
                  <a:schemeClr val="tx1"/>
                </a:solidFill>
              </a:defRPr>
            </a:lvl6pPr>
            <a:lvl7pPr marL="0" indent="0" algn="l">
              <a:spcBef>
                <a:spcPts val="0"/>
              </a:spcBef>
              <a:spcAft>
                <a:spcPts val="0"/>
              </a:spcAft>
              <a:buFont typeface="Arial Nova" panose="020B0504020202020204" pitchFamily="34" charset="0"/>
              <a:buChar char="​"/>
              <a:defRPr sz="1800" b="0">
                <a:solidFill>
                  <a:schemeClr val="tx1"/>
                </a:solidFill>
              </a:defRPr>
            </a:lvl7pPr>
            <a:lvl8pPr marL="0" indent="0" algn="l">
              <a:spcBef>
                <a:spcPts val="0"/>
              </a:spcBef>
              <a:spcAft>
                <a:spcPts val="0"/>
              </a:spcAft>
              <a:buFont typeface="Arial Nova" panose="020B0504020202020204" pitchFamily="34" charset="0"/>
              <a:buChar char="​"/>
              <a:defRPr sz="1800" b="0">
                <a:solidFill>
                  <a:schemeClr val="tx1"/>
                </a:solidFill>
              </a:defRPr>
            </a:lvl8pPr>
            <a:lvl9pPr marL="0" indent="0" algn="l">
              <a:spcBef>
                <a:spcPts val="0"/>
              </a:spcBef>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16" name="Text Placeholder 5">
            <a:extLst>
              <a:ext uri="{FF2B5EF4-FFF2-40B4-BE49-F238E27FC236}">
                <a16:creationId xmlns:a16="http://schemas.microsoft.com/office/drawing/2014/main" id="{83AF96FE-C40F-8AF4-8773-4BE440A62555}"/>
              </a:ext>
            </a:extLst>
          </p:cNvPr>
          <p:cNvSpPr>
            <a:spLocks noGrp="1"/>
          </p:cNvSpPr>
          <p:nvPr>
            <p:ph type="body" sz="quarter" idx="18" hasCustomPrompt="1"/>
          </p:nvPr>
        </p:nvSpPr>
        <p:spPr>
          <a:xfrm>
            <a:off x="1084261" y="1600199"/>
            <a:ext cx="4927601" cy="4424363"/>
          </a:xfrm>
          <a:prstGeom prst="rect">
            <a:avLst/>
          </a:prstGeom>
        </p:spPr>
        <p:txBody>
          <a:bodyPr/>
          <a:lstStyle>
            <a:lvl1pPr marL="0" indent="0">
              <a:lnSpc>
                <a:spcPct val="100000"/>
              </a:lnSpc>
              <a:spcAft>
                <a:spcPts val="0"/>
              </a:spcAft>
              <a:buFont typeface="Arial Nova" panose="020B0504020202020204" pitchFamily="34" charset="0"/>
              <a:buChar char="​"/>
              <a:defRPr sz="30000" b="0">
                <a:solidFill>
                  <a:schemeClr val="tx1"/>
                </a:solidFill>
              </a:defRPr>
            </a:lvl1pPr>
            <a:lvl2pPr marL="0" indent="0">
              <a:lnSpc>
                <a:spcPct val="100000"/>
              </a:lnSpc>
              <a:spcAft>
                <a:spcPts val="0"/>
              </a:spcAft>
              <a:buFont typeface="Arial Nova" panose="020B0504020202020204" pitchFamily="34" charset="0"/>
              <a:buChar char="​"/>
              <a:defRPr sz="30000" b="0">
                <a:solidFill>
                  <a:schemeClr val="bg1"/>
                </a:solidFill>
              </a:defRPr>
            </a:lvl2pPr>
            <a:lvl3pPr marL="0" indent="0">
              <a:lnSpc>
                <a:spcPct val="100000"/>
              </a:lnSpc>
              <a:spcAft>
                <a:spcPts val="0"/>
              </a:spcAft>
              <a:buFont typeface="Arial Nova" panose="020B0504020202020204" pitchFamily="34" charset="0"/>
              <a:buChar char="​"/>
              <a:defRPr sz="30000" b="0">
                <a:solidFill>
                  <a:schemeClr val="bg1"/>
                </a:solidFill>
              </a:defRPr>
            </a:lvl3pPr>
            <a:lvl4pPr marL="0" indent="0">
              <a:lnSpc>
                <a:spcPct val="100000"/>
              </a:lnSpc>
              <a:spcAft>
                <a:spcPts val="0"/>
              </a:spcAft>
              <a:buFont typeface="Arial Nova" panose="020B0504020202020204" pitchFamily="34" charset="0"/>
              <a:buChar char="​"/>
              <a:defRPr sz="30000" b="0">
                <a:solidFill>
                  <a:schemeClr val="bg1"/>
                </a:solidFill>
              </a:defRPr>
            </a:lvl4pPr>
            <a:lvl5pPr marL="0" indent="0">
              <a:lnSpc>
                <a:spcPct val="100000"/>
              </a:lnSpc>
              <a:spcAft>
                <a:spcPts val="0"/>
              </a:spcAft>
              <a:buFont typeface="Arial Nova" panose="020B0504020202020204" pitchFamily="34" charset="0"/>
              <a:buChar char="​"/>
              <a:defRPr sz="30000" b="0">
                <a:solidFill>
                  <a:schemeClr val="bg1"/>
                </a:solidFill>
              </a:defRPr>
            </a:lvl5pPr>
            <a:lvl6pPr marL="0" indent="0">
              <a:lnSpc>
                <a:spcPct val="100000"/>
              </a:lnSpc>
              <a:spcAft>
                <a:spcPts val="0"/>
              </a:spcAft>
              <a:buFont typeface="Arial Nova" panose="020B0504020202020204" pitchFamily="34" charset="0"/>
              <a:buChar char="​"/>
              <a:defRPr sz="30000" b="0">
                <a:solidFill>
                  <a:schemeClr val="bg1"/>
                </a:solidFill>
              </a:defRPr>
            </a:lvl6pPr>
            <a:lvl7pPr marL="0" indent="0">
              <a:lnSpc>
                <a:spcPct val="100000"/>
              </a:lnSpc>
              <a:spcAft>
                <a:spcPts val="0"/>
              </a:spcAft>
              <a:buFont typeface="Arial Nova" panose="020B0504020202020204" pitchFamily="34" charset="0"/>
              <a:buChar char="​"/>
              <a:defRPr sz="30000" b="0">
                <a:solidFill>
                  <a:schemeClr val="bg1"/>
                </a:solidFill>
              </a:defRPr>
            </a:lvl7pPr>
            <a:lvl8pPr marL="0" indent="0">
              <a:lnSpc>
                <a:spcPct val="100000"/>
              </a:lnSpc>
              <a:spcAft>
                <a:spcPts val="0"/>
              </a:spcAft>
              <a:buFont typeface="Arial Nova" panose="020B0504020202020204" pitchFamily="34" charset="0"/>
              <a:buChar char="​"/>
              <a:defRPr sz="30000" b="0">
                <a:solidFill>
                  <a:schemeClr val="bg1"/>
                </a:solidFill>
              </a:defRPr>
            </a:lvl8pPr>
            <a:lvl9pPr marL="0" indent="0">
              <a:lnSpc>
                <a:spcPct val="100000"/>
              </a:lnSpc>
              <a:spcAft>
                <a:spcPts val="0"/>
              </a:spcAft>
              <a:buFont typeface="Arial Nova" panose="020B0504020202020204" pitchFamily="34" charset="0"/>
              <a:buChar char="​"/>
              <a:defRPr sz="30000" b="0">
                <a:solidFill>
                  <a:schemeClr val="bg1"/>
                </a:solidFill>
              </a:defRPr>
            </a:lvl9pPr>
          </a:lstStyle>
          <a:p>
            <a:pPr lvl="0"/>
            <a:r>
              <a:rPr lang="en-US"/>
              <a:t>X </a:t>
            </a:r>
          </a:p>
        </p:txBody>
      </p:sp>
    </p:spTree>
    <p:extLst>
      <p:ext uri="{BB962C8B-B14F-4D97-AF65-F5344CB8AC3E}">
        <p14:creationId xmlns:p14="http://schemas.microsoft.com/office/powerpoint/2010/main" val="4025196050"/>
      </p:ext>
    </p:extLst>
  </p:cSld>
  <p:clrMapOvr>
    <a:overrideClrMapping bg1="dk1" tx1="lt1" bg2="dk2" tx2="lt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B">
    <p:bg>
      <p:bgPr>
        <a:solidFill>
          <a:schemeClr val="tx2"/>
        </a:solidFill>
        <a:effectLst/>
      </p:bgPr>
    </p:bg>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34461BC8-316B-127B-DF19-DC8FE11CAF48}"/>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8031163" y="3430799"/>
            <a:ext cx="3703637" cy="606213"/>
          </a:xfrm>
        </p:spPr>
        <p:txBody>
          <a:bodyPr anchor="b"/>
          <a:lstStyle>
            <a:lvl1pPr algn="l">
              <a:defRPr sz="3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8031163" y="4220476"/>
            <a:ext cx="3703636" cy="586473"/>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Bef>
                <a:spcPts val="0"/>
              </a:spcBef>
              <a:spcAft>
                <a:spcPts val="0"/>
              </a:spcAft>
              <a:buFont typeface="Arial Nova" panose="020B0504020202020204" pitchFamily="34" charset="0"/>
              <a:buChar char="​"/>
              <a:defRPr sz="1800" b="0">
                <a:solidFill>
                  <a:schemeClr val="bg2"/>
                </a:solidFill>
              </a:defRPr>
            </a:lvl2pPr>
            <a:lvl3pPr marL="0" indent="0" algn="l">
              <a:spcBef>
                <a:spcPts val="0"/>
              </a:spcBef>
              <a:spcAft>
                <a:spcPts val="0"/>
              </a:spcAft>
              <a:buFont typeface="Arial Nova" panose="020B0504020202020204" pitchFamily="34" charset="0"/>
              <a:buChar char="​"/>
              <a:defRPr sz="1800" b="0">
                <a:solidFill>
                  <a:schemeClr val="bg2"/>
                </a:solidFill>
              </a:defRPr>
            </a:lvl3pPr>
            <a:lvl4pPr marL="0" indent="0" algn="l">
              <a:spcBef>
                <a:spcPts val="0"/>
              </a:spcBef>
              <a:spcAft>
                <a:spcPts val="0"/>
              </a:spcAft>
              <a:buFont typeface="Arial Nova" panose="020B0504020202020204" pitchFamily="34" charset="0"/>
              <a:buChar char="​"/>
              <a:defRPr sz="1800" b="0">
                <a:solidFill>
                  <a:schemeClr val="bg2"/>
                </a:solidFill>
              </a:defRPr>
            </a:lvl4pPr>
            <a:lvl5pPr marL="0" indent="0" algn="l">
              <a:spcBef>
                <a:spcPts val="0"/>
              </a:spcBef>
              <a:spcAft>
                <a:spcPts val="0"/>
              </a:spcAft>
              <a:buFont typeface="Arial Nova" panose="020B0504020202020204" pitchFamily="34" charset="0"/>
              <a:buChar char="​"/>
              <a:defRPr sz="1800" b="0">
                <a:solidFill>
                  <a:schemeClr val="bg2"/>
                </a:solidFill>
              </a:defRPr>
            </a:lvl5pPr>
            <a:lvl6pPr marL="0" indent="0" algn="l">
              <a:spcBef>
                <a:spcPts val="0"/>
              </a:spcBef>
              <a:spcAft>
                <a:spcPts val="0"/>
              </a:spcAft>
              <a:buFont typeface="Arial Nova" panose="020B0504020202020204" pitchFamily="34" charset="0"/>
              <a:buChar char="​"/>
              <a:defRPr sz="1800" b="0">
                <a:solidFill>
                  <a:schemeClr val="bg2"/>
                </a:solidFill>
              </a:defRPr>
            </a:lvl6pPr>
            <a:lvl7pPr marL="0" indent="0" algn="l">
              <a:spcBef>
                <a:spcPts val="0"/>
              </a:spcBef>
              <a:spcAft>
                <a:spcPts val="0"/>
              </a:spcAft>
              <a:buFont typeface="Arial Nova" panose="020B0504020202020204" pitchFamily="34" charset="0"/>
              <a:buChar char="​"/>
              <a:defRPr sz="1800" b="0">
                <a:solidFill>
                  <a:schemeClr val="bg2"/>
                </a:solidFill>
              </a:defRPr>
            </a:lvl7pPr>
            <a:lvl8pPr marL="0" indent="0" algn="l">
              <a:spcBef>
                <a:spcPts val="0"/>
              </a:spcBef>
              <a:spcAft>
                <a:spcPts val="0"/>
              </a:spcAft>
              <a:buFont typeface="Arial Nova" panose="020B0504020202020204" pitchFamily="34" charset="0"/>
              <a:buChar char="​"/>
              <a:defRPr sz="1800" b="0">
                <a:solidFill>
                  <a:schemeClr val="bg2"/>
                </a:solidFill>
              </a:defRPr>
            </a:lvl8pPr>
            <a:lvl9pPr marL="0" indent="0" algn="l">
              <a:spcBef>
                <a:spcPts val="0"/>
              </a:spcBef>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a:xfrm>
            <a:off x="1084262" y="1600199"/>
            <a:ext cx="4928400" cy="4424363"/>
          </a:xfrm>
          <a:prstGeom prst="rect">
            <a:avLst/>
          </a:prstGeom>
        </p:spPr>
        <p:txBody>
          <a:bodyPr/>
          <a:lstStyle>
            <a:lvl1pPr marL="0" indent="0">
              <a:lnSpc>
                <a:spcPct val="100000"/>
              </a:lnSpc>
              <a:spcAft>
                <a:spcPts val="0"/>
              </a:spcAft>
              <a:buFont typeface="Arial Nova" panose="020B0504020202020204" pitchFamily="34" charset="0"/>
              <a:buChar char="​"/>
              <a:defRPr sz="30000" b="0">
                <a:solidFill>
                  <a:schemeClr val="bg2"/>
                </a:solidFill>
              </a:defRPr>
            </a:lvl1pPr>
            <a:lvl2pPr marL="0" indent="0">
              <a:lnSpc>
                <a:spcPct val="100000"/>
              </a:lnSpc>
              <a:spcAft>
                <a:spcPts val="0"/>
              </a:spcAft>
              <a:buFont typeface="Arial Nova" panose="020B0504020202020204" pitchFamily="34" charset="0"/>
              <a:buChar char="​"/>
              <a:defRPr sz="30000" b="0">
                <a:solidFill>
                  <a:schemeClr val="bg1"/>
                </a:solidFill>
              </a:defRPr>
            </a:lvl2pPr>
            <a:lvl3pPr marL="0" indent="0">
              <a:lnSpc>
                <a:spcPct val="100000"/>
              </a:lnSpc>
              <a:spcAft>
                <a:spcPts val="0"/>
              </a:spcAft>
              <a:buFont typeface="Arial Nova" panose="020B0504020202020204" pitchFamily="34" charset="0"/>
              <a:buChar char="​"/>
              <a:defRPr sz="30000" b="0">
                <a:solidFill>
                  <a:schemeClr val="bg1"/>
                </a:solidFill>
              </a:defRPr>
            </a:lvl3pPr>
            <a:lvl4pPr marL="0" indent="0">
              <a:lnSpc>
                <a:spcPct val="100000"/>
              </a:lnSpc>
              <a:spcAft>
                <a:spcPts val="0"/>
              </a:spcAft>
              <a:buFont typeface="Arial Nova" panose="020B0504020202020204" pitchFamily="34" charset="0"/>
              <a:buChar char="​"/>
              <a:defRPr sz="30000" b="0">
                <a:solidFill>
                  <a:schemeClr val="bg1"/>
                </a:solidFill>
              </a:defRPr>
            </a:lvl4pPr>
            <a:lvl5pPr marL="0" indent="0">
              <a:lnSpc>
                <a:spcPct val="100000"/>
              </a:lnSpc>
              <a:spcAft>
                <a:spcPts val="0"/>
              </a:spcAft>
              <a:buFont typeface="Arial Nova" panose="020B0504020202020204" pitchFamily="34" charset="0"/>
              <a:buChar char="​"/>
              <a:defRPr sz="30000" b="0">
                <a:solidFill>
                  <a:schemeClr val="bg1"/>
                </a:solidFill>
              </a:defRPr>
            </a:lvl5pPr>
            <a:lvl6pPr marL="0" indent="0">
              <a:lnSpc>
                <a:spcPct val="100000"/>
              </a:lnSpc>
              <a:spcAft>
                <a:spcPts val="0"/>
              </a:spcAft>
              <a:buFont typeface="Arial Nova" panose="020B0504020202020204" pitchFamily="34" charset="0"/>
              <a:buChar char="​"/>
              <a:defRPr sz="30000" b="0">
                <a:solidFill>
                  <a:schemeClr val="bg1"/>
                </a:solidFill>
              </a:defRPr>
            </a:lvl6pPr>
            <a:lvl7pPr marL="0" indent="0">
              <a:lnSpc>
                <a:spcPct val="100000"/>
              </a:lnSpc>
              <a:spcAft>
                <a:spcPts val="0"/>
              </a:spcAft>
              <a:buFont typeface="Arial Nova" panose="020B0504020202020204" pitchFamily="34" charset="0"/>
              <a:buChar char="​"/>
              <a:defRPr sz="30000" b="0">
                <a:solidFill>
                  <a:schemeClr val="bg1"/>
                </a:solidFill>
              </a:defRPr>
            </a:lvl7pPr>
            <a:lvl8pPr marL="0" indent="0">
              <a:lnSpc>
                <a:spcPct val="100000"/>
              </a:lnSpc>
              <a:spcAft>
                <a:spcPts val="0"/>
              </a:spcAft>
              <a:buFont typeface="Arial Nova" panose="020B0504020202020204" pitchFamily="34" charset="0"/>
              <a:buChar char="​"/>
              <a:defRPr sz="30000" b="0">
                <a:solidFill>
                  <a:schemeClr val="bg1"/>
                </a:solidFill>
              </a:defRPr>
            </a:lvl8pPr>
            <a:lvl9pPr marL="0" indent="0">
              <a:lnSpc>
                <a:spcPct val="100000"/>
              </a:lnSpc>
              <a:spcAft>
                <a:spcPts val="0"/>
              </a:spcAft>
              <a:buFont typeface="Arial Nova" panose="020B0504020202020204" pitchFamily="34" charset="0"/>
              <a:buChar char="​"/>
              <a:defRPr sz="30000" b="0">
                <a:solidFill>
                  <a:schemeClr val="bg1"/>
                </a:solidFill>
              </a:defRPr>
            </a:lvl9pPr>
          </a:lstStyle>
          <a:p>
            <a:pPr lvl="0"/>
            <a:r>
              <a:rPr lang="en-US"/>
              <a:t>X</a:t>
            </a:r>
          </a:p>
        </p:txBody>
      </p:sp>
    </p:spTree>
    <p:extLst>
      <p:ext uri="{BB962C8B-B14F-4D97-AF65-F5344CB8AC3E}">
        <p14:creationId xmlns:p14="http://schemas.microsoft.com/office/powerpoint/2010/main" val="3668405898"/>
      </p:ext>
    </p:extLst>
  </p:cSld>
  <p:clrMapOvr>
    <a:overrideClrMapping bg1="dk1" tx1="lt1" bg2="dk2" tx2="lt2" accent1="accent1" accent2="accent2" accent3="accent3" accent4="accent4" accent5="accent5" accent6="accent6" hlink="hlink" folHlink="folHlink"/>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Breaker Dark Teal C">
    <p:bg>
      <p:bgPr>
        <a:solidFill>
          <a:schemeClr val="bg2"/>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92AF95E8-E2F4-4629-8F49-F3A5D913EC7F}"/>
              </a:ext>
            </a:extLst>
          </p:cNvPr>
          <p:cNvSpPr/>
          <p:nvPr userDrawn="1"/>
        </p:nvSpPr>
        <p:spPr>
          <a:xfrm>
            <a:off x="-1" y="0"/>
            <a:ext cx="12192001" cy="6861600"/>
          </a:xfrm>
          <a:prstGeom prst="rect">
            <a:avLst/>
          </a:prstGeom>
          <a:solidFill>
            <a:srgbClr val="003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1241424" y="2366963"/>
            <a:ext cx="4770439" cy="452437"/>
          </a:xfrm>
        </p:spPr>
        <p:txBody>
          <a:bodyPr anchor="b"/>
          <a:lstStyle>
            <a:lvl1pPr algn="l">
              <a:defRPr lang="en-GB" dirty="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1241425" y="2978150"/>
            <a:ext cx="4770439" cy="450850"/>
          </a:xfrm>
          <a:prstGeom prst="rect">
            <a:avLst/>
          </a:prstGeom>
        </p:spPr>
        <p:txBody>
          <a:bodyPr rIns="0"/>
          <a:lstStyle>
            <a:lvl1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1pPr>
            <a:lvl2pPr marL="0" indent="0" algn="l">
              <a:lnSpc>
                <a:spcPct val="90000"/>
              </a:lnSpc>
              <a:spcBef>
                <a:spcPts val="0"/>
              </a:spcBef>
              <a:spcAft>
                <a:spcPts val="0"/>
              </a:spcAft>
              <a:buFont typeface="Arial Nova" panose="020B0504020202020204" pitchFamily="34" charset="0"/>
              <a:buChar char="​"/>
              <a:defRPr lang="en-GB" sz="1800" b="0" dirty="0">
                <a:solidFill>
                  <a:schemeClr val="tx1"/>
                </a:solidFill>
              </a:defRPr>
            </a:lvl2pPr>
            <a:lvl3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3pPr>
            <a:lvl4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4pPr>
            <a:lvl5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5pPr>
            <a:lvl6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6pPr>
            <a:lvl7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7pPr>
            <a:lvl8pPr marL="0" indent="0" algn="l">
              <a:lnSpc>
                <a:spcPct val="90000"/>
              </a:lnSpc>
              <a:spcBef>
                <a:spcPts val="0"/>
              </a:spcBef>
              <a:spcAft>
                <a:spcPts val="0"/>
              </a:spcAft>
              <a:buFont typeface="Arial Nova" panose="020B0504020202020204" pitchFamily="34" charset="0"/>
              <a:buChar char="​"/>
              <a:defRPr lang="en-GB" sz="1800" dirty="0">
                <a:solidFill>
                  <a:schemeClr val="tx1"/>
                </a:solidFill>
              </a:defRPr>
            </a:lvl8pPr>
            <a:lvl9pPr marL="0" indent="0" algn="l">
              <a:lnSpc>
                <a:spcPct val="90000"/>
              </a:lnSpc>
              <a:spcBef>
                <a:spcPts val="0"/>
              </a:spcBef>
              <a:spcAft>
                <a:spcPts val="0"/>
              </a:spcAft>
              <a:buFont typeface="Arial Nova" panose="020B0504020202020204" pitchFamily="34" charset="0"/>
              <a:buChar char="​"/>
              <a:tabLst/>
              <a:defRPr lang="en-GB" sz="1800" dirty="0">
                <a:solidFill>
                  <a:schemeClr val="tx1"/>
                </a:solidFill>
              </a:defRPr>
            </a:lvl9pPr>
          </a:lstStyle>
          <a:p>
            <a:r>
              <a:rPr lang="en-US"/>
              <a:t>Click to add subtitle</a:t>
            </a:r>
          </a:p>
          <a:p>
            <a:pPr lvl="1"/>
            <a:endParaRPr lang="en-US"/>
          </a:p>
        </p:txBody>
      </p:sp>
      <p:sp>
        <p:nvSpPr>
          <p:cNvPr id="6" name="Text Placeholder 5">
            <a:extLst>
              <a:ext uri="{FF2B5EF4-FFF2-40B4-BE49-F238E27FC236}">
                <a16:creationId xmlns:a16="http://schemas.microsoft.com/office/drawing/2014/main" id="{BA38F0EE-09FD-F43C-ABE7-2D71C6FBF91F}"/>
              </a:ext>
            </a:extLst>
          </p:cNvPr>
          <p:cNvSpPr>
            <a:spLocks noGrp="1"/>
          </p:cNvSpPr>
          <p:nvPr>
            <p:ph type="body" sz="quarter" idx="18" hasCustomPrompt="1"/>
          </p:nvPr>
        </p:nvSpPr>
        <p:spPr bwMode="white">
          <a:xfrm>
            <a:off x="9435600" y="442800"/>
            <a:ext cx="2300400" cy="3589200"/>
          </a:xfrm>
          <a:prstGeom prst="rect">
            <a:avLst/>
          </a:prstGeom>
        </p:spPr>
        <p:txBody>
          <a:bodyPr anchor="ctr"/>
          <a:lstStyle>
            <a:lvl1pPr marL="0" indent="0">
              <a:lnSpc>
                <a:spcPct val="100000"/>
              </a:lnSpc>
              <a:spcAft>
                <a:spcPts val="0"/>
              </a:spcAft>
              <a:buFont typeface="Arial Nova" panose="020B0504020202020204" pitchFamily="34" charset="0"/>
              <a:buChar char="​"/>
              <a:defRPr sz="30000" b="0">
                <a:solidFill>
                  <a:schemeClr val="tx1"/>
                </a:solidFill>
                <a:latin typeface="Arial Nova Light" panose="020B0304020202020204" pitchFamily="34" charset="0"/>
              </a:defRPr>
            </a:lvl1pPr>
            <a:lvl2pPr marL="0" indent="0">
              <a:lnSpc>
                <a:spcPct val="100000"/>
              </a:lnSpc>
              <a:spcAft>
                <a:spcPts val="0"/>
              </a:spcAft>
              <a:buFont typeface="Arial Nova" panose="020B0504020202020204" pitchFamily="34" charset="0"/>
              <a:buChar char="​"/>
              <a:defRPr sz="30000" b="0"/>
            </a:lvl2pPr>
            <a:lvl3pPr marL="0" indent="0">
              <a:lnSpc>
                <a:spcPct val="100000"/>
              </a:lnSpc>
              <a:spcAft>
                <a:spcPts val="0"/>
              </a:spcAft>
              <a:buFont typeface="Arial Nova" panose="020B0504020202020204" pitchFamily="34" charset="0"/>
              <a:buChar char="​"/>
              <a:defRPr sz="30000" b="0"/>
            </a:lvl3pPr>
            <a:lvl4pPr marL="0" indent="0">
              <a:lnSpc>
                <a:spcPct val="100000"/>
              </a:lnSpc>
              <a:spcAft>
                <a:spcPts val="0"/>
              </a:spcAft>
              <a:buFont typeface="Arial Nova" panose="020B0504020202020204" pitchFamily="34" charset="0"/>
              <a:buChar char="​"/>
              <a:defRPr sz="30000" b="0"/>
            </a:lvl4pPr>
            <a:lvl5pPr marL="0" indent="0">
              <a:lnSpc>
                <a:spcPct val="100000"/>
              </a:lnSpc>
              <a:spcAft>
                <a:spcPts val="0"/>
              </a:spcAft>
              <a:buFont typeface="Arial Nova" panose="020B0504020202020204" pitchFamily="34" charset="0"/>
              <a:buChar char="​"/>
              <a:defRPr sz="30000" b="0"/>
            </a:lvl5pPr>
            <a:lvl6pPr marL="0" indent="0">
              <a:lnSpc>
                <a:spcPct val="100000"/>
              </a:lnSpc>
              <a:spcAft>
                <a:spcPts val="0"/>
              </a:spcAft>
              <a:buFont typeface="Arial Nova" panose="020B0504020202020204" pitchFamily="34" charset="0"/>
              <a:buChar char="​"/>
              <a:defRPr sz="30000" b="0"/>
            </a:lvl6pPr>
            <a:lvl7pPr marL="0" indent="0">
              <a:lnSpc>
                <a:spcPct val="100000"/>
              </a:lnSpc>
              <a:spcAft>
                <a:spcPts val="0"/>
              </a:spcAft>
              <a:buFont typeface="Arial Nova" panose="020B0504020202020204" pitchFamily="34" charset="0"/>
              <a:buChar char="​"/>
              <a:defRPr sz="30000" b="0"/>
            </a:lvl7pPr>
            <a:lvl8pPr marL="0" indent="0">
              <a:lnSpc>
                <a:spcPct val="100000"/>
              </a:lnSpc>
              <a:spcAft>
                <a:spcPts val="0"/>
              </a:spcAft>
              <a:buFont typeface="Arial Nova" panose="020B0504020202020204" pitchFamily="34" charset="0"/>
              <a:buChar char="​"/>
              <a:defRPr sz="30000" b="0"/>
            </a:lvl8pPr>
            <a:lvl9pPr marL="0" indent="0">
              <a:lnSpc>
                <a:spcPct val="100000"/>
              </a:lnSpc>
              <a:spcAft>
                <a:spcPts val="0"/>
              </a:spcAft>
              <a:buFont typeface="Arial Nova" panose="020B0504020202020204" pitchFamily="34" charset="0"/>
              <a:buChar char="​"/>
              <a:defRPr sz="30000" b="0"/>
            </a:lvl9pPr>
          </a:lstStyle>
          <a:p>
            <a:pPr lvl="0"/>
            <a:r>
              <a:rPr lang="en-US"/>
              <a:t>X</a:t>
            </a:r>
          </a:p>
        </p:txBody>
      </p:sp>
      <p:sp>
        <p:nvSpPr>
          <p:cNvPr id="5" name="Picture Placeholder 7">
            <a:extLst>
              <a:ext uri="{FF2B5EF4-FFF2-40B4-BE49-F238E27FC236}">
                <a16:creationId xmlns:a16="http://schemas.microsoft.com/office/drawing/2014/main" id="{64C75C0D-35E3-2C71-49A4-6ED3BB7E248D}"/>
              </a:ext>
            </a:extLst>
          </p:cNvPr>
          <p:cNvSpPr>
            <a:spLocks noGrp="1"/>
          </p:cNvSpPr>
          <p:nvPr>
            <p:ph type="pic" sz="quarter" idx="13"/>
          </p:nvPr>
        </p:nvSpPr>
        <p:spPr>
          <a:xfrm>
            <a:off x="0" y="3588543"/>
            <a:ext cx="8647113" cy="2436814"/>
          </a:xfrm>
          <a:prstGeom prst="rect">
            <a:avLst/>
          </a:prstGeom>
          <a:solidFill>
            <a:srgbClr val="E6E6E6"/>
          </a:solidFill>
        </p:spPr>
        <p:txBody>
          <a:bodyPr lIns="0" tIns="864000" anchor="ct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15898687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3">
            <a:extLst>
              <a:ext uri="{FF2B5EF4-FFF2-40B4-BE49-F238E27FC236}">
                <a16:creationId xmlns:a16="http://schemas.microsoft.com/office/drawing/2014/main" id="{31B79F28-8108-3558-68DC-9A9BE6445351}"/>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504020202020204"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2354144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19667" y="3520896"/>
            <a:ext cx="6664325" cy="3337104"/>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Avenir Next LT Pro" panose="020B0504020202020204" pitchFamily="34" charset="0"/>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Avenir Next LT Pro Light" panose="020B0304020202020204" pitchFamily="34" charset="0"/>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Avenir Next LT Pro Light" panose="020B0304020202020204" pitchFamily="34" charset="0"/>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B75A7619-F2EA-ABDD-586C-31AC4983009D}"/>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1836947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Breaker Paper Gray C">
    <p:bg>
      <p:bgPr>
        <a:solidFill>
          <a:schemeClr val="tx2"/>
        </a:solidFill>
        <a:effectLst/>
      </p:bgPr>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26FF0CA9-29DF-5729-7108-B12ACA7C4A30}"/>
              </a:ext>
            </a:extLst>
          </p:cNvPr>
          <p:cNvSpPr/>
          <p:nvPr userDrawn="1"/>
        </p:nvSpPr>
        <p:spPr>
          <a:xfrm>
            <a:off x="-1" y="0"/>
            <a:ext cx="12192001"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a:t> </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1241424" y="2366963"/>
            <a:ext cx="4770439" cy="452437"/>
          </a:xfrm>
        </p:spPr>
        <p:txBody>
          <a:bodyPr anchor="b"/>
          <a:lstStyle>
            <a:lvl1pPr algn="l">
              <a:defRPr lang="en-GB" dirty="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1241425" y="2978150"/>
            <a:ext cx="4770439" cy="450850"/>
          </a:xfrm>
          <a:prstGeom prst="rect">
            <a:avLst/>
          </a:prstGeom>
        </p:spPr>
        <p:txBody>
          <a:bodyPr rIns="0"/>
          <a:lstStyle>
            <a:lvl1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1pPr>
            <a:lvl2pPr marL="0" indent="0" algn="l">
              <a:lnSpc>
                <a:spcPct val="90000"/>
              </a:lnSpc>
              <a:spcBef>
                <a:spcPts val="0"/>
              </a:spcBef>
              <a:spcAft>
                <a:spcPts val="0"/>
              </a:spcAft>
              <a:buFont typeface="Arial Nova" panose="020B0504020202020204" pitchFamily="34" charset="0"/>
              <a:buChar char="​"/>
              <a:defRPr lang="en-GB" sz="1800" b="0" dirty="0">
                <a:solidFill>
                  <a:schemeClr val="bg2"/>
                </a:solidFill>
              </a:defRPr>
            </a:lvl2pPr>
            <a:lvl3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3pPr>
            <a:lvl4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4pPr>
            <a:lvl5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5pPr>
            <a:lvl6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6pPr>
            <a:lvl7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7pPr>
            <a:lvl8pPr marL="0" indent="0" algn="l">
              <a:lnSpc>
                <a:spcPct val="90000"/>
              </a:lnSpc>
              <a:spcBef>
                <a:spcPts val="0"/>
              </a:spcBef>
              <a:spcAft>
                <a:spcPts val="0"/>
              </a:spcAft>
              <a:buFont typeface="Arial Nova" panose="020B0504020202020204" pitchFamily="34" charset="0"/>
              <a:buChar char="​"/>
              <a:defRPr lang="en-GB" sz="1800" dirty="0">
                <a:solidFill>
                  <a:schemeClr val="bg2"/>
                </a:solidFill>
              </a:defRPr>
            </a:lvl8pPr>
            <a:lvl9pPr marL="0" indent="0" algn="l">
              <a:lnSpc>
                <a:spcPct val="90000"/>
              </a:lnSpc>
              <a:spcBef>
                <a:spcPts val="0"/>
              </a:spcBef>
              <a:spcAft>
                <a:spcPts val="0"/>
              </a:spcAft>
              <a:buFont typeface="Arial Nova" panose="020B0504020202020204" pitchFamily="34" charset="0"/>
              <a:buChar char="​"/>
              <a:tabLst/>
              <a:defRPr lang="en-GB" sz="1800" dirty="0">
                <a:solidFill>
                  <a:schemeClr val="bg2"/>
                </a:solidFill>
              </a:defRPr>
            </a:lvl9pPr>
          </a:lstStyle>
          <a:p>
            <a:r>
              <a:rPr lang="en-US"/>
              <a:t>Click to add subtitle</a:t>
            </a:r>
          </a:p>
          <a:p>
            <a:pPr lvl="1"/>
            <a:endParaRPr lang="en-US"/>
          </a:p>
        </p:txBody>
      </p:sp>
      <p:sp>
        <p:nvSpPr>
          <p:cNvPr id="5" name="Picture Placeholder 7">
            <a:extLst>
              <a:ext uri="{FF2B5EF4-FFF2-40B4-BE49-F238E27FC236}">
                <a16:creationId xmlns:a16="http://schemas.microsoft.com/office/drawing/2014/main" id="{64C75C0D-35E3-2C71-49A4-6ED3BB7E248D}"/>
              </a:ext>
            </a:extLst>
          </p:cNvPr>
          <p:cNvSpPr>
            <a:spLocks noGrp="1"/>
          </p:cNvSpPr>
          <p:nvPr>
            <p:ph type="pic" sz="quarter" idx="13"/>
          </p:nvPr>
        </p:nvSpPr>
        <p:spPr>
          <a:xfrm>
            <a:off x="0" y="3588543"/>
            <a:ext cx="8647113" cy="2436814"/>
          </a:xfrm>
          <a:prstGeom prst="rect">
            <a:avLst/>
          </a:prstGeom>
          <a:solidFill>
            <a:srgbClr val="E6E6E6"/>
          </a:solidFill>
        </p:spPr>
        <p:txBody>
          <a:bodyPr lIns="0" tIns="864000" anchor="ctr"/>
          <a:lstStyle>
            <a:lvl1pPr marL="0" indent="0" algn="ctr">
              <a:buNone/>
              <a:defRPr sz="1600">
                <a:solidFill>
                  <a:schemeClr val="bg1"/>
                </a:solidFill>
              </a:defRPr>
            </a:lvl1pPr>
          </a:lstStyle>
          <a:p>
            <a:r>
              <a:rPr lang="en-US"/>
              <a:t>Click icon to add picture</a:t>
            </a:r>
          </a:p>
        </p:txBody>
      </p:sp>
      <p:sp>
        <p:nvSpPr>
          <p:cNvPr id="4" name="Text Placeholder 5">
            <a:extLst>
              <a:ext uri="{FF2B5EF4-FFF2-40B4-BE49-F238E27FC236}">
                <a16:creationId xmlns:a16="http://schemas.microsoft.com/office/drawing/2014/main" id="{1F6E3CFE-2952-7F63-6FD5-732110A99F6B}"/>
              </a:ext>
            </a:extLst>
          </p:cNvPr>
          <p:cNvSpPr>
            <a:spLocks noGrp="1"/>
          </p:cNvSpPr>
          <p:nvPr>
            <p:ph type="body" sz="quarter" idx="18" hasCustomPrompt="1"/>
          </p:nvPr>
        </p:nvSpPr>
        <p:spPr bwMode="white">
          <a:xfrm>
            <a:off x="9435600" y="442800"/>
            <a:ext cx="2300400" cy="3589200"/>
          </a:xfrm>
          <a:prstGeom prst="rect">
            <a:avLst/>
          </a:prstGeom>
        </p:spPr>
        <p:txBody>
          <a:bodyPr anchor="ctr"/>
          <a:lstStyle>
            <a:lvl1pPr marL="0" indent="0">
              <a:lnSpc>
                <a:spcPct val="100000"/>
              </a:lnSpc>
              <a:spcAft>
                <a:spcPts val="0"/>
              </a:spcAft>
              <a:buFont typeface="Arial Nova" panose="020B0504020202020204" pitchFamily="34" charset="0"/>
              <a:buChar char="​"/>
              <a:defRPr sz="30000" b="0">
                <a:solidFill>
                  <a:schemeClr val="bg2"/>
                </a:solidFill>
                <a:latin typeface="Arial Nova Light" panose="020B0304020202020204" pitchFamily="34" charset="0"/>
              </a:defRPr>
            </a:lvl1pPr>
            <a:lvl2pPr marL="0" indent="0">
              <a:lnSpc>
                <a:spcPct val="100000"/>
              </a:lnSpc>
              <a:spcAft>
                <a:spcPts val="0"/>
              </a:spcAft>
              <a:buFont typeface="Arial Nova" panose="020B0504020202020204" pitchFamily="34" charset="0"/>
              <a:buChar char="​"/>
              <a:defRPr sz="30000" b="0"/>
            </a:lvl2pPr>
            <a:lvl3pPr marL="0" indent="0">
              <a:lnSpc>
                <a:spcPct val="100000"/>
              </a:lnSpc>
              <a:spcAft>
                <a:spcPts val="0"/>
              </a:spcAft>
              <a:buFont typeface="Arial Nova" panose="020B0504020202020204" pitchFamily="34" charset="0"/>
              <a:buChar char="​"/>
              <a:defRPr sz="30000" b="0"/>
            </a:lvl3pPr>
            <a:lvl4pPr marL="0" indent="0">
              <a:lnSpc>
                <a:spcPct val="100000"/>
              </a:lnSpc>
              <a:spcAft>
                <a:spcPts val="0"/>
              </a:spcAft>
              <a:buFont typeface="Arial Nova" panose="020B0504020202020204" pitchFamily="34" charset="0"/>
              <a:buChar char="​"/>
              <a:defRPr sz="30000" b="0"/>
            </a:lvl4pPr>
            <a:lvl5pPr marL="0" indent="0">
              <a:lnSpc>
                <a:spcPct val="100000"/>
              </a:lnSpc>
              <a:spcAft>
                <a:spcPts val="0"/>
              </a:spcAft>
              <a:buFont typeface="Arial Nova" panose="020B0504020202020204" pitchFamily="34" charset="0"/>
              <a:buChar char="​"/>
              <a:defRPr sz="30000" b="0"/>
            </a:lvl5pPr>
            <a:lvl6pPr marL="0" indent="0">
              <a:lnSpc>
                <a:spcPct val="100000"/>
              </a:lnSpc>
              <a:spcAft>
                <a:spcPts val="0"/>
              </a:spcAft>
              <a:buFont typeface="Arial Nova" panose="020B0504020202020204" pitchFamily="34" charset="0"/>
              <a:buChar char="​"/>
              <a:defRPr sz="30000" b="0"/>
            </a:lvl6pPr>
            <a:lvl7pPr marL="0" indent="0">
              <a:lnSpc>
                <a:spcPct val="100000"/>
              </a:lnSpc>
              <a:spcAft>
                <a:spcPts val="0"/>
              </a:spcAft>
              <a:buFont typeface="Arial Nova" panose="020B0504020202020204" pitchFamily="34" charset="0"/>
              <a:buChar char="​"/>
              <a:defRPr sz="30000" b="0"/>
            </a:lvl7pPr>
            <a:lvl8pPr marL="0" indent="0">
              <a:lnSpc>
                <a:spcPct val="100000"/>
              </a:lnSpc>
              <a:spcAft>
                <a:spcPts val="0"/>
              </a:spcAft>
              <a:buFont typeface="Arial Nova" panose="020B0504020202020204" pitchFamily="34" charset="0"/>
              <a:buChar char="​"/>
              <a:defRPr sz="30000" b="0"/>
            </a:lvl8pPr>
            <a:lvl9pPr marL="0" indent="0">
              <a:lnSpc>
                <a:spcPct val="100000"/>
              </a:lnSpc>
              <a:spcAft>
                <a:spcPts val="0"/>
              </a:spcAft>
              <a:buFont typeface="Arial Nova" panose="020B0504020202020204" pitchFamily="34" charset="0"/>
              <a:buChar char="​"/>
              <a:defRPr sz="30000" b="0"/>
            </a:lvl9pPr>
          </a:lstStyle>
          <a:p>
            <a:pPr lvl="0"/>
            <a:r>
              <a:rPr lang="en-US"/>
              <a:t>X</a:t>
            </a:r>
          </a:p>
        </p:txBody>
      </p:sp>
    </p:spTree>
    <p:extLst>
      <p:ext uri="{BB962C8B-B14F-4D97-AF65-F5344CB8AC3E}">
        <p14:creationId xmlns:p14="http://schemas.microsoft.com/office/powerpoint/2010/main" val="139669554"/>
      </p:ext>
    </p:extLst>
  </p:cSld>
  <p:clrMapOvr>
    <a:overrideClrMapping bg1="dk1" tx1="lt1" bg2="dk2" tx2="lt2" accent1="accent1" accent2="accent2" accent3="accent3" accent4="accent4" accent5="accent5" accent6="accent6" hlink="hlink" folHlink="folHlink"/>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Breaker Dark Teal D">
    <p:bg>
      <p:bgPr>
        <a:solidFill>
          <a:schemeClr val="bg2"/>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3F1AABA-4CA5-6D3A-A6F1-5F14699F2F19}"/>
              </a:ext>
            </a:extLst>
          </p:cNvPr>
          <p:cNvSpPr/>
          <p:nvPr userDrawn="1"/>
        </p:nvSpPr>
        <p:spPr>
          <a:xfrm>
            <a:off x="-1" y="1789"/>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8" name="Picture Placeholder 7">
            <a:extLst>
              <a:ext uri="{FF2B5EF4-FFF2-40B4-BE49-F238E27FC236}">
                <a16:creationId xmlns:a16="http://schemas.microsoft.com/office/drawing/2014/main" id="{83A6D711-5F00-7FA8-F58D-5F0E4FC64ED4}"/>
              </a:ext>
            </a:extLst>
          </p:cNvPr>
          <p:cNvSpPr>
            <a:spLocks noGrp="1"/>
          </p:cNvSpPr>
          <p:nvPr>
            <p:ph type="pic" sz="quarter" idx="19"/>
          </p:nvPr>
        </p:nvSpPr>
        <p:spPr>
          <a:xfrm>
            <a:off x="1" y="-4561"/>
            <a:ext cx="7862888" cy="6867949"/>
          </a:xfrm>
          <a:custGeom>
            <a:avLst/>
            <a:gdLst>
              <a:gd name="connsiteX0" fmla="*/ 0 w 7862888"/>
              <a:gd name="connsiteY0" fmla="*/ 0 h 6867949"/>
              <a:gd name="connsiteX1" fmla="*/ 7862888 w 7862888"/>
              <a:gd name="connsiteY1" fmla="*/ 0 h 6867949"/>
              <a:gd name="connsiteX2" fmla="*/ 7862888 w 7862888"/>
              <a:gd name="connsiteY2" fmla="*/ 3592311 h 6867949"/>
              <a:gd name="connsiteX3" fmla="*/ 4329110 w 7862888"/>
              <a:gd name="connsiteY3" fmla="*/ 3592311 h 6867949"/>
              <a:gd name="connsiteX4" fmla="*/ 4329110 w 7862888"/>
              <a:gd name="connsiteY4" fmla="*/ 5870374 h 6867949"/>
              <a:gd name="connsiteX5" fmla="*/ 7862888 w 7862888"/>
              <a:gd name="connsiteY5" fmla="*/ 5870374 h 6867949"/>
              <a:gd name="connsiteX6" fmla="*/ 7862888 w 7862888"/>
              <a:gd name="connsiteY6" fmla="*/ 6867949 h 6867949"/>
              <a:gd name="connsiteX7" fmla="*/ 0 w 7862888"/>
              <a:gd name="connsiteY7" fmla="*/ 6867949 h 68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888" h="6867949">
                <a:moveTo>
                  <a:pt x="0" y="0"/>
                </a:moveTo>
                <a:lnTo>
                  <a:pt x="7862888" y="0"/>
                </a:lnTo>
                <a:lnTo>
                  <a:pt x="7862888" y="3592311"/>
                </a:lnTo>
                <a:lnTo>
                  <a:pt x="4329110" y="3592311"/>
                </a:lnTo>
                <a:lnTo>
                  <a:pt x="4329110" y="5870374"/>
                </a:lnTo>
                <a:lnTo>
                  <a:pt x="7862888" y="5870374"/>
                </a:lnTo>
                <a:lnTo>
                  <a:pt x="7862888" y="6867949"/>
                </a:lnTo>
                <a:lnTo>
                  <a:pt x="0" y="6867949"/>
                </a:lnTo>
                <a:close/>
              </a:path>
            </a:pathLst>
          </a:custGeom>
          <a:solidFill>
            <a:srgbClr val="E6E6E6"/>
          </a:solidFill>
        </p:spPr>
        <p:txBody>
          <a:bodyPr wrap="square" lIns="0" tIns="0" bIns="720000" anchor="ctr">
            <a:noAutofit/>
          </a:bodyPr>
          <a:lstStyle>
            <a:lvl1pPr marL="0" indent="0" algn="ctr">
              <a:buNone/>
              <a:defRPr sz="1600">
                <a:solidFill>
                  <a:schemeClr val="bg1"/>
                </a:solidFill>
              </a:defRPr>
            </a:lvl1pPr>
          </a:lstStyle>
          <a:p>
            <a:r>
              <a:rPr lang="en-US"/>
              <a:t>Click icon to add picture</a:t>
            </a: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white">
          <a:xfrm>
            <a:off x="4776788" y="4580594"/>
            <a:ext cx="5556250" cy="561694"/>
          </a:xfrm>
        </p:spPr>
        <p:txBody>
          <a:bodyPr anchor="b"/>
          <a:lstStyle>
            <a:lvl1pPr algn="l">
              <a:defRPr sz="5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bwMode="white">
          <a:xfrm>
            <a:off x="4776787" y="5212369"/>
            <a:ext cx="3703638" cy="332162"/>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tx1"/>
                </a:solidFill>
              </a:defRPr>
            </a:lvl1pPr>
            <a:lvl2pPr marL="0" indent="0" algn="l">
              <a:spcAft>
                <a:spcPts val="0"/>
              </a:spcAft>
              <a:buFont typeface="Arial Nova" panose="020B0504020202020204" pitchFamily="34" charset="0"/>
              <a:buChar char="​"/>
              <a:defRPr sz="1800" b="0">
                <a:solidFill>
                  <a:schemeClr val="tx1"/>
                </a:solidFill>
              </a:defRPr>
            </a:lvl2pPr>
            <a:lvl3pPr marL="0" indent="0" algn="l">
              <a:spcAft>
                <a:spcPts val="0"/>
              </a:spcAft>
              <a:buFont typeface="Arial Nova" panose="020B0504020202020204" pitchFamily="34" charset="0"/>
              <a:buChar char="​"/>
              <a:defRPr sz="1800" b="0">
                <a:solidFill>
                  <a:schemeClr val="tx1"/>
                </a:solidFill>
              </a:defRPr>
            </a:lvl3pPr>
            <a:lvl4pPr marL="0" indent="0" algn="l">
              <a:spcAft>
                <a:spcPts val="0"/>
              </a:spcAft>
              <a:buFont typeface="Arial Nova" panose="020B0504020202020204" pitchFamily="34" charset="0"/>
              <a:buChar char="​"/>
              <a:defRPr sz="1800" b="0">
                <a:solidFill>
                  <a:schemeClr val="tx1"/>
                </a:solidFill>
              </a:defRPr>
            </a:lvl4pPr>
            <a:lvl5pPr marL="0" indent="0" algn="l">
              <a:spcAft>
                <a:spcPts val="0"/>
              </a:spcAft>
              <a:buFont typeface="Arial Nova" panose="020B0504020202020204" pitchFamily="34" charset="0"/>
              <a:buChar char="​"/>
              <a:defRPr sz="1800" b="0">
                <a:solidFill>
                  <a:schemeClr val="tx1"/>
                </a:solidFill>
              </a:defRPr>
            </a:lvl5pPr>
            <a:lvl6pPr marL="0" indent="0" algn="l">
              <a:spcAft>
                <a:spcPts val="0"/>
              </a:spcAft>
              <a:buFont typeface="Arial Nova" panose="020B0504020202020204" pitchFamily="34" charset="0"/>
              <a:buChar char="​"/>
              <a:defRPr sz="1800" b="0">
                <a:solidFill>
                  <a:schemeClr val="tx1"/>
                </a:solidFill>
              </a:defRPr>
            </a:lvl6pPr>
            <a:lvl7pPr marL="0" indent="0" algn="l">
              <a:spcAft>
                <a:spcPts val="0"/>
              </a:spcAft>
              <a:buFont typeface="Arial Nova" panose="020B0504020202020204" pitchFamily="34" charset="0"/>
              <a:buChar char="​"/>
              <a:defRPr sz="1800" b="0">
                <a:solidFill>
                  <a:schemeClr val="tx1"/>
                </a:solidFill>
              </a:defRPr>
            </a:lvl7pPr>
            <a:lvl8pPr marL="0" indent="0" algn="l">
              <a:spcAft>
                <a:spcPts val="0"/>
              </a:spcAft>
              <a:buFont typeface="Arial Nova" panose="020B0504020202020204" pitchFamily="34" charset="0"/>
              <a:buChar char="​"/>
              <a:defRPr sz="1800" b="0">
                <a:solidFill>
                  <a:schemeClr val="tx1"/>
                </a:solidFill>
              </a:defRPr>
            </a:lvl8pPr>
            <a:lvl9pPr marL="0" indent="0" algn="l">
              <a:spcAft>
                <a:spcPts val="0"/>
              </a:spcAft>
              <a:buFont typeface="Arial Nova" panose="020B0504020202020204" pitchFamily="34" charset="0"/>
              <a:buChar char="​"/>
              <a:tabLst/>
              <a:defRPr sz="1800" b="0">
                <a:solidFill>
                  <a:schemeClr val="tx1"/>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E54C1A28-6189-B302-E193-E2D708459C20}"/>
              </a:ext>
            </a:extLst>
          </p:cNvPr>
          <p:cNvSpPr>
            <a:spLocks noGrp="1"/>
          </p:cNvSpPr>
          <p:nvPr>
            <p:ph type="body" sz="quarter" idx="18" hasCustomPrompt="1"/>
          </p:nvPr>
        </p:nvSpPr>
        <p:spPr bwMode="white">
          <a:xfrm>
            <a:off x="4776787" y="3872708"/>
            <a:ext cx="784226" cy="515936"/>
          </a:xfrm>
          <a:prstGeom prst="rect">
            <a:avLst/>
          </a:prstGeom>
        </p:spPr>
        <p:txBody>
          <a:bodyPr anchor="t"/>
          <a:lstStyle>
            <a:lvl1pPr marL="0" indent="0">
              <a:lnSpc>
                <a:spcPct val="100000"/>
              </a:lnSpc>
              <a:spcAft>
                <a:spcPts val="0"/>
              </a:spcAft>
              <a:buFont typeface="Arial Nova" panose="020B0504020202020204" pitchFamily="34" charset="0"/>
              <a:buChar char="​"/>
              <a:defRPr sz="4000" b="0">
                <a:solidFill>
                  <a:schemeClr val="accent6"/>
                </a:solidFill>
              </a:defRPr>
            </a:lvl1pPr>
            <a:lvl2pPr marL="0" indent="0">
              <a:lnSpc>
                <a:spcPct val="100000"/>
              </a:lnSpc>
              <a:spcAft>
                <a:spcPts val="0"/>
              </a:spcAft>
              <a:buFont typeface="Arial Nova" panose="020B0504020202020204" pitchFamily="34" charset="0"/>
              <a:buChar char="​"/>
              <a:defRPr sz="4000" b="0">
                <a:solidFill>
                  <a:schemeClr val="accent6"/>
                </a:solidFill>
              </a:defRPr>
            </a:lvl2pPr>
            <a:lvl3pPr marL="0" indent="0">
              <a:lnSpc>
                <a:spcPct val="100000"/>
              </a:lnSpc>
              <a:spcAft>
                <a:spcPts val="0"/>
              </a:spcAft>
              <a:buFont typeface="Arial Nova" panose="020B0504020202020204" pitchFamily="34" charset="0"/>
              <a:buChar char="​"/>
              <a:defRPr sz="4000" b="0">
                <a:solidFill>
                  <a:schemeClr val="accent6"/>
                </a:solidFill>
              </a:defRPr>
            </a:lvl3pPr>
            <a:lvl4pPr marL="0" indent="0">
              <a:lnSpc>
                <a:spcPct val="100000"/>
              </a:lnSpc>
              <a:spcAft>
                <a:spcPts val="0"/>
              </a:spcAft>
              <a:buFont typeface="Arial Nova" panose="020B0504020202020204" pitchFamily="34" charset="0"/>
              <a:buChar char="​"/>
              <a:defRPr sz="4000" b="0">
                <a:solidFill>
                  <a:schemeClr val="accent6"/>
                </a:solidFill>
                <a:latin typeface="+mn-lt"/>
              </a:defRPr>
            </a:lvl4pPr>
            <a:lvl5pPr marL="0" indent="0">
              <a:lnSpc>
                <a:spcPct val="100000"/>
              </a:lnSpc>
              <a:spcAft>
                <a:spcPts val="0"/>
              </a:spcAft>
              <a:buFont typeface="Arial Nova" panose="020B0504020202020204" pitchFamily="34" charset="0"/>
              <a:buChar char="​"/>
              <a:defRPr sz="4000" b="0">
                <a:solidFill>
                  <a:schemeClr val="accent6"/>
                </a:solidFill>
                <a:latin typeface="+mn-lt"/>
              </a:defRPr>
            </a:lvl5pPr>
            <a:lvl6pPr marL="0" indent="0">
              <a:lnSpc>
                <a:spcPct val="100000"/>
              </a:lnSpc>
              <a:spcAft>
                <a:spcPts val="0"/>
              </a:spcAft>
              <a:buFont typeface="Arial Nova" panose="020B0504020202020204" pitchFamily="34" charset="0"/>
              <a:buChar char="​"/>
              <a:defRPr sz="4000" b="0">
                <a:solidFill>
                  <a:schemeClr val="accent6"/>
                </a:solidFill>
                <a:latin typeface="+mn-lt"/>
              </a:defRPr>
            </a:lvl6pPr>
            <a:lvl7pPr marL="0" indent="0">
              <a:lnSpc>
                <a:spcPct val="100000"/>
              </a:lnSpc>
              <a:spcAft>
                <a:spcPts val="0"/>
              </a:spcAft>
              <a:buFont typeface="Arial Nova" panose="020B0504020202020204" pitchFamily="34" charset="0"/>
              <a:buChar char="​"/>
              <a:defRPr sz="4000" b="0">
                <a:solidFill>
                  <a:schemeClr val="accent6"/>
                </a:solidFill>
              </a:defRPr>
            </a:lvl7pPr>
            <a:lvl8pPr marL="0" indent="0">
              <a:lnSpc>
                <a:spcPct val="100000"/>
              </a:lnSpc>
              <a:spcAft>
                <a:spcPts val="0"/>
              </a:spcAft>
              <a:buFont typeface="Arial Nova" panose="020B0504020202020204" pitchFamily="34" charset="0"/>
              <a:buChar char="​"/>
              <a:defRPr sz="4000" b="0">
                <a:solidFill>
                  <a:schemeClr val="accent6"/>
                </a:solidFill>
              </a:defRPr>
            </a:lvl8pPr>
            <a:lvl9pPr marL="0" indent="0">
              <a:lnSpc>
                <a:spcPct val="100000"/>
              </a:lnSpc>
              <a:spcAft>
                <a:spcPts val="0"/>
              </a:spcAft>
              <a:buFont typeface="Arial Nova" panose="020B0504020202020204" pitchFamily="34" charset="0"/>
              <a:buChar char="​"/>
              <a:defRPr sz="4000" b="0">
                <a:solidFill>
                  <a:schemeClr val="accent6"/>
                </a:solidFill>
              </a:defRPr>
            </a:lvl9pPr>
          </a:lstStyle>
          <a:p>
            <a:pPr lvl="0"/>
            <a:r>
              <a:rPr lang="en-US"/>
              <a:t>XX</a:t>
            </a:r>
          </a:p>
        </p:txBody>
      </p:sp>
    </p:spTree>
    <p:extLst>
      <p:ext uri="{BB962C8B-B14F-4D97-AF65-F5344CB8AC3E}">
        <p14:creationId xmlns:p14="http://schemas.microsoft.com/office/powerpoint/2010/main" val="2072590460"/>
      </p:ext>
    </p:extLst>
  </p:cSld>
  <p:clrMapOvr>
    <a:overrideClrMapping bg1="dk1" tx1="lt1" bg2="dk2" tx2="lt2" accent1="accent1" accent2="accent2" accent3="accent3" accent4="accent4" accent5="accent5" accent6="accent6" hlink="hlink" folHlink="folHlink"/>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Breaker Paper Gray D">
    <p:bg>
      <p:bgPr>
        <a:solidFill>
          <a:schemeClr val="accent1"/>
        </a:solid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03F1AABA-4CA5-6D3A-A6F1-5F14699F2F19}"/>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BF0946D-8284-46B1-9525-1261A45A17B9}" type="datetime4">
              <a:rPr lang="en-US" smtClean="0"/>
              <a:t>May 6, 2024</a:t>
            </a:fld>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
        <p:nvSpPr>
          <p:cNvPr id="14" name="Picture Placeholder 13">
            <a:extLst>
              <a:ext uri="{FF2B5EF4-FFF2-40B4-BE49-F238E27FC236}">
                <a16:creationId xmlns:a16="http://schemas.microsoft.com/office/drawing/2014/main" id="{CD10CF1E-09B0-4D88-ACD3-9865396FC885}"/>
              </a:ext>
            </a:extLst>
          </p:cNvPr>
          <p:cNvSpPr>
            <a:spLocks noGrp="1"/>
          </p:cNvSpPr>
          <p:nvPr>
            <p:ph type="pic" sz="quarter" idx="19"/>
          </p:nvPr>
        </p:nvSpPr>
        <p:spPr>
          <a:xfrm>
            <a:off x="1" y="-4560"/>
            <a:ext cx="7862888" cy="6867949"/>
          </a:xfrm>
          <a:custGeom>
            <a:avLst/>
            <a:gdLst>
              <a:gd name="connsiteX0" fmla="*/ 0 w 7862888"/>
              <a:gd name="connsiteY0" fmla="*/ 0 h 6867949"/>
              <a:gd name="connsiteX1" fmla="*/ 7862888 w 7862888"/>
              <a:gd name="connsiteY1" fmla="*/ 0 h 6867949"/>
              <a:gd name="connsiteX2" fmla="*/ 7862888 w 7862888"/>
              <a:gd name="connsiteY2" fmla="*/ 3592311 h 6867949"/>
              <a:gd name="connsiteX3" fmla="*/ 4329110 w 7862888"/>
              <a:gd name="connsiteY3" fmla="*/ 3592311 h 6867949"/>
              <a:gd name="connsiteX4" fmla="*/ 4329110 w 7862888"/>
              <a:gd name="connsiteY4" fmla="*/ 5870374 h 6867949"/>
              <a:gd name="connsiteX5" fmla="*/ 7862888 w 7862888"/>
              <a:gd name="connsiteY5" fmla="*/ 5870374 h 6867949"/>
              <a:gd name="connsiteX6" fmla="*/ 7862888 w 7862888"/>
              <a:gd name="connsiteY6" fmla="*/ 6867949 h 6867949"/>
              <a:gd name="connsiteX7" fmla="*/ 0 w 7862888"/>
              <a:gd name="connsiteY7" fmla="*/ 6867949 h 686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2888" h="6867949">
                <a:moveTo>
                  <a:pt x="0" y="0"/>
                </a:moveTo>
                <a:lnTo>
                  <a:pt x="7862888" y="0"/>
                </a:lnTo>
                <a:lnTo>
                  <a:pt x="7862888" y="3592311"/>
                </a:lnTo>
                <a:lnTo>
                  <a:pt x="4329110" y="3592311"/>
                </a:lnTo>
                <a:lnTo>
                  <a:pt x="4329110" y="5870374"/>
                </a:lnTo>
                <a:lnTo>
                  <a:pt x="7862888" y="5870374"/>
                </a:lnTo>
                <a:lnTo>
                  <a:pt x="7862888" y="6867949"/>
                </a:lnTo>
                <a:lnTo>
                  <a:pt x="0" y="6867949"/>
                </a:lnTo>
                <a:close/>
              </a:path>
            </a:pathLst>
          </a:custGeom>
          <a:solidFill>
            <a:srgbClr val="E6E6E6"/>
          </a:solidFill>
        </p:spPr>
        <p:txBody>
          <a:bodyPr wrap="square" lIns="0" tIns="0" bIns="720000" anchor="ctr">
            <a:noAutofit/>
          </a:bodyPr>
          <a:lstStyle>
            <a:lvl1pPr marL="0" indent="0" algn="ctr">
              <a:buNone/>
              <a:defRPr sz="1600">
                <a:solidFill>
                  <a:schemeClr val="bg1"/>
                </a:solidFill>
              </a:defRPr>
            </a:lvl1pPr>
          </a:lstStyle>
          <a:p>
            <a:r>
              <a:rPr lang="en-US"/>
              <a:t>Click icon to add picture</a:t>
            </a:r>
          </a:p>
        </p:txBody>
      </p:sp>
      <p:sp>
        <p:nvSpPr>
          <p:cNvPr id="2" name="Title 1"/>
          <p:cNvSpPr>
            <a:spLocks noGrp="1"/>
          </p:cNvSpPr>
          <p:nvPr>
            <p:ph type="ctrTitle" hasCustomPrompt="1"/>
          </p:nvPr>
        </p:nvSpPr>
        <p:spPr>
          <a:xfrm>
            <a:off x="4776788" y="4580594"/>
            <a:ext cx="5556250" cy="561694"/>
          </a:xfrm>
        </p:spPr>
        <p:txBody>
          <a:bodyPr anchor="b"/>
          <a:lstStyle>
            <a:lvl1pPr algn="l">
              <a:defRPr sz="5000">
                <a:solidFill>
                  <a:schemeClr val="bg2"/>
                </a:solidFill>
              </a:defRPr>
            </a:lvl1pPr>
          </a:lstStyle>
          <a:p>
            <a:r>
              <a:rPr lang="en-US" noProof="0"/>
              <a:t>Click to add title</a:t>
            </a:r>
            <a:endParaRPr lang="en-US"/>
          </a:p>
        </p:txBody>
      </p:sp>
      <p:sp>
        <p:nvSpPr>
          <p:cNvPr id="3" name="Subtitle 2"/>
          <p:cNvSpPr>
            <a:spLocks noGrp="1"/>
          </p:cNvSpPr>
          <p:nvPr>
            <p:ph type="subTitle" idx="1" hasCustomPrompt="1"/>
          </p:nvPr>
        </p:nvSpPr>
        <p:spPr>
          <a:xfrm>
            <a:off x="4776787" y="5212369"/>
            <a:ext cx="3703638" cy="332162"/>
          </a:xfrm>
          <a:prstGeom prst="rect">
            <a:avLst/>
          </a:prstGeom>
        </p:spPr>
        <p:txBody>
          <a:bodyPr rIns="0"/>
          <a:lstStyle>
            <a:lvl1pPr marL="0" indent="0" algn="l">
              <a:spcBef>
                <a:spcPts val="0"/>
              </a:spcBef>
              <a:spcAft>
                <a:spcPts val="0"/>
              </a:spcAft>
              <a:buFont typeface="Arial Nova" panose="020B0504020202020204" pitchFamily="34" charset="0"/>
              <a:buChar char="​"/>
              <a:defRPr sz="1800" b="0">
                <a:solidFill>
                  <a:schemeClr val="bg2"/>
                </a:solidFill>
              </a:defRPr>
            </a:lvl1pPr>
            <a:lvl2pPr marL="0" indent="0" algn="l">
              <a:spcAft>
                <a:spcPts val="0"/>
              </a:spcAft>
              <a:buFont typeface="Arial Nova" panose="020B0504020202020204" pitchFamily="34" charset="0"/>
              <a:buChar char="​"/>
              <a:defRPr sz="1800" b="0">
                <a:solidFill>
                  <a:schemeClr val="bg2"/>
                </a:solidFill>
              </a:defRPr>
            </a:lvl2pPr>
            <a:lvl3pPr marL="0" indent="0" algn="l">
              <a:spcAft>
                <a:spcPts val="0"/>
              </a:spcAft>
              <a:buFont typeface="Arial Nova" panose="020B0504020202020204" pitchFamily="34" charset="0"/>
              <a:buChar char="​"/>
              <a:defRPr sz="1800" b="0">
                <a:solidFill>
                  <a:schemeClr val="bg2"/>
                </a:solidFill>
              </a:defRPr>
            </a:lvl3pPr>
            <a:lvl4pPr marL="0" indent="0" algn="l">
              <a:spcAft>
                <a:spcPts val="0"/>
              </a:spcAft>
              <a:buFont typeface="Arial Nova" panose="020B0504020202020204" pitchFamily="34" charset="0"/>
              <a:buChar char="​"/>
              <a:defRPr sz="1800" b="0">
                <a:solidFill>
                  <a:schemeClr val="bg2"/>
                </a:solidFill>
              </a:defRPr>
            </a:lvl4pPr>
            <a:lvl5pPr marL="0" indent="0" algn="l">
              <a:spcAft>
                <a:spcPts val="0"/>
              </a:spcAft>
              <a:buFont typeface="Arial Nova" panose="020B0504020202020204" pitchFamily="34" charset="0"/>
              <a:buChar char="​"/>
              <a:defRPr sz="1800" b="0">
                <a:solidFill>
                  <a:schemeClr val="bg2"/>
                </a:solidFill>
              </a:defRPr>
            </a:lvl5pPr>
            <a:lvl6pPr marL="0" indent="0" algn="l">
              <a:spcAft>
                <a:spcPts val="0"/>
              </a:spcAft>
              <a:buFont typeface="Arial Nova" panose="020B0504020202020204" pitchFamily="34" charset="0"/>
              <a:buChar char="​"/>
              <a:defRPr sz="1800" b="0">
                <a:solidFill>
                  <a:schemeClr val="bg2"/>
                </a:solidFill>
              </a:defRPr>
            </a:lvl6pPr>
            <a:lvl7pPr marL="0" indent="0" algn="l">
              <a:spcAft>
                <a:spcPts val="0"/>
              </a:spcAft>
              <a:buFont typeface="Arial Nova" panose="020B0504020202020204" pitchFamily="34" charset="0"/>
              <a:buChar char="​"/>
              <a:defRPr sz="1800" b="0">
                <a:solidFill>
                  <a:schemeClr val="bg2"/>
                </a:solidFill>
              </a:defRPr>
            </a:lvl7pPr>
            <a:lvl8pPr marL="0" indent="0" algn="l">
              <a:spcAft>
                <a:spcPts val="0"/>
              </a:spcAft>
              <a:buFont typeface="Arial Nova" panose="020B0504020202020204" pitchFamily="34" charset="0"/>
              <a:buChar char="​"/>
              <a:defRPr sz="1800" b="0">
                <a:solidFill>
                  <a:schemeClr val="bg2"/>
                </a:solidFill>
              </a:defRPr>
            </a:lvl8pPr>
            <a:lvl9pPr marL="0" indent="0" algn="l">
              <a:spcAft>
                <a:spcPts val="0"/>
              </a:spcAft>
              <a:buFont typeface="Arial Nova" panose="020B0504020202020204" pitchFamily="34" charset="0"/>
              <a:buChar char="​"/>
              <a:tabLst/>
              <a:defRPr sz="1800" b="0">
                <a:solidFill>
                  <a:schemeClr val="bg2"/>
                </a:solidFill>
              </a:defRPr>
            </a:lvl9pPr>
          </a:lstStyle>
          <a:p>
            <a:r>
              <a:rPr lang="en-US"/>
              <a:t>Click to add subtitle</a:t>
            </a:r>
          </a:p>
          <a:p>
            <a:pPr lvl="1"/>
            <a:endParaRPr lang="en-US"/>
          </a:p>
        </p:txBody>
      </p:sp>
      <p:sp>
        <p:nvSpPr>
          <p:cNvPr id="5" name="Text Placeholder 5">
            <a:extLst>
              <a:ext uri="{FF2B5EF4-FFF2-40B4-BE49-F238E27FC236}">
                <a16:creationId xmlns:a16="http://schemas.microsoft.com/office/drawing/2014/main" id="{E54C1A28-6189-B302-E193-E2D708459C20}"/>
              </a:ext>
            </a:extLst>
          </p:cNvPr>
          <p:cNvSpPr>
            <a:spLocks noGrp="1"/>
          </p:cNvSpPr>
          <p:nvPr>
            <p:ph type="body" sz="quarter" idx="18" hasCustomPrompt="1"/>
          </p:nvPr>
        </p:nvSpPr>
        <p:spPr>
          <a:xfrm>
            <a:off x="4776787" y="3872708"/>
            <a:ext cx="784226" cy="515936"/>
          </a:xfrm>
          <a:prstGeom prst="rect">
            <a:avLst/>
          </a:prstGeom>
        </p:spPr>
        <p:txBody>
          <a:bodyPr anchor="t"/>
          <a:lstStyle>
            <a:lvl1pPr marL="0" indent="0">
              <a:lnSpc>
                <a:spcPct val="100000"/>
              </a:lnSpc>
              <a:spcAft>
                <a:spcPts val="0"/>
              </a:spcAft>
              <a:buFont typeface="Arial Nova" panose="020B0504020202020204" pitchFamily="34" charset="0"/>
              <a:buChar char="​"/>
              <a:defRPr sz="4000" b="0">
                <a:solidFill>
                  <a:schemeClr val="accent1"/>
                </a:solidFill>
              </a:defRPr>
            </a:lvl1pPr>
            <a:lvl2pPr marL="0" indent="0">
              <a:lnSpc>
                <a:spcPct val="100000"/>
              </a:lnSpc>
              <a:spcAft>
                <a:spcPts val="0"/>
              </a:spcAft>
              <a:buFont typeface="Arial Nova" panose="020B0504020202020204" pitchFamily="34" charset="0"/>
              <a:buChar char="​"/>
              <a:defRPr sz="4000" b="0">
                <a:solidFill>
                  <a:schemeClr val="accent1"/>
                </a:solidFill>
              </a:defRPr>
            </a:lvl2pPr>
            <a:lvl3pPr marL="0" indent="0">
              <a:lnSpc>
                <a:spcPct val="100000"/>
              </a:lnSpc>
              <a:spcAft>
                <a:spcPts val="0"/>
              </a:spcAft>
              <a:buFont typeface="Arial Nova" panose="020B0504020202020204" pitchFamily="34" charset="0"/>
              <a:buChar char="​"/>
              <a:defRPr sz="4000" b="0">
                <a:solidFill>
                  <a:schemeClr val="accent1"/>
                </a:solidFill>
              </a:defRPr>
            </a:lvl3pPr>
            <a:lvl4pPr marL="0" indent="0">
              <a:lnSpc>
                <a:spcPct val="100000"/>
              </a:lnSpc>
              <a:spcAft>
                <a:spcPts val="0"/>
              </a:spcAft>
              <a:buFont typeface="Arial Nova" panose="020B0504020202020204" pitchFamily="34" charset="0"/>
              <a:buChar char="​"/>
              <a:defRPr sz="4000" b="0">
                <a:solidFill>
                  <a:schemeClr val="accent1"/>
                </a:solidFill>
                <a:latin typeface="+mn-lt"/>
              </a:defRPr>
            </a:lvl4pPr>
            <a:lvl5pPr marL="0" indent="0">
              <a:lnSpc>
                <a:spcPct val="100000"/>
              </a:lnSpc>
              <a:spcAft>
                <a:spcPts val="0"/>
              </a:spcAft>
              <a:buFont typeface="Arial Nova" panose="020B0504020202020204" pitchFamily="34" charset="0"/>
              <a:buChar char="​"/>
              <a:defRPr sz="4000" b="0">
                <a:solidFill>
                  <a:schemeClr val="accent1"/>
                </a:solidFill>
                <a:latin typeface="+mn-lt"/>
              </a:defRPr>
            </a:lvl5pPr>
            <a:lvl6pPr marL="0" indent="0">
              <a:lnSpc>
                <a:spcPct val="100000"/>
              </a:lnSpc>
              <a:spcAft>
                <a:spcPts val="0"/>
              </a:spcAft>
              <a:buFont typeface="Arial Nova" panose="020B0504020202020204" pitchFamily="34" charset="0"/>
              <a:buChar char="​"/>
              <a:defRPr sz="4000" b="0">
                <a:solidFill>
                  <a:schemeClr val="accent1"/>
                </a:solidFill>
                <a:latin typeface="+mn-lt"/>
              </a:defRPr>
            </a:lvl6pPr>
            <a:lvl7pPr marL="0" indent="0">
              <a:lnSpc>
                <a:spcPct val="100000"/>
              </a:lnSpc>
              <a:spcAft>
                <a:spcPts val="0"/>
              </a:spcAft>
              <a:buFont typeface="Arial Nova" panose="020B0504020202020204" pitchFamily="34" charset="0"/>
              <a:buChar char="​"/>
              <a:defRPr sz="4000" b="0">
                <a:solidFill>
                  <a:schemeClr val="accent1"/>
                </a:solidFill>
              </a:defRPr>
            </a:lvl7pPr>
            <a:lvl8pPr marL="0" indent="0">
              <a:lnSpc>
                <a:spcPct val="100000"/>
              </a:lnSpc>
              <a:spcAft>
                <a:spcPts val="0"/>
              </a:spcAft>
              <a:buFont typeface="Arial Nova" panose="020B0504020202020204" pitchFamily="34" charset="0"/>
              <a:buChar char="​"/>
              <a:defRPr sz="4000" b="0">
                <a:solidFill>
                  <a:schemeClr val="accent1"/>
                </a:solidFill>
              </a:defRPr>
            </a:lvl8pPr>
            <a:lvl9pPr marL="0" indent="0">
              <a:lnSpc>
                <a:spcPct val="100000"/>
              </a:lnSpc>
              <a:spcAft>
                <a:spcPts val="0"/>
              </a:spcAft>
              <a:buFont typeface="Arial Nova" panose="020B0504020202020204" pitchFamily="34" charset="0"/>
              <a:buChar char="​"/>
              <a:defRPr sz="4000" b="0">
                <a:solidFill>
                  <a:schemeClr val="accent1"/>
                </a:solidFill>
              </a:defRPr>
            </a:lvl9pPr>
          </a:lstStyle>
          <a:p>
            <a:pPr lvl="0"/>
            <a:r>
              <a:rPr lang="en-US"/>
              <a:t>XX</a:t>
            </a:r>
          </a:p>
        </p:txBody>
      </p:sp>
    </p:spTree>
    <p:extLst>
      <p:ext uri="{BB962C8B-B14F-4D97-AF65-F5344CB8AC3E}">
        <p14:creationId xmlns:p14="http://schemas.microsoft.com/office/powerpoint/2010/main" val="424583103"/>
      </p:ext>
    </p:extLst>
  </p:cSld>
  <p:clrMapOvr>
    <a:overrideClrMapping bg1="dk1" tx1="lt1" bg2="dk2" tx2="lt2" accent1="accent1" accent2="accent2" accent3="accent3" accent4="accent4" accent5="accent5" accent6="accent6" hlink="hlink" folHlink="folHlink"/>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Date Placeholder 6" hidden="1">
            <a:extLst>
              <a:ext uri="{FF2B5EF4-FFF2-40B4-BE49-F238E27FC236}">
                <a16:creationId xmlns:a16="http://schemas.microsoft.com/office/drawing/2014/main" id="{0AF621C1-D208-E460-F339-9E438300EAAE}"/>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3" name="Title 2">
            <a:extLst>
              <a:ext uri="{FF2B5EF4-FFF2-40B4-BE49-F238E27FC236}">
                <a16:creationId xmlns:a16="http://schemas.microsoft.com/office/drawing/2014/main" id="{1E41CD22-C22A-5CF7-5F14-269CC87D79D3}"/>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Content Placeholder 2">
            <a:extLst>
              <a:ext uri="{FF2B5EF4-FFF2-40B4-BE49-F238E27FC236}">
                <a16:creationId xmlns:a16="http://schemas.microsoft.com/office/drawing/2014/main" id="{0D9110AC-4623-3ADF-95F8-ADA61DF219C2}"/>
              </a:ext>
            </a:extLst>
          </p:cNvPr>
          <p:cNvSpPr>
            <a:spLocks noGrp="1"/>
          </p:cNvSpPr>
          <p:nvPr>
            <p:ph idx="1" hasCustomPrompt="1"/>
          </p:nvPr>
        </p:nvSpPr>
        <p:spPr>
          <a:xfrm>
            <a:off x="4159250" y="2817814"/>
            <a:ext cx="7575549" cy="30480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
        <p:nvSpPr>
          <p:cNvPr id="4" name="Text Placeholder 3">
            <a:extLst>
              <a:ext uri="{FF2B5EF4-FFF2-40B4-BE49-F238E27FC236}">
                <a16:creationId xmlns:a16="http://schemas.microsoft.com/office/drawing/2014/main" id="{747D8C00-40D2-206E-4ADA-D6A2A361F1B9}"/>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6BED4707-0461-B74F-7297-686635DACCC3}"/>
              </a:ext>
            </a:extLst>
          </p:cNvPr>
          <p:cNvSpPr>
            <a:spLocks noGrp="1"/>
          </p:cNvSpPr>
          <p:nvPr>
            <p:ph type="ftr" sz="quarter" idx="17"/>
          </p:nvPr>
        </p:nvSpPr>
        <p:spPr/>
        <p:txBody>
          <a:bodyPr/>
          <a:lstStyle/>
          <a:p>
            <a:endParaRPr lang="en-US"/>
          </a:p>
        </p:txBody>
      </p:sp>
      <p:sp>
        <p:nvSpPr>
          <p:cNvPr id="16" name="Slide Number Placeholder 15">
            <a:extLst>
              <a:ext uri="{FF2B5EF4-FFF2-40B4-BE49-F238E27FC236}">
                <a16:creationId xmlns:a16="http://schemas.microsoft.com/office/drawing/2014/main" id="{DD8606B5-95F6-67C1-6911-1C88680918A2}"/>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7" name="Subtitle 2">
            <a:extLst>
              <a:ext uri="{FF2B5EF4-FFF2-40B4-BE49-F238E27FC236}">
                <a16:creationId xmlns:a16="http://schemas.microsoft.com/office/drawing/2014/main" id="{83A006AD-1891-7103-86D1-A9651D7AB87D}"/>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335223296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79483BDA-F586-D27D-918E-1CB3EAF0D7EB}"/>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8" name="Text Placeholder 3">
            <a:extLst>
              <a:ext uri="{FF2B5EF4-FFF2-40B4-BE49-F238E27FC236}">
                <a16:creationId xmlns:a16="http://schemas.microsoft.com/office/drawing/2014/main" id="{3E103C03-524C-B6C5-1E65-D3B9E4BE9BE6}"/>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9" name="Title 2">
            <a:extLst>
              <a:ext uri="{FF2B5EF4-FFF2-40B4-BE49-F238E27FC236}">
                <a16:creationId xmlns:a16="http://schemas.microsoft.com/office/drawing/2014/main" id="{AADDE2EF-9B65-F807-4838-219FF73CF5BF}"/>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6" name="Subtitle 2">
            <a:extLst>
              <a:ext uri="{FF2B5EF4-FFF2-40B4-BE49-F238E27FC236}">
                <a16:creationId xmlns:a16="http://schemas.microsoft.com/office/drawing/2014/main" id="{454CD988-A832-216F-90DD-99494F08FE19}"/>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3" name="Content Placeholder 2">
            <a:extLst>
              <a:ext uri="{FF2B5EF4-FFF2-40B4-BE49-F238E27FC236}">
                <a16:creationId xmlns:a16="http://schemas.microsoft.com/office/drawing/2014/main" id="{1BB84245-A902-5AF9-F0B9-1DF7C3DA4EB7}"/>
              </a:ext>
            </a:extLst>
          </p:cNvPr>
          <p:cNvSpPr>
            <a:spLocks noGrp="1"/>
          </p:cNvSpPr>
          <p:nvPr>
            <p:ph idx="1" hasCustomPrompt="1"/>
          </p:nvPr>
        </p:nvSpPr>
        <p:spPr>
          <a:xfrm>
            <a:off x="4159250" y="2208214"/>
            <a:ext cx="3703638" cy="36576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
        <p:nvSpPr>
          <p:cNvPr id="5" name="Footer Placeholder 4">
            <a:extLst>
              <a:ext uri="{FF2B5EF4-FFF2-40B4-BE49-F238E27FC236}">
                <a16:creationId xmlns:a16="http://schemas.microsoft.com/office/drawing/2014/main" id="{E044D9D8-52AC-0086-8B1B-A8724CFC09F2}"/>
              </a:ext>
            </a:extLst>
          </p:cNvPr>
          <p:cNvSpPr>
            <a:spLocks noGrp="1"/>
          </p:cNvSpPr>
          <p:nvPr>
            <p:ph type="ftr" sz="quarter" idx="17"/>
          </p:nvPr>
        </p:nvSpPr>
        <p:spPr/>
        <p:txBody>
          <a:bodyPr/>
          <a:lstStyle/>
          <a:p>
            <a:endParaRPr lang="en-US"/>
          </a:p>
        </p:txBody>
      </p:sp>
      <p:sp>
        <p:nvSpPr>
          <p:cNvPr id="11" name="Slide Number Placeholder 10">
            <a:extLst>
              <a:ext uri="{FF2B5EF4-FFF2-40B4-BE49-F238E27FC236}">
                <a16:creationId xmlns:a16="http://schemas.microsoft.com/office/drawing/2014/main" id="{2798DD50-B491-D7C2-71F5-3507735F1D5F}"/>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7" name="Content Placeholder 2">
            <a:extLst>
              <a:ext uri="{FF2B5EF4-FFF2-40B4-BE49-F238E27FC236}">
                <a16:creationId xmlns:a16="http://schemas.microsoft.com/office/drawing/2014/main" id="{F79833F1-9A45-1F8E-206F-854745472C06}"/>
              </a:ext>
            </a:extLst>
          </p:cNvPr>
          <p:cNvSpPr>
            <a:spLocks noGrp="1"/>
          </p:cNvSpPr>
          <p:nvPr>
            <p:ph idx="20" hasCustomPrompt="1"/>
          </p:nvPr>
        </p:nvSpPr>
        <p:spPr>
          <a:xfrm>
            <a:off x="8030369" y="2205038"/>
            <a:ext cx="3703638" cy="3657600"/>
          </a:xfrm>
          <a:prstGeom prst="rect">
            <a:avLst/>
          </a:prstGeom>
        </p:spPr>
        <p:txBody>
          <a:bodyPr/>
          <a:lstStyle>
            <a:lvl1pPr>
              <a:spcBef>
                <a:spcPts val="600"/>
              </a:spcBef>
              <a:spcAft>
                <a:spcPts val="600"/>
              </a:spcAft>
              <a:defRPr sz="1600" b="1">
                <a:solidFill>
                  <a:schemeClr val="tx2"/>
                </a:solidFill>
              </a:defRPr>
            </a:lvl1pPr>
            <a:lvl2pPr>
              <a:spcBef>
                <a:spcPts val="300"/>
              </a:spcBef>
              <a:defRPr sz="1200" b="0">
                <a:solidFill>
                  <a:schemeClr val="tx2"/>
                </a:solidFill>
              </a:defRPr>
            </a:lvl2pPr>
            <a:lvl3pPr marL="230400" indent="-230400">
              <a:buFont typeface="Arial Nova" panose="020B0504020202020204" pitchFamily="34" charset="0"/>
              <a:buChar char="–"/>
              <a:defRPr>
                <a:solidFill>
                  <a:schemeClr val="tx2"/>
                </a:solidFill>
                <a:latin typeface="Arial Nova Light" panose="020B0304020202020204" pitchFamily="34" charset="0"/>
              </a:defRPr>
            </a:lvl3pPr>
            <a:lvl4pPr marL="460800" indent="-230400">
              <a:defRPr lang="en-US" sz="1200" b="0" kern="1200" noProof="0" dirty="0">
                <a:solidFill>
                  <a:schemeClr val="tx2"/>
                </a:solidFill>
                <a:latin typeface="Arial Nova Light" panose="020B0304020202020204" pitchFamily="34" charset="0"/>
                <a:ea typeface="+mn-ea"/>
                <a:cs typeface="+mn-cs"/>
              </a:defRPr>
            </a:lvl4pPr>
            <a:lvl5pPr marL="687600" indent="-230400">
              <a:buFont typeface="Arial Nova" panose="020B0504020202020204" pitchFamily="34" charset="0"/>
              <a:buChar char="–"/>
              <a:defRPr lang="en-US" sz="1200" b="0" kern="1200" noProof="0" dirty="0">
                <a:solidFill>
                  <a:schemeClr val="tx2"/>
                </a:solidFill>
                <a:latin typeface="Arial Nova Light" panose="020B0304020202020204" pitchFamily="34" charset="0"/>
                <a:ea typeface="+mn-ea"/>
                <a:cs typeface="+mn-cs"/>
              </a:defRPr>
            </a:lvl5pPr>
            <a:lvl6pPr marL="0" indent="0">
              <a:spcBef>
                <a:spcPts val="600"/>
              </a:spcBef>
              <a:buFont typeface="Roboto" panose="02000000000000000000" pitchFamily="2" charset="0"/>
              <a:buChar char="​"/>
              <a:defRPr lang="en-US" sz="1600" b="1" kern="1200" noProof="0" dirty="0">
                <a:solidFill>
                  <a:schemeClr val="tx2"/>
                </a:solidFill>
                <a:latin typeface="+mn-lt"/>
                <a:ea typeface="+mn-ea"/>
                <a:cs typeface="+mn-cs"/>
              </a:defRPr>
            </a:lvl6pPr>
            <a:lvl7pPr marL="0" indent="0">
              <a:spcBef>
                <a:spcPts val="300"/>
              </a:spcBef>
              <a:spcAft>
                <a:spcPts val="600"/>
              </a:spcAft>
              <a:buFont typeface="Roboto" panose="02000000000000000000" pitchFamily="2" charset="0"/>
              <a:buChar char="​"/>
              <a:defRPr sz="1200">
                <a:solidFill>
                  <a:schemeClr val="tx2"/>
                </a:solidFill>
              </a:defRPr>
            </a:lvl7pPr>
            <a:lvl8pPr marL="230400" indent="-230400">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noProof="0"/>
              <a:t>Click to add text</a:t>
            </a:r>
          </a:p>
          <a:p>
            <a:pPr lvl="1"/>
            <a:r>
              <a:rPr lang="en-US" noProof="0"/>
              <a:t>Paragraph 1</a:t>
            </a:r>
          </a:p>
          <a:p>
            <a:pPr lvl="2"/>
            <a:r>
              <a:rPr lang="en-US" noProof="0"/>
              <a:t>Bullet 1</a:t>
            </a:r>
          </a:p>
          <a:p>
            <a:pPr lvl="3"/>
            <a:r>
              <a:rPr lang="en-US" noProof="0"/>
              <a:t>Bullet 2</a:t>
            </a:r>
          </a:p>
          <a:p>
            <a:pPr lvl="4"/>
            <a:r>
              <a:rPr lang="en-US" noProof="0"/>
              <a:t>Bullet 3</a:t>
            </a:r>
          </a:p>
          <a:p>
            <a:pPr lvl="5"/>
            <a:r>
              <a:rPr lang="en-US" noProof="0"/>
              <a:t>Header 3</a:t>
            </a:r>
          </a:p>
          <a:p>
            <a:pPr lvl="6"/>
            <a:r>
              <a:rPr lang="en-US" noProof="0"/>
              <a:t>Paragraph 1</a:t>
            </a:r>
          </a:p>
          <a:p>
            <a:pPr lvl="7"/>
            <a:r>
              <a:rPr lang="en-US" noProof="0"/>
              <a:t>Bullet 1</a:t>
            </a:r>
          </a:p>
          <a:p>
            <a:pPr lvl="8"/>
            <a:r>
              <a:rPr lang="en-US" noProof="0"/>
              <a:t>Bullet 2</a:t>
            </a:r>
          </a:p>
        </p:txBody>
      </p:sp>
    </p:spTree>
    <p:extLst>
      <p:ext uri="{BB962C8B-B14F-4D97-AF65-F5344CB8AC3E}">
        <p14:creationId xmlns:p14="http://schemas.microsoft.com/office/powerpoint/2010/main" val="310842924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5" name="Date Placeholder 6" hidden="1">
            <a:extLst>
              <a:ext uri="{FF2B5EF4-FFF2-40B4-BE49-F238E27FC236}">
                <a16:creationId xmlns:a16="http://schemas.microsoft.com/office/drawing/2014/main" id="{C02714A6-FC14-2453-D3FA-E1C2B77BFD16}"/>
              </a:ext>
            </a:extLst>
          </p:cNvPr>
          <p:cNvSpPr>
            <a:spLocks noGrp="1" noRot="1" noMove="1" noResize="1" noEditPoints="1" noAdjustHandles="1" noChangeArrowheads="1" noChangeShapeType="1"/>
          </p:cNvSpPr>
          <p:nvPr>
            <p:ph type="dt" sz="half" idx="19"/>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4" y="0"/>
            <a:ext cx="6180136" cy="6858000"/>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8" name="Text Placeholder 3">
            <a:extLst>
              <a:ext uri="{FF2B5EF4-FFF2-40B4-BE49-F238E27FC236}">
                <a16:creationId xmlns:a16="http://schemas.microsoft.com/office/drawing/2014/main" id="{C628FF33-035F-5657-B06B-B589D574B87F}"/>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Title 2">
            <a:extLst>
              <a:ext uri="{FF2B5EF4-FFF2-40B4-BE49-F238E27FC236}">
                <a16:creationId xmlns:a16="http://schemas.microsoft.com/office/drawing/2014/main" id="{85B36B67-F5DC-930A-F4BC-6FC166D5BC4D}"/>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3" name="Footer Placeholder 2">
            <a:extLst>
              <a:ext uri="{FF2B5EF4-FFF2-40B4-BE49-F238E27FC236}">
                <a16:creationId xmlns:a16="http://schemas.microsoft.com/office/drawing/2014/main" id="{155D39B0-BCB2-F062-8BCC-FD9780C12053}"/>
              </a:ext>
            </a:extLst>
          </p:cNvPr>
          <p:cNvSpPr>
            <a:spLocks noGrp="1"/>
          </p:cNvSpPr>
          <p:nvPr>
            <p:ph type="ftr" sz="quarter" idx="17"/>
          </p:nvPr>
        </p:nvSpPr>
        <p:spPr>
          <a:xfrm>
            <a:off x="457200" y="6024563"/>
            <a:ext cx="3252788" cy="588637"/>
          </a:xfrm>
        </p:spPr>
        <p:txBody>
          <a:bodyPr/>
          <a:lstStyle/>
          <a:p>
            <a:endParaRPr lang="en-US"/>
          </a:p>
        </p:txBody>
      </p:sp>
      <p:sp>
        <p:nvSpPr>
          <p:cNvPr id="6" name="Slide Number Placeholder 5">
            <a:extLst>
              <a:ext uri="{FF2B5EF4-FFF2-40B4-BE49-F238E27FC236}">
                <a16:creationId xmlns:a16="http://schemas.microsoft.com/office/drawing/2014/main" id="{015EE530-E941-FC85-91F0-35F00B83E570}"/>
              </a:ext>
            </a:extLst>
          </p:cNvPr>
          <p:cNvSpPr>
            <a:spLocks noGrp="1"/>
          </p:cNvSpPr>
          <p:nvPr>
            <p:ph type="sldNum" sz="quarter" idx="18"/>
          </p:nvPr>
        </p:nvSpPr>
        <p:spPr/>
        <p:txBody>
          <a:bodyPr/>
          <a:lstStyle/>
          <a:p>
            <a:fld id="{23AA811B-2EBD-4900-905E-5BE206449611}" type="slidenum">
              <a:rPr lang="en-US" smtClean="0"/>
              <a:pPr/>
              <a:t>‹#›</a:t>
            </a:fld>
            <a:endParaRPr lang="en-US"/>
          </a:p>
        </p:txBody>
      </p:sp>
      <p:sp>
        <p:nvSpPr>
          <p:cNvPr id="5" name="Subtitle 2">
            <a:extLst>
              <a:ext uri="{FF2B5EF4-FFF2-40B4-BE49-F238E27FC236}">
                <a16:creationId xmlns:a16="http://schemas.microsoft.com/office/drawing/2014/main" id="{511B9926-2E2B-129D-8979-1BF1C26F0061}"/>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418390595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ext and Two picture">
    <p:spTree>
      <p:nvGrpSpPr>
        <p:cNvPr id="1" name=""/>
        <p:cNvGrpSpPr/>
        <p:nvPr/>
      </p:nvGrpSpPr>
      <p:grpSpPr>
        <a:xfrm>
          <a:off x="0" y="0"/>
          <a:ext cx="0" cy="0"/>
          <a:chOff x="0" y="0"/>
          <a:chExt cx="0" cy="0"/>
        </a:xfrm>
      </p:grpSpPr>
      <p:sp>
        <p:nvSpPr>
          <p:cNvPr id="16" name="Date Placeholder 6" hidden="1">
            <a:extLst>
              <a:ext uri="{FF2B5EF4-FFF2-40B4-BE49-F238E27FC236}">
                <a16:creationId xmlns:a16="http://schemas.microsoft.com/office/drawing/2014/main" id="{CA2BB03F-E124-B026-05DA-1753E41D0749}"/>
              </a:ext>
            </a:extLst>
          </p:cNvPr>
          <p:cNvSpPr>
            <a:spLocks noGrp="1" noRot="1" noMove="1" noResize="1" noEditPoints="1" noAdjustHandles="1" noChangeArrowheads="1" noChangeShapeType="1"/>
          </p:cNvSpPr>
          <p:nvPr>
            <p:ph type="dt" sz="half" idx="22"/>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3" y="0"/>
            <a:ext cx="6180137" cy="3430588"/>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6011863" y="3587750"/>
            <a:ext cx="6180137" cy="327025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11" name="Text Placeholder 3">
            <a:extLst>
              <a:ext uri="{FF2B5EF4-FFF2-40B4-BE49-F238E27FC236}">
                <a16:creationId xmlns:a16="http://schemas.microsoft.com/office/drawing/2014/main" id="{56307E72-66F9-0846-B7DB-81A83CA8F693}"/>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5" name="Title 2">
            <a:extLst>
              <a:ext uri="{FF2B5EF4-FFF2-40B4-BE49-F238E27FC236}">
                <a16:creationId xmlns:a16="http://schemas.microsoft.com/office/drawing/2014/main" id="{20047ABD-49D5-8692-D0FA-DC16A897CC5A}"/>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30B411B0-EB50-8555-5929-408D31833449}"/>
              </a:ext>
            </a:extLst>
          </p:cNvPr>
          <p:cNvSpPr>
            <a:spLocks noGrp="1"/>
          </p:cNvSpPr>
          <p:nvPr>
            <p:ph type="ftr" sz="quarter" idx="20"/>
          </p:nvPr>
        </p:nvSpPr>
        <p:spPr>
          <a:xfrm>
            <a:off x="457200" y="6024563"/>
            <a:ext cx="3252788" cy="588637"/>
          </a:xfrm>
        </p:spPr>
        <p:txBody>
          <a:bodyPr/>
          <a:lstStyle/>
          <a:p>
            <a:endParaRPr lang="en-US"/>
          </a:p>
        </p:txBody>
      </p:sp>
      <p:sp>
        <p:nvSpPr>
          <p:cNvPr id="8" name="Slide Number Placeholder 7">
            <a:extLst>
              <a:ext uri="{FF2B5EF4-FFF2-40B4-BE49-F238E27FC236}">
                <a16:creationId xmlns:a16="http://schemas.microsoft.com/office/drawing/2014/main" id="{5F450361-9085-7244-A0D8-6B434A1E2EB2}"/>
              </a:ext>
            </a:extLst>
          </p:cNvPr>
          <p:cNvSpPr>
            <a:spLocks noGrp="1"/>
          </p:cNvSpPr>
          <p:nvPr>
            <p:ph type="sldNum" sz="quarter" idx="21"/>
          </p:nvPr>
        </p:nvSpPr>
        <p:spPr/>
        <p:txBody>
          <a:bodyPr/>
          <a:lstStyle/>
          <a:p>
            <a:fld id="{23AA811B-2EBD-4900-905E-5BE206449611}" type="slidenum">
              <a:rPr lang="en-US" smtClean="0"/>
              <a:pPr/>
              <a:t>‹#›</a:t>
            </a:fld>
            <a:endParaRPr lang="en-US"/>
          </a:p>
        </p:txBody>
      </p:sp>
      <p:sp>
        <p:nvSpPr>
          <p:cNvPr id="6" name="Subtitle 2">
            <a:extLst>
              <a:ext uri="{FF2B5EF4-FFF2-40B4-BE49-F238E27FC236}">
                <a16:creationId xmlns:a16="http://schemas.microsoft.com/office/drawing/2014/main" id="{872BE2AC-0FFE-D49B-0D63-822721A93666}"/>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316533422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ext and Three picture">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80FF8AEA-F496-6306-C872-CD7235A68F28}"/>
              </a:ext>
            </a:extLst>
          </p:cNvPr>
          <p:cNvSpPr>
            <a:spLocks noGrp="1" noRot="1" noMove="1" noResize="1" noEditPoints="1" noAdjustHandles="1" noChangeArrowheads="1" noChangeShapeType="1"/>
          </p:cNvSpPr>
          <p:nvPr>
            <p:ph type="dt" sz="half" idx="23"/>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6011864" y="0"/>
            <a:ext cx="3086100" cy="342900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9264650" y="0"/>
            <a:ext cx="2927350" cy="342900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5" name="Picture Placeholder 3">
            <a:extLst>
              <a:ext uri="{FF2B5EF4-FFF2-40B4-BE49-F238E27FC236}">
                <a16:creationId xmlns:a16="http://schemas.microsoft.com/office/drawing/2014/main" id="{08CCA1D0-91D3-EF9B-5274-627603D0473D}"/>
              </a:ext>
            </a:extLst>
          </p:cNvPr>
          <p:cNvSpPr>
            <a:spLocks noGrp="1"/>
          </p:cNvSpPr>
          <p:nvPr>
            <p:ph type="pic" sz="quarter" idx="19"/>
          </p:nvPr>
        </p:nvSpPr>
        <p:spPr>
          <a:xfrm>
            <a:off x="6011863" y="3587750"/>
            <a:ext cx="6180137" cy="3270250"/>
          </a:xfrm>
          <a:prstGeom prst="rect">
            <a:avLst/>
          </a:prstGeom>
          <a:solidFill>
            <a:srgbClr val="E6E6E6"/>
          </a:solidFill>
        </p:spPr>
        <p:txBody>
          <a:bodyPr tIns="1044000" anchor="ctr" anchorCtr="0"/>
          <a:lstStyle>
            <a:lvl1pPr marL="0" indent="0" algn="ctr">
              <a:buNone/>
              <a:defRPr sz="1600"/>
            </a:lvl1pPr>
          </a:lstStyle>
          <a:p>
            <a:r>
              <a:rPr lang="en-US" noProof="0"/>
              <a:t>Click icon to add picture</a:t>
            </a:r>
          </a:p>
        </p:txBody>
      </p:sp>
      <p:sp>
        <p:nvSpPr>
          <p:cNvPr id="13" name="Text Placeholder 3">
            <a:extLst>
              <a:ext uri="{FF2B5EF4-FFF2-40B4-BE49-F238E27FC236}">
                <a16:creationId xmlns:a16="http://schemas.microsoft.com/office/drawing/2014/main" id="{D1158898-EF18-94D7-67C5-3DE8B0BB99CD}"/>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6" name="Title 2">
            <a:extLst>
              <a:ext uri="{FF2B5EF4-FFF2-40B4-BE49-F238E27FC236}">
                <a16:creationId xmlns:a16="http://schemas.microsoft.com/office/drawing/2014/main" id="{FF5B2206-4207-6544-A30B-68DF773CA913}"/>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11" name="Footer Placeholder 10">
            <a:extLst>
              <a:ext uri="{FF2B5EF4-FFF2-40B4-BE49-F238E27FC236}">
                <a16:creationId xmlns:a16="http://schemas.microsoft.com/office/drawing/2014/main" id="{4F573611-2F8F-D36C-3A36-27105F9037CB}"/>
              </a:ext>
            </a:extLst>
          </p:cNvPr>
          <p:cNvSpPr>
            <a:spLocks noGrp="1"/>
          </p:cNvSpPr>
          <p:nvPr>
            <p:ph type="ftr" sz="quarter" idx="21"/>
          </p:nvPr>
        </p:nvSpPr>
        <p:spPr>
          <a:xfrm>
            <a:off x="457200" y="6024563"/>
            <a:ext cx="3252788" cy="588637"/>
          </a:xfrm>
        </p:spPr>
        <p:txBody>
          <a:bodyPr/>
          <a:lstStyle/>
          <a:p>
            <a:endParaRPr lang="en-US"/>
          </a:p>
        </p:txBody>
      </p:sp>
      <p:sp>
        <p:nvSpPr>
          <p:cNvPr id="12" name="Slide Number Placeholder 11">
            <a:extLst>
              <a:ext uri="{FF2B5EF4-FFF2-40B4-BE49-F238E27FC236}">
                <a16:creationId xmlns:a16="http://schemas.microsoft.com/office/drawing/2014/main" id="{B66AAF2F-91E2-FA24-B3D5-68D628F8207E}"/>
              </a:ext>
            </a:extLst>
          </p:cNvPr>
          <p:cNvSpPr>
            <a:spLocks noGrp="1"/>
          </p:cNvSpPr>
          <p:nvPr>
            <p:ph type="sldNum" sz="quarter" idx="22"/>
          </p:nvPr>
        </p:nvSpPr>
        <p:spPr/>
        <p:txBody>
          <a:bodyPr/>
          <a:lstStyle/>
          <a:p>
            <a:fld id="{23AA811B-2EBD-4900-905E-5BE206449611}" type="slidenum">
              <a:rPr lang="en-US" smtClean="0"/>
              <a:pPr/>
              <a:t>‹#›</a:t>
            </a:fld>
            <a:endParaRPr lang="en-US"/>
          </a:p>
        </p:txBody>
      </p:sp>
      <p:sp>
        <p:nvSpPr>
          <p:cNvPr id="6" name="Subtitle 2">
            <a:extLst>
              <a:ext uri="{FF2B5EF4-FFF2-40B4-BE49-F238E27FC236}">
                <a16:creationId xmlns:a16="http://schemas.microsoft.com/office/drawing/2014/main" id="{EAF108B8-F29E-8E15-4831-2C9305960EB5}"/>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14380996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1" name="Date Placeholder 6" hidden="1">
            <a:extLst>
              <a:ext uri="{FF2B5EF4-FFF2-40B4-BE49-F238E27FC236}">
                <a16:creationId xmlns:a16="http://schemas.microsoft.com/office/drawing/2014/main" id="{5F2DC923-4D09-CE76-A21B-A8D79024B2F6}"/>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p:nvPr>
        </p:nvSpPr>
        <p:spPr>
          <a:xfrm>
            <a:off x="4777303" y="4195762"/>
            <a:ext cx="2018785"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4" name="Picture Placeholder 3">
            <a:extLst>
              <a:ext uri="{FF2B5EF4-FFF2-40B4-BE49-F238E27FC236}">
                <a16:creationId xmlns:a16="http://schemas.microsoft.com/office/drawing/2014/main" id="{E774F837-D1BF-E7E6-C8A3-45B529DFA5A0}"/>
              </a:ext>
            </a:extLst>
          </p:cNvPr>
          <p:cNvSpPr>
            <a:spLocks noGrp="1"/>
          </p:cNvSpPr>
          <p:nvPr>
            <p:ph type="pic" sz="quarter" idx="18"/>
          </p:nvPr>
        </p:nvSpPr>
        <p:spPr>
          <a:xfrm>
            <a:off x="7245350" y="4195762"/>
            <a:ext cx="2019300"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5" name="Picture Placeholder 3">
            <a:extLst>
              <a:ext uri="{FF2B5EF4-FFF2-40B4-BE49-F238E27FC236}">
                <a16:creationId xmlns:a16="http://schemas.microsoft.com/office/drawing/2014/main" id="{08CCA1D0-91D3-EF9B-5274-627603D0473D}"/>
              </a:ext>
            </a:extLst>
          </p:cNvPr>
          <p:cNvSpPr>
            <a:spLocks noGrp="1"/>
          </p:cNvSpPr>
          <p:nvPr>
            <p:ph type="pic" sz="quarter" idx="19"/>
          </p:nvPr>
        </p:nvSpPr>
        <p:spPr>
          <a:xfrm>
            <a:off x="9715500" y="4195762"/>
            <a:ext cx="2018785" cy="1830387"/>
          </a:xfrm>
          <a:prstGeom prst="rect">
            <a:avLst/>
          </a:prstGeom>
          <a:solidFill>
            <a:srgbClr val="E6E6E6"/>
          </a:solidFill>
        </p:spPr>
        <p:txBody>
          <a:bodyPr tIns="648000" anchor="ctr" anchorCtr="0"/>
          <a:lstStyle>
            <a:lvl1pPr marL="0" indent="0" algn="ctr">
              <a:buNone/>
              <a:defRPr sz="1600"/>
            </a:lvl1pPr>
          </a:lstStyle>
          <a:p>
            <a:r>
              <a:rPr lang="en-US" noProof="0"/>
              <a:t>Click icon to add picture</a:t>
            </a:r>
          </a:p>
        </p:txBody>
      </p:sp>
      <p:sp>
        <p:nvSpPr>
          <p:cNvPr id="11" name="Text Placeholder 3">
            <a:extLst>
              <a:ext uri="{FF2B5EF4-FFF2-40B4-BE49-F238E27FC236}">
                <a16:creationId xmlns:a16="http://schemas.microsoft.com/office/drawing/2014/main" id="{FA2437D5-61F2-CA6D-8286-19A78839C75F}"/>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8" name="Title 2">
            <a:extLst>
              <a:ext uri="{FF2B5EF4-FFF2-40B4-BE49-F238E27FC236}">
                <a16:creationId xmlns:a16="http://schemas.microsoft.com/office/drawing/2014/main" id="{7E248370-8111-7C8F-931E-6F941DA5571F}"/>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8" name="Footer Placeholder 7">
            <a:extLst>
              <a:ext uri="{FF2B5EF4-FFF2-40B4-BE49-F238E27FC236}">
                <a16:creationId xmlns:a16="http://schemas.microsoft.com/office/drawing/2014/main" id="{F78C7D76-B4C7-099E-33A0-873771FAA00B}"/>
              </a:ext>
            </a:extLst>
          </p:cNvPr>
          <p:cNvSpPr>
            <a:spLocks noGrp="1"/>
          </p:cNvSpPr>
          <p:nvPr>
            <p:ph type="ftr" sz="quarter" idx="24"/>
          </p:nvPr>
        </p:nvSpPr>
        <p:spPr>
          <a:xfrm>
            <a:off x="457200" y="6024563"/>
            <a:ext cx="3252788" cy="588637"/>
          </a:xfrm>
        </p:spPr>
        <p:txBody>
          <a:bodyPr/>
          <a:lstStyle/>
          <a:p>
            <a:endParaRPr lang="en-US"/>
          </a:p>
        </p:txBody>
      </p:sp>
      <p:sp>
        <p:nvSpPr>
          <p:cNvPr id="19" name="Slide Number Placeholder 18">
            <a:extLst>
              <a:ext uri="{FF2B5EF4-FFF2-40B4-BE49-F238E27FC236}">
                <a16:creationId xmlns:a16="http://schemas.microsoft.com/office/drawing/2014/main" id="{B334AB62-7EA9-198E-32E5-D257EDE6CB69}"/>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12" name="Text Placeholder 11">
            <a:extLst>
              <a:ext uri="{FF2B5EF4-FFF2-40B4-BE49-F238E27FC236}">
                <a16:creationId xmlns:a16="http://schemas.microsoft.com/office/drawing/2014/main" id="{AE691608-B491-BC2C-DAC9-06E89DC26D8E}"/>
              </a:ext>
            </a:extLst>
          </p:cNvPr>
          <p:cNvSpPr>
            <a:spLocks noGrp="1"/>
          </p:cNvSpPr>
          <p:nvPr>
            <p:ph type="body" sz="quarter" idx="20" hasCustomPrompt="1"/>
          </p:nvPr>
        </p:nvSpPr>
        <p:spPr>
          <a:xfrm>
            <a:off x="4776788" y="2209800"/>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3" name="Text Placeholder 11">
            <a:extLst>
              <a:ext uri="{FF2B5EF4-FFF2-40B4-BE49-F238E27FC236}">
                <a16:creationId xmlns:a16="http://schemas.microsoft.com/office/drawing/2014/main" id="{96DAD8E5-F184-63FA-87B0-0886974C1F78}"/>
              </a:ext>
            </a:extLst>
          </p:cNvPr>
          <p:cNvSpPr>
            <a:spLocks noGrp="1"/>
          </p:cNvSpPr>
          <p:nvPr>
            <p:ph type="body" sz="quarter" idx="27" hasCustomPrompt="1"/>
          </p:nvPr>
        </p:nvSpPr>
        <p:spPr>
          <a:xfrm>
            <a:off x="7253803" y="2208212"/>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6" name="Text Placeholder 11">
            <a:extLst>
              <a:ext uri="{FF2B5EF4-FFF2-40B4-BE49-F238E27FC236}">
                <a16:creationId xmlns:a16="http://schemas.microsoft.com/office/drawing/2014/main" id="{CAE0A550-92CF-3BAB-9919-6949F7DA3E01}"/>
              </a:ext>
            </a:extLst>
          </p:cNvPr>
          <p:cNvSpPr>
            <a:spLocks noGrp="1"/>
          </p:cNvSpPr>
          <p:nvPr>
            <p:ph type="body" sz="quarter" idx="28" hasCustomPrompt="1"/>
          </p:nvPr>
        </p:nvSpPr>
        <p:spPr>
          <a:xfrm>
            <a:off x="9714985" y="2208212"/>
            <a:ext cx="2019300" cy="1219200"/>
          </a:xfrm>
        </p:spPr>
        <p:txBody>
          <a:bodyPr anchor="b"/>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10" name="Subtitle 2">
            <a:extLst>
              <a:ext uri="{FF2B5EF4-FFF2-40B4-BE49-F238E27FC236}">
                <a16:creationId xmlns:a16="http://schemas.microsoft.com/office/drawing/2014/main" id="{64FBB905-6162-861D-527E-1544B246CDA4}"/>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391343596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wo Text with Box">
    <p:spTree>
      <p:nvGrpSpPr>
        <p:cNvPr id="1" name=""/>
        <p:cNvGrpSpPr/>
        <p:nvPr/>
      </p:nvGrpSpPr>
      <p:grpSpPr>
        <a:xfrm>
          <a:off x="0" y="0"/>
          <a:ext cx="0" cy="0"/>
          <a:chOff x="0" y="0"/>
          <a:chExt cx="0" cy="0"/>
        </a:xfrm>
      </p:grpSpPr>
      <p:sp>
        <p:nvSpPr>
          <p:cNvPr id="18" name="Date Placeholder 6" hidden="1">
            <a:extLst>
              <a:ext uri="{FF2B5EF4-FFF2-40B4-BE49-F238E27FC236}">
                <a16:creationId xmlns:a16="http://schemas.microsoft.com/office/drawing/2014/main" id="{2D7E1EAC-2CBA-8E8B-239A-FCBB3F13C38E}"/>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3" name="Rectangle 2">
            <a:extLst>
              <a:ext uri="{FF2B5EF4-FFF2-40B4-BE49-F238E27FC236}">
                <a16:creationId xmlns:a16="http://schemas.microsoft.com/office/drawing/2014/main" id="{8E325196-8904-0AB2-7BF5-B3EC0AA91E5B}"/>
              </a:ext>
            </a:extLst>
          </p:cNvPr>
          <p:cNvSpPr/>
          <p:nvPr userDrawn="1"/>
        </p:nvSpPr>
        <p:spPr>
          <a:xfrm rot="10800000" flipH="1" flipV="1">
            <a:off x="6796088" y="4648199"/>
            <a:ext cx="5395912" cy="13779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DAFC7322-8A95-9C0F-AE5D-72C697468825}"/>
              </a:ext>
            </a:extLst>
          </p:cNvPr>
          <p:cNvSpPr>
            <a:spLocks noGrp="1"/>
          </p:cNvSpPr>
          <p:nvPr>
            <p:ph type="body" sz="quarter" idx="22" hasCustomPrompt="1"/>
          </p:nvPr>
        </p:nvSpPr>
        <p:spPr>
          <a:xfrm>
            <a:off x="6954838" y="4805363"/>
            <a:ext cx="4779447" cy="1062038"/>
          </a:xfrm>
        </p:spPr>
        <p:txBody>
          <a:bodyPr lIns="108000" tIns="0" anchor="ctr" anchorCtr="0"/>
          <a:lstStyle>
            <a:lvl1pPr marL="0" indent="0">
              <a:spcBef>
                <a:spcPts val="0"/>
              </a:spcBef>
              <a:spcAft>
                <a:spcPts val="0"/>
              </a:spcAft>
              <a:buFont typeface="Arial Nova" panose="020B0504020202020204" pitchFamily="34" charset="0"/>
              <a:buChar char="​"/>
              <a:defRPr sz="1600" b="0"/>
            </a:lvl1pPr>
            <a:lvl2pPr marL="0" indent="0">
              <a:spcBef>
                <a:spcPts val="0"/>
              </a:spcBef>
              <a:spcAft>
                <a:spcPts val="0"/>
              </a:spcAft>
              <a:buFont typeface="Arial Nova" panose="020B0504020202020204" pitchFamily="34" charset="0"/>
              <a:buChar char="​"/>
              <a:defRPr sz="1600" b="0"/>
            </a:lvl2pPr>
            <a:lvl3pPr marL="0" indent="0">
              <a:spcBef>
                <a:spcPts val="0"/>
              </a:spcBef>
              <a:spcAft>
                <a:spcPts val="0"/>
              </a:spcAft>
              <a:buFont typeface="Arial Nova" panose="020B0504020202020204" pitchFamily="34" charset="0"/>
              <a:buChar char="​"/>
              <a:defRPr sz="1600" b="0"/>
            </a:lvl3pPr>
            <a:lvl4pPr marL="0" indent="0">
              <a:spcBef>
                <a:spcPts val="0"/>
              </a:spcBef>
              <a:spcAft>
                <a:spcPts val="0"/>
              </a:spcAft>
              <a:buFont typeface="Arial Nova" panose="020B0504020202020204" pitchFamily="34" charset="0"/>
              <a:buChar char="​"/>
              <a:defRPr sz="1600" b="0"/>
            </a:lvl4pPr>
            <a:lvl5pPr marL="0" indent="0">
              <a:spcBef>
                <a:spcPts val="0"/>
              </a:spcBef>
              <a:spcAft>
                <a:spcPts val="0"/>
              </a:spcAft>
              <a:buFont typeface="Arial Nova" panose="020B0504020202020204" pitchFamily="34" charset="0"/>
              <a:buChar char="​"/>
              <a:defRPr sz="1600" b="0"/>
            </a:lvl5pPr>
            <a:lvl6pPr marL="0" indent="0">
              <a:spcBef>
                <a:spcPts val="0"/>
              </a:spcBef>
              <a:spcAft>
                <a:spcPts val="0"/>
              </a:spcAft>
              <a:buFont typeface="Arial Nova" panose="020B0504020202020204" pitchFamily="34" charset="0"/>
              <a:buChar char="​"/>
              <a:defRPr sz="1600" b="0"/>
            </a:lvl6pPr>
            <a:lvl7pPr marL="0" indent="0">
              <a:spcBef>
                <a:spcPts val="0"/>
              </a:spcBef>
              <a:spcAft>
                <a:spcPts val="0"/>
              </a:spcAft>
              <a:buFont typeface="Arial Nova" panose="020B0504020202020204" pitchFamily="34" charset="0"/>
              <a:buChar char="​"/>
              <a:defRPr sz="1600" b="0"/>
            </a:lvl7pPr>
            <a:lvl8pPr marL="0" indent="0">
              <a:spcBef>
                <a:spcPts val="0"/>
              </a:spcBef>
              <a:spcAft>
                <a:spcPts val="0"/>
              </a:spcAft>
              <a:buFont typeface="Arial Nova" panose="020B0504020202020204" pitchFamily="34" charset="0"/>
              <a:buChar char="​"/>
              <a:defRPr sz="1600" b="0"/>
            </a:lvl8pPr>
            <a:lvl9pPr marL="0" indent="0">
              <a:spcBef>
                <a:spcPts val="0"/>
              </a:spcBef>
              <a:spcAft>
                <a:spcPts val="0"/>
              </a:spcAft>
              <a:buFont typeface="Arial Nova" panose="020B0504020202020204" pitchFamily="34" charset="0"/>
              <a:buChar char="​"/>
              <a:defRPr sz="1600" b="0"/>
            </a:lvl9pPr>
          </a:lstStyle>
          <a:p>
            <a:pPr lvl="0"/>
            <a:r>
              <a:rPr lang="en-US"/>
              <a:t>Click to add text   </a:t>
            </a:r>
          </a:p>
        </p:txBody>
      </p:sp>
      <p:sp>
        <p:nvSpPr>
          <p:cNvPr id="7" name="Text Placeholder 3">
            <a:extLst>
              <a:ext uri="{FF2B5EF4-FFF2-40B4-BE49-F238E27FC236}">
                <a16:creationId xmlns:a16="http://schemas.microsoft.com/office/drawing/2014/main" id="{2BC247AD-8C33-DC5E-D7EA-02F7EE9C8095}"/>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6" name="Title 2">
            <a:extLst>
              <a:ext uri="{FF2B5EF4-FFF2-40B4-BE49-F238E27FC236}">
                <a16:creationId xmlns:a16="http://schemas.microsoft.com/office/drawing/2014/main" id="{44F2CDF7-9F17-86A2-3731-EA8C0CECF124}"/>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0EF294FD-ECD2-79D4-9E2E-A00F95F881D8}"/>
              </a:ext>
            </a:extLst>
          </p:cNvPr>
          <p:cNvSpPr>
            <a:spLocks noGrp="1"/>
          </p:cNvSpPr>
          <p:nvPr>
            <p:ph type="ftr" sz="quarter" idx="24"/>
          </p:nvPr>
        </p:nvSpPr>
        <p:spPr>
          <a:xfrm>
            <a:off x="457200" y="6024563"/>
            <a:ext cx="6172200" cy="588637"/>
          </a:xfrm>
        </p:spPr>
        <p:txBody>
          <a:bodyPr/>
          <a:lstStyle/>
          <a:p>
            <a:endParaRPr lang="en-US"/>
          </a:p>
        </p:txBody>
      </p:sp>
      <p:sp>
        <p:nvSpPr>
          <p:cNvPr id="17" name="Slide Number Placeholder 16">
            <a:extLst>
              <a:ext uri="{FF2B5EF4-FFF2-40B4-BE49-F238E27FC236}">
                <a16:creationId xmlns:a16="http://schemas.microsoft.com/office/drawing/2014/main" id="{F4ABDDFA-4C23-19A8-72EA-8ACF7E4F0BB4}"/>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2" name="Text Placeholder 11">
            <a:extLst>
              <a:ext uri="{FF2B5EF4-FFF2-40B4-BE49-F238E27FC236}">
                <a16:creationId xmlns:a16="http://schemas.microsoft.com/office/drawing/2014/main" id="{29A99093-C228-1971-CA36-010D71330574}"/>
              </a:ext>
            </a:extLst>
          </p:cNvPr>
          <p:cNvSpPr>
            <a:spLocks noGrp="1"/>
          </p:cNvSpPr>
          <p:nvPr>
            <p:ph type="body" sz="quarter" idx="27" hasCustomPrompt="1"/>
          </p:nvPr>
        </p:nvSpPr>
        <p:spPr>
          <a:xfrm>
            <a:off x="4159251" y="2209799"/>
            <a:ext cx="2468564" cy="3656014"/>
          </a:xfrm>
        </p:spPr>
        <p:txBody>
          <a:bodyPr anchor="t"/>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4" name="Text Placeholder 11">
            <a:extLst>
              <a:ext uri="{FF2B5EF4-FFF2-40B4-BE49-F238E27FC236}">
                <a16:creationId xmlns:a16="http://schemas.microsoft.com/office/drawing/2014/main" id="{6CAE5870-71D0-BF22-2810-496815D7B9B8}"/>
              </a:ext>
            </a:extLst>
          </p:cNvPr>
          <p:cNvSpPr>
            <a:spLocks noGrp="1"/>
          </p:cNvSpPr>
          <p:nvPr>
            <p:ph type="body" sz="quarter" idx="28" hasCustomPrompt="1"/>
          </p:nvPr>
        </p:nvSpPr>
        <p:spPr>
          <a:xfrm>
            <a:off x="6796089" y="2209448"/>
            <a:ext cx="4152900" cy="1975202"/>
          </a:xfrm>
        </p:spPr>
        <p:txBody>
          <a:bodyPr anchor="t"/>
          <a:lstStyle>
            <a:lvl1pPr marL="0" indent="0">
              <a:spcBef>
                <a:spcPts val="600"/>
              </a:spcBef>
              <a:spcAft>
                <a:spcPts val="600"/>
              </a:spcAft>
              <a:buFont typeface="Arial Nova" panose="020B0504020202020204" pitchFamily="34" charset="0"/>
              <a:buChar char="​"/>
              <a:defRPr sz="1600" b="1"/>
            </a:lvl1pPr>
            <a:lvl2pPr marL="0" indent="0">
              <a:spcBef>
                <a:spcPts val="300"/>
              </a:spcBef>
              <a:buFont typeface="Arial Nova" panose="020B0504020202020204" pitchFamily="34" charset="0"/>
              <a:buChar char="​"/>
              <a:defRPr sz="1200" b="0"/>
            </a:lvl2pPr>
            <a:lvl3pPr marL="230400" indent="-230400">
              <a:spcBef>
                <a:spcPts val="300"/>
              </a:spcBef>
              <a:buFont typeface="Arial Nova" panose="020B0504020202020204" pitchFamily="34" charset="0"/>
              <a:buChar char="–"/>
              <a:defRPr sz="1200" b="0">
                <a:latin typeface="+mn-lt"/>
              </a:defRPr>
            </a:lvl3pPr>
            <a:lvl4pPr marL="460800" indent="-230400">
              <a:spcBef>
                <a:spcPts val="300"/>
              </a:spcBef>
              <a:buFont typeface="Arial Nova" panose="020B0504020202020204" pitchFamily="34" charset="0"/>
              <a:buChar char="–"/>
              <a:defRPr sz="1200" b="0">
                <a:latin typeface="+mn-lt"/>
              </a:defRPr>
            </a:lvl4pPr>
            <a:lvl5pPr marL="0" indent="0">
              <a:spcBef>
                <a:spcPts val="600"/>
              </a:spcBef>
              <a:buFont typeface="Arial Nova" panose="020B0504020202020204" pitchFamily="34" charset="0"/>
              <a:buChar char="​"/>
              <a:defRPr sz="1600" b="1">
                <a:latin typeface="+mn-lt"/>
              </a:defRPr>
            </a:lvl5pPr>
            <a:lvl6pPr marL="0" indent="0">
              <a:spcBef>
                <a:spcPts val="300"/>
              </a:spcBef>
              <a:buFont typeface="Arial Nova" panose="020B0504020202020204" pitchFamily="34" charset="0"/>
              <a:buChar char="​"/>
              <a:defRPr sz="1200" b="0">
                <a:latin typeface="+mn-lt"/>
              </a:defRPr>
            </a:lvl6pPr>
            <a:lvl7pPr marL="230400" indent="-230400">
              <a:spcBef>
                <a:spcPts val="300"/>
              </a:spcBef>
              <a:spcAft>
                <a:spcPts val="600"/>
              </a:spcAft>
              <a:buFont typeface="Arial Nova" panose="020B0504020202020204" pitchFamily="34" charset="0"/>
              <a:buChar char="–"/>
              <a:defRPr sz="1200" b="0"/>
            </a:lvl7pPr>
            <a:lvl8pPr marL="460800" indent="-230400">
              <a:spcBef>
                <a:spcPts val="300"/>
              </a:spcBef>
              <a:buFont typeface="Arial Nova" panose="020B0504020202020204" pitchFamily="34" charset="0"/>
              <a:buChar char="–"/>
              <a:defRPr sz="1200" b="0"/>
            </a:lvl8pPr>
            <a:lvl9pPr marL="0" indent="0">
              <a:spcBef>
                <a:spcPts val="600"/>
              </a:spcBef>
              <a:buFont typeface="Arial Nova" panose="020B0504020202020204" pitchFamily="34" charset="0"/>
              <a:buChar char="​"/>
              <a:defRPr sz="1600" b="1"/>
            </a:lvl9pPr>
          </a:lstStyle>
          <a:p>
            <a:pPr lvl="0"/>
            <a:r>
              <a:rPr lang="en-US"/>
              <a:t>Click to add text                                           Enter &amp; TAB for next text level                                                                                                              SHIFT+TAB to go back in levels </a:t>
            </a:r>
          </a:p>
          <a:p>
            <a:pPr lvl="1"/>
            <a:r>
              <a:rPr lang="en-US"/>
              <a:t>Paragraph 1</a:t>
            </a:r>
          </a:p>
          <a:p>
            <a:pPr lvl="2"/>
            <a:r>
              <a:rPr lang="en-US"/>
              <a:t>Bullet 1</a:t>
            </a:r>
          </a:p>
          <a:p>
            <a:pPr lvl="3"/>
            <a:r>
              <a:rPr lang="en-US"/>
              <a:t>Bullet 2</a:t>
            </a:r>
          </a:p>
        </p:txBody>
      </p:sp>
      <p:sp>
        <p:nvSpPr>
          <p:cNvPr id="10" name="Subtitle 2">
            <a:extLst>
              <a:ext uri="{FF2B5EF4-FFF2-40B4-BE49-F238E27FC236}">
                <a16:creationId xmlns:a16="http://schemas.microsoft.com/office/drawing/2014/main" id="{0E336529-67F3-EC84-51F8-34C5D50B4341}"/>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3311865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0948388" y="366898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624839" y="339410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ge Number">
            <a:extLst>
              <a:ext uri="{FF2B5EF4-FFF2-40B4-BE49-F238E27FC236}">
                <a16:creationId xmlns:a16="http://schemas.microsoft.com/office/drawing/2014/main" id="{50EE75E8-B533-A851-C10E-161868BF81F8}"/>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Avenir Next LT Pro Light" panose="020B0304020202020204" pitchFamily="34" charset="0"/>
                <a:ea typeface="+mn-ea"/>
                <a:cs typeface="+mn-cs"/>
              </a:rPr>
              <a:pPr marL="0" algn="r" defTabSz="914400" rtl="0" eaLnBrk="1" latinLnBrk="0" hangingPunct="1"/>
              <a:t>‹#›</a:t>
            </a:fld>
            <a:endParaRPr lang="en-US" sz="800" b="0" kern="1200" cap="none" baseline="0">
              <a:solidFill>
                <a:schemeClr val="tx1"/>
              </a:solidFill>
              <a:latin typeface="Avenir Next LT Pro Light" panose="020B0304020202020204" pitchFamily="34" charset="0"/>
              <a:ea typeface="+mn-ea"/>
              <a:cs typeface="+mn-cs"/>
            </a:endParaRPr>
          </a:p>
        </p:txBody>
      </p:sp>
    </p:spTree>
    <p:extLst>
      <p:ext uri="{BB962C8B-B14F-4D97-AF65-F5344CB8AC3E}">
        <p14:creationId xmlns:p14="http://schemas.microsoft.com/office/powerpoint/2010/main" val="230560628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Picture with Box">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14647164-AA57-0581-3EED-EB816B616997}"/>
              </a:ext>
            </a:extLst>
          </p:cNvPr>
          <p:cNvSpPr>
            <a:spLocks noGrp="1" noRot="1" noMove="1" noResize="1" noEditPoints="1" noAdjustHandles="1" noChangeArrowheads="1" noChangeShapeType="1"/>
          </p:cNvSpPr>
          <p:nvPr>
            <p:ph type="dt" sz="half" idx="26"/>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Picture Placeholder 3">
            <a:extLst>
              <a:ext uri="{FF2B5EF4-FFF2-40B4-BE49-F238E27FC236}">
                <a16:creationId xmlns:a16="http://schemas.microsoft.com/office/drawing/2014/main" id="{50AA0BF4-6D1D-CF7F-79F5-C8384DBE97B8}"/>
              </a:ext>
            </a:extLst>
          </p:cNvPr>
          <p:cNvSpPr>
            <a:spLocks noGrp="1"/>
          </p:cNvSpPr>
          <p:nvPr>
            <p:ph type="pic" sz="quarter" idx="14"/>
          </p:nvPr>
        </p:nvSpPr>
        <p:spPr>
          <a:xfrm>
            <a:off x="6011864" y="0"/>
            <a:ext cx="6180136" cy="685800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3" name="Rectangle 2">
            <a:extLst>
              <a:ext uri="{FF2B5EF4-FFF2-40B4-BE49-F238E27FC236}">
                <a16:creationId xmlns:a16="http://schemas.microsoft.com/office/drawing/2014/main" id="{8E325196-8904-0AB2-7BF5-B3EC0AA91E5B}"/>
              </a:ext>
            </a:extLst>
          </p:cNvPr>
          <p:cNvSpPr/>
          <p:nvPr userDrawn="1"/>
        </p:nvSpPr>
        <p:spPr>
          <a:xfrm rot="10800000" flipH="1" flipV="1">
            <a:off x="-1" y="4648199"/>
            <a:ext cx="5561013" cy="13779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DAFC7322-8A95-9C0F-AE5D-72C697468825}"/>
              </a:ext>
            </a:extLst>
          </p:cNvPr>
          <p:cNvSpPr>
            <a:spLocks noGrp="1"/>
          </p:cNvSpPr>
          <p:nvPr>
            <p:ph type="body" sz="quarter" idx="22" hasCustomPrompt="1"/>
          </p:nvPr>
        </p:nvSpPr>
        <p:spPr>
          <a:xfrm>
            <a:off x="457200" y="4805363"/>
            <a:ext cx="4487863" cy="1062038"/>
          </a:xfrm>
        </p:spPr>
        <p:txBody>
          <a:bodyPr lIns="108000" tIns="0" anchor="ctr" anchorCtr="0"/>
          <a:lstStyle>
            <a:lvl1pPr marL="0" indent="0">
              <a:spcBef>
                <a:spcPts val="0"/>
              </a:spcBef>
              <a:spcAft>
                <a:spcPts val="0"/>
              </a:spcAft>
              <a:buFont typeface="Arial Nova" panose="020B0504020202020204" pitchFamily="34" charset="0"/>
              <a:buChar char="​"/>
              <a:defRPr sz="1600" b="0"/>
            </a:lvl1pPr>
            <a:lvl2pPr marL="0" indent="0">
              <a:spcBef>
                <a:spcPts val="0"/>
              </a:spcBef>
              <a:spcAft>
                <a:spcPts val="0"/>
              </a:spcAft>
              <a:buFont typeface="Arial Nova" panose="020B0504020202020204" pitchFamily="34" charset="0"/>
              <a:buChar char="​"/>
              <a:defRPr sz="1600" b="0"/>
            </a:lvl2pPr>
            <a:lvl3pPr marL="0" indent="0">
              <a:spcBef>
                <a:spcPts val="0"/>
              </a:spcBef>
              <a:spcAft>
                <a:spcPts val="0"/>
              </a:spcAft>
              <a:buFont typeface="Arial Nova" panose="020B0504020202020204" pitchFamily="34" charset="0"/>
              <a:buChar char="​"/>
              <a:defRPr sz="1600" b="0"/>
            </a:lvl3pPr>
            <a:lvl4pPr marL="0" indent="0">
              <a:spcBef>
                <a:spcPts val="0"/>
              </a:spcBef>
              <a:spcAft>
                <a:spcPts val="0"/>
              </a:spcAft>
              <a:buFont typeface="Arial Nova" panose="020B0504020202020204" pitchFamily="34" charset="0"/>
              <a:buChar char="​"/>
              <a:defRPr sz="1600" b="0"/>
            </a:lvl4pPr>
            <a:lvl5pPr marL="0" indent="0">
              <a:spcBef>
                <a:spcPts val="0"/>
              </a:spcBef>
              <a:spcAft>
                <a:spcPts val="0"/>
              </a:spcAft>
              <a:buFont typeface="Arial Nova" panose="020B0504020202020204" pitchFamily="34" charset="0"/>
              <a:buChar char="​"/>
              <a:defRPr sz="1600" b="0"/>
            </a:lvl5pPr>
            <a:lvl6pPr marL="0" indent="0">
              <a:spcBef>
                <a:spcPts val="0"/>
              </a:spcBef>
              <a:spcAft>
                <a:spcPts val="0"/>
              </a:spcAft>
              <a:buFont typeface="Arial Nova" panose="020B0504020202020204" pitchFamily="34" charset="0"/>
              <a:buChar char="​"/>
              <a:defRPr sz="1600" b="0"/>
            </a:lvl6pPr>
            <a:lvl7pPr marL="0" indent="0">
              <a:spcBef>
                <a:spcPts val="0"/>
              </a:spcBef>
              <a:spcAft>
                <a:spcPts val="0"/>
              </a:spcAft>
              <a:buFont typeface="Arial Nova" panose="020B0504020202020204" pitchFamily="34" charset="0"/>
              <a:buChar char="​"/>
              <a:defRPr sz="1600" b="0"/>
            </a:lvl7pPr>
            <a:lvl8pPr marL="0" indent="0">
              <a:spcBef>
                <a:spcPts val="0"/>
              </a:spcBef>
              <a:spcAft>
                <a:spcPts val="0"/>
              </a:spcAft>
              <a:buFont typeface="Arial Nova" panose="020B0504020202020204" pitchFamily="34" charset="0"/>
              <a:buChar char="​"/>
              <a:defRPr sz="1600" b="0"/>
            </a:lvl8pPr>
            <a:lvl9pPr marL="0" indent="0">
              <a:spcBef>
                <a:spcPts val="0"/>
              </a:spcBef>
              <a:spcAft>
                <a:spcPts val="0"/>
              </a:spcAft>
              <a:buFont typeface="Arial Nova" panose="020B0504020202020204" pitchFamily="34" charset="0"/>
              <a:buChar char="​"/>
              <a:defRPr sz="1600" b="0"/>
            </a:lvl9pPr>
          </a:lstStyle>
          <a:p>
            <a:pPr lvl="0"/>
            <a:r>
              <a:rPr lang="en-US"/>
              <a:t>Click to add text    </a:t>
            </a:r>
          </a:p>
        </p:txBody>
      </p:sp>
      <p:sp>
        <p:nvSpPr>
          <p:cNvPr id="8" name="Text Placeholder 3">
            <a:extLst>
              <a:ext uri="{FF2B5EF4-FFF2-40B4-BE49-F238E27FC236}">
                <a16:creationId xmlns:a16="http://schemas.microsoft.com/office/drawing/2014/main" id="{E7C7B4D4-956C-18A6-9062-3AE3098C0A65}"/>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Title 2">
            <a:extLst>
              <a:ext uri="{FF2B5EF4-FFF2-40B4-BE49-F238E27FC236}">
                <a16:creationId xmlns:a16="http://schemas.microsoft.com/office/drawing/2014/main" id="{3FDFBC99-A23C-8588-5113-0DDCF7D16C99}"/>
              </a:ext>
            </a:extLst>
          </p:cNvPr>
          <p:cNvSpPr>
            <a:spLocks noGrp="1"/>
          </p:cNvSpPr>
          <p:nvPr>
            <p:ph type="title"/>
          </p:nvPr>
        </p:nvSpPr>
        <p:spPr>
          <a:xfrm>
            <a:off x="457201" y="1601789"/>
            <a:ext cx="3252788" cy="766761"/>
          </a:xfrm>
        </p:spPr>
        <p:txBody>
          <a:bodyPr/>
          <a:lstStyle>
            <a:lvl1pPr>
              <a:defRPr/>
            </a:lvl1pPr>
          </a:lstStyle>
          <a:p>
            <a:r>
              <a:rPr lang="en-US"/>
              <a:t>Click to edit Master title style</a:t>
            </a:r>
          </a:p>
        </p:txBody>
      </p:sp>
      <p:sp>
        <p:nvSpPr>
          <p:cNvPr id="12" name="Footer Placeholder 11">
            <a:extLst>
              <a:ext uri="{FF2B5EF4-FFF2-40B4-BE49-F238E27FC236}">
                <a16:creationId xmlns:a16="http://schemas.microsoft.com/office/drawing/2014/main" id="{2D0D6F9B-7E4A-C27C-B6E8-113E71E4DAE8}"/>
              </a:ext>
            </a:extLst>
          </p:cNvPr>
          <p:cNvSpPr>
            <a:spLocks noGrp="1"/>
          </p:cNvSpPr>
          <p:nvPr>
            <p:ph type="ftr" sz="quarter" idx="24"/>
          </p:nvPr>
        </p:nvSpPr>
        <p:spPr>
          <a:xfrm>
            <a:off x="457200" y="6024563"/>
            <a:ext cx="4487863" cy="588637"/>
          </a:xfrm>
        </p:spPr>
        <p:txBody>
          <a:bodyPr/>
          <a:lstStyle>
            <a:lvl1pPr>
              <a:defRPr b="0"/>
            </a:lvl1pPr>
          </a:lstStyle>
          <a:p>
            <a:endParaRPr lang="en-US"/>
          </a:p>
        </p:txBody>
      </p:sp>
      <p:sp>
        <p:nvSpPr>
          <p:cNvPr id="19" name="Slide Number Placeholder 18">
            <a:extLst>
              <a:ext uri="{FF2B5EF4-FFF2-40B4-BE49-F238E27FC236}">
                <a16:creationId xmlns:a16="http://schemas.microsoft.com/office/drawing/2014/main" id="{2BD897D1-C255-0619-A283-CF4049ED1E32}"/>
              </a:ext>
            </a:extLst>
          </p:cNvPr>
          <p:cNvSpPr>
            <a:spLocks noGrp="1"/>
          </p:cNvSpPr>
          <p:nvPr>
            <p:ph type="sldNum" sz="quarter" idx="25"/>
          </p:nvPr>
        </p:nvSpPr>
        <p:spPr/>
        <p:txBody>
          <a:bodyPr/>
          <a:lstStyle/>
          <a:p>
            <a:fld id="{23AA811B-2EBD-4900-905E-5BE206449611}" type="slidenum">
              <a:rPr lang="en-US" smtClean="0"/>
              <a:pPr/>
              <a:t>‹#›</a:t>
            </a:fld>
            <a:endParaRPr lang="en-US"/>
          </a:p>
        </p:txBody>
      </p:sp>
      <p:sp>
        <p:nvSpPr>
          <p:cNvPr id="7" name="Subtitle 2">
            <a:extLst>
              <a:ext uri="{FF2B5EF4-FFF2-40B4-BE49-F238E27FC236}">
                <a16:creationId xmlns:a16="http://schemas.microsoft.com/office/drawing/2014/main" id="{FB34988E-9E08-8563-132D-BC60BF6BDE33}"/>
              </a:ext>
            </a:extLst>
          </p:cNvPr>
          <p:cNvSpPr>
            <a:spLocks noGrp="1"/>
          </p:cNvSpPr>
          <p:nvPr>
            <p:ph type="subTitle" idx="13" hasCustomPrompt="1"/>
          </p:nvPr>
        </p:nvSpPr>
        <p:spPr>
          <a:xfrm>
            <a:off x="457200" y="2817812"/>
            <a:ext cx="3252788" cy="1377953"/>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357982545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2" name="Date Placeholder 3" hidden="1">
            <a:extLst>
              <a:ext uri="{FF2B5EF4-FFF2-40B4-BE49-F238E27FC236}">
                <a16:creationId xmlns:a16="http://schemas.microsoft.com/office/drawing/2014/main" id="{30E779CB-3844-A8C0-0882-D7677EBC208C}"/>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0F323966-7B46-4AA2-9596-CC09885C0BE4}" type="datetime4">
              <a:rPr lang="en-US" smtClean="0"/>
              <a:t>May 6, 2024</a:t>
            </a:fld>
            <a:endParaRPr lang="en-US"/>
          </a:p>
        </p:txBody>
      </p:sp>
      <p:sp>
        <p:nvSpPr>
          <p:cNvPr id="3" name="Footer Placeholder 8" hidden="1">
            <a:extLst>
              <a:ext uri="{FF2B5EF4-FFF2-40B4-BE49-F238E27FC236}">
                <a16:creationId xmlns:a16="http://schemas.microsoft.com/office/drawing/2014/main" id="{0A8C76DB-598B-837B-55E4-242DD04E61CD}"/>
              </a:ext>
            </a:extLst>
          </p:cNvPr>
          <p:cNvSpPr>
            <a:spLocks noGrp="1" noRot="1" noMove="1" noResize="1" noEditPoints="1" noAdjustHandles="1" noChangeArrowheads="1" noChangeShapeType="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5" name="Picture Placeholder 4">
            <a:extLst>
              <a:ext uri="{FF2B5EF4-FFF2-40B4-BE49-F238E27FC236}">
                <a16:creationId xmlns:a16="http://schemas.microsoft.com/office/drawing/2014/main" id="{09459D32-33A9-04E9-7CE5-AD9C18EABFAD}"/>
              </a:ext>
            </a:extLst>
          </p:cNvPr>
          <p:cNvSpPr>
            <a:spLocks noGrp="1"/>
          </p:cNvSpPr>
          <p:nvPr>
            <p:ph type="pic" sz="quarter" idx="14"/>
          </p:nvPr>
        </p:nvSpPr>
        <p:spPr>
          <a:xfrm>
            <a:off x="0" y="0"/>
            <a:ext cx="12191999" cy="6858000"/>
          </a:xfrm>
          <a:custGeom>
            <a:avLst/>
            <a:gdLst>
              <a:gd name="connsiteX0" fmla="*/ 0 w 12191999"/>
              <a:gd name="connsiteY0" fmla="*/ 0 h 6858000"/>
              <a:gd name="connsiteX1" fmla="*/ 457200 w 12191999"/>
              <a:gd name="connsiteY1" fmla="*/ 0 h 6858000"/>
              <a:gd name="connsiteX2" fmla="*/ 457200 w 12191999"/>
              <a:gd name="connsiteY2" fmla="*/ 154696 h 6858000"/>
              <a:gd name="connsiteX3" fmla="*/ 457200 w 12191999"/>
              <a:gd name="connsiteY3" fmla="*/ 158400 h 6858000"/>
              <a:gd name="connsiteX4" fmla="*/ 1090800 w 12191999"/>
              <a:gd name="connsiteY4" fmla="*/ 158400 h 6858000"/>
              <a:gd name="connsiteX5" fmla="*/ 1090800 w 12191999"/>
              <a:gd name="connsiteY5" fmla="*/ 0 h 6858000"/>
              <a:gd name="connsiteX6" fmla="*/ 12191999 w 12191999"/>
              <a:gd name="connsiteY6" fmla="*/ 0 h 6858000"/>
              <a:gd name="connsiteX7" fmla="*/ 12191999 w 12191999"/>
              <a:gd name="connsiteY7" fmla="*/ 6858000 h 6858000"/>
              <a:gd name="connsiteX8" fmla="*/ 0 w 1219199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858000">
                <a:moveTo>
                  <a:pt x="0" y="0"/>
                </a:moveTo>
                <a:lnTo>
                  <a:pt x="457200" y="0"/>
                </a:lnTo>
                <a:lnTo>
                  <a:pt x="457200" y="154696"/>
                </a:lnTo>
                <a:lnTo>
                  <a:pt x="457200" y="158400"/>
                </a:lnTo>
                <a:lnTo>
                  <a:pt x="1090800" y="158400"/>
                </a:lnTo>
                <a:lnTo>
                  <a:pt x="1090800" y="0"/>
                </a:lnTo>
                <a:lnTo>
                  <a:pt x="12191999" y="0"/>
                </a:lnTo>
                <a:lnTo>
                  <a:pt x="12191999" y="6858000"/>
                </a:lnTo>
                <a:lnTo>
                  <a:pt x="0" y="6858000"/>
                </a:lnTo>
                <a:close/>
              </a:path>
            </a:pathLst>
          </a:custGeom>
          <a:solidFill>
            <a:srgbClr val="E6E6E6"/>
          </a:solidFill>
        </p:spPr>
        <p:txBody>
          <a:bodyPr wrap="square" tIns="648000" anchor="ctr" anchorCtr="0">
            <a:noAutofit/>
          </a:bodyPr>
          <a:lstStyle>
            <a:lvl1pPr marL="0" indent="0" algn="ctr">
              <a:buNone/>
              <a:defRPr sz="1600"/>
            </a:lvl1pPr>
          </a:lstStyle>
          <a:p>
            <a:r>
              <a:rPr lang="en-US" noProof="0"/>
              <a:t>Click icon to add picture</a:t>
            </a:r>
          </a:p>
        </p:txBody>
      </p:sp>
      <p:sp>
        <p:nvSpPr>
          <p:cNvPr id="7" name="Text Placeholder 3">
            <a:extLst>
              <a:ext uri="{FF2B5EF4-FFF2-40B4-BE49-F238E27FC236}">
                <a16:creationId xmlns:a16="http://schemas.microsoft.com/office/drawing/2014/main" id="{8EECB4CD-0236-0A5D-25DD-C355B414201D}"/>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sz="1000" noProof="0"/>
              <a:t>NAVIGATION HEADER</a:t>
            </a:r>
            <a:endParaRPr lang="en-US"/>
          </a:p>
        </p:txBody>
      </p:sp>
      <p:sp>
        <p:nvSpPr>
          <p:cNvPr id="10" name="Slide Number Placeholder 9">
            <a:extLst>
              <a:ext uri="{FF2B5EF4-FFF2-40B4-BE49-F238E27FC236}">
                <a16:creationId xmlns:a16="http://schemas.microsoft.com/office/drawing/2014/main" id="{60149EE5-5E24-0B4F-DB68-C86878CA0D81}"/>
              </a:ext>
            </a:extLst>
          </p:cNvPr>
          <p:cNvSpPr>
            <a:spLocks noGrp="1"/>
          </p:cNvSpPr>
          <p:nvPr>
            <p:ph type="sldNum" sz="quarter" idx="17"/>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49696528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Date Placeholder 6" hidden="1">
            <a:extLst>
              <a:ext uri="{FF2B5EF4-FFF2-40B4-BE49-F238E27FC236}">
                <a16:creationId xmlns:a16="http://schemas.microsoft.com/office/drawing/2014/main" id="{1FF73293-0C10-C121-DC7C-2A3F6FEE0C03}"/>
              </a:ext>
            </a:extLst>
          </p:cNvPr>
          <p:cNvSpPr txBox="1">
            <a:spLocks noGrp="1" noRot="1" noMove="1" noResize="1" noEditPoints="1" noAdjustHandles="1" noChangeArrowheads="1" noChangeShapeType="1"/>
          </p:cNvSpPr>
          <p:nvPr userDrawn="1"/>
        </p:nvSpPr>
        <p:spPr>
          <a:xfrm>
            <a:off x="0" y="6858000"/>
            <a:ext cx="0" cy="0"/>
          </a:xfrm>
          <a:prstGeom prst="rect">
            <a:avLst/>
          </a:prstGeom>
        </p:spPr>
        <p:txBody>
          <a:bodyPr vert="horz" lIns="0" tIns="0" rIns="0" bIns="0" rtlCol="0" anchor="ctr"/>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CBACBE-1270-4DDD-A2E6-618DF62838FF}" type="datetime4">
              <a:rPr lang="en-US" smtClean="0"/>
              <a:pPr/>
              <a:t>May 6, 2024</a:t>
            </a:fld>
            <a:endParaRPr lang="en-US"/>
          </a:p>
        </p:txBody>
      </p:sp>
      <p:sp>
        <p:nvSpPr>
          <p:cNvPr id="2" name="Title 1">
            <a:extLst>
              <a:ext uri="{FF2B5EF4-FFF2-40B4-BE49-F238E27FC236}">
                <a16:creationId xmlns:a16="http://schemas.microsoft.com/office/drawing/2014/main" id="{4DC1D7DD-CF69-EF50-7205-98BCB624F171}"/>
              </a:ext>
            </a:extLst>
          </p:cNvPr>
          <p:cNvSpPr>
            <a:spLocks noGrp="1"/>
          </p:cNvSpPr>
          <p:nvPr>
            <p:ph type="title"/>
          </p:nvPr>
        </p:nvSpPr>
        <p:spPr>
          <a:xfrm>
            <a:off x="457200" y="1601789"/>
            <a:ext cx="3244849" cy="766761"/>
          </a:xfrm>
        </p:spPr>
        <p:txBody>
          <a:bodyPr/>
          <a:lstStyle/>
          <a:p>
            <a:r>
              <a:rPr lang="en-US"/>
              <a:t>Click to edit Master title style</a:t>
            </a:r>
          </a:p>
        </p:txBody>
      </p:sp>
      <p:sp>
        <p:nvSpPr>
          <p:cNvPr id="6" name="Subtitle 2">
            <a:extLst>
              <a:ext uri="{FF2B5EF4-FFF2-40B4-BE49-F238E27FC236}">
                <a16:creationId xmlns:a16="http://schemas.microsoft.com/office/drawing/2014/main" id="{64547B9E-7DC0-3C30-4561-AC6613C1CA38}"/>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8" name="Text Placeholder 3">
            <a:extLst>
              <a:ext uri="{FF2B5EF4-FFF2-40B4-BE49-F238E27FC236}">
                <a16:creationId xmlns:a16="http://schemas.microsoft.com/office/drawing/2014/main" id="{8E8FEF3E-F19D-7311-4812-DE1A263F2244}"/>
              </a:ext>
            </a:extLst>
          </p:cNvPr>
          <p:cNvSpPr>
            <a:spLocks noGrp="1"/>
          </p:cNvSpPr>
          <p:nvPr>
            <p:ph type="body" sz="quarter" idx="24" hasCustomPrompt="1"/>
          </p:nvPr>
        </p:nvSpPr>
        <p:spPr>
          <a:xfrm>
            <a:off x="4159250" y="2208213"/>
            <a:ext cx="2636838" cy="611187"/>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3" name="Chart Placeholder 2">
            <a:extLst>
              <a:ext uri="{FF2B5EF4-FFF2-40B4-BE49-F238E27FC236}">
                <a16:creationId xmlns:a16="http://schemas.microsoft.com/office/drawing/2014/main" id="{204828D4-52A2-0D1C-3CC1-859EEF02EBF2}"/>
              </a:ext>
            </a:extLst>
          </p:cNvPr>
          <p:cNvSpPr>
            <a:spLocks noGrp="1"/>
          </p:cNvSpPr>
          <p:nvPr>
            <p:ph type="chart" sz="quarter" idx="17" hasCustomPrompt="1"/>
          </p:nvPr>
        </p:nvSpPr>
        <p:spPr>
          <a:xfrm>
            <a:off x="4159250" y="2817813"/>
            <a:ext cx="7575549" cy="3659187"/>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5139C560-C126-35C4-C444-A1813B34E6DA}"/>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4" name="Footer Placeholder 13">
            <a:extLst>
              <a:ext uri="{FF2B5EF4-FFF2-40B4-BE49-F238E27FC236}">
                <a16:creationId xmlns:a16="http://schemas.microsoft.com/office/drawing/2014/main" id="{FDFDF5E9-AA53-0402-6026-98383DEABDA5}"/>
              </a:ext>
            </a:extLst>
          </p:cNvPr>
          <p:cNvSpPr>
            <a:spLocks noGrp="1"/>
          </p:cNvSpPr>
          <p:nvPr>
            <p:ph type="ftr" sz="quarter" idx="19"/>
          </p:nvPr>
        </p:nvSpPr>
        <p:spPr>
          <a:xfrm>
            <a:off x="457200" y="6024563"/>
            <a:ext cx="3244849" cy="588637"/>
          </a:xfrm>
        </p:spPr>
        <p:txBody>
          <a:bodyPr/>
          <a:lstStyle/>
          <a:p>
            <a:endParaRPr lang="en-US"/>
          </a:p>
        </p:txBody>
      </p:sp>
      <p:sp>
        <p:nvSpPr>
          <p:cNvPr id="15" name="Slide Number Placeholder 14">
            <a:extLst>
              <a:ext uri="{FF2B5EF4-FFF2-40B4-BE49-F238E27FC236}">
                <a16:creationId xmlns:a16="http://schemas.microsoft.com/office/drawing/2014/main" id="{EB4D19C8-6E42-F38C-8FB2-128E62B04655}"/>
              </a:ext>
            </a:extLst>
          </p:cNvPr>
          <p:cNvSpPr>
            <a:spLocks noGrp="1"/>
          </p:cNvSpPr>
          <p:nvPr>
            <p:ph type="sldNum" sz="quarter" idx="20"/>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98306115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25" name="Date Placeholder 6" hidden="1">
            <a:extLst>
              <a:ext uri="{FF2B5EF4-FFF2-40B4-BE49-F238E27FC236}">
                <a16:creationId xmlns:a16="http://schemas.microsoft.com/office/drawing/2014/main" id="{BC73BDAB-4E92-9FA4-7BA4-99FA2D34CAC9}"/>
              </a:ext>
            </a:extLst>
          </p:cNvPr>
          <p:cNvSpPr>
            <a:spLocks noGrp="1" noRot="1" noMove="1" noResize="1" noEditPoints="1" noAdjustHandles="1" noChangeArrowheads="1" noChangeShapeType="1"/>
          </p:cNvSpPr>
          <p:nvPr>
            <p:ph type="dt" sz="half" idx="22"/>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1" name="Title 20">
            <a:extLst>
              <a:ext uri="{FF2B5EF4-FFF2-40B4-BE49-F238E27FC236}">
                <a16:creationId xmlns:a16="http://schemas.microsoft.com/office/drawing/2014/main" id="{6639103B-FC96-6ACD-B5A7-B76763D6EB15}"/>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5" name="Subtitle 2">
            <a:extLst>
              <a:ext uri="{FF2B5EF4-FFF2-40B4-BE49-F238E27FC236}">
                <a16:creationId xmlns:a16="http://schemas.microsoft.com/office/drawing/2014/main" id="{89D6F172-CB10-B263-4395-ED9D973F30B0}"/>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6" name="Text Placeholder 3">
            <a:extLst>
              <a:ext uri="{FF2B5EF4-FFF2-40B4-BE49-F238E27FC236}">
                <a16:creationId xmlns:a16="http://schemas.microsoft.com/office/drawing/2014/main" id="{752F95AB-834C-438C-E1B8-74FA70DC1B77}"/>
              </a:ext>
            </a:extLst>
          </p:cNvPr>
          <p:cNvSpPr>
            <a:spLocks noGrp="1"/>
          </p:cNvSpPr>
          <p:nvPr>
            <p:ph type="body" sz="quarter" idx="24" hasCustomPrompt="1"/>
          </p:nvPr>
        </p:nvSpPr>
        <p:spPr>
          <a:xfrm>
            <a:off x="4160044" y="1014984"/>
            <a:ext cx="2468561"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87956618-7407-79E2-94EF-4A65A917FE79}"/>
              </a:ext>
            </a:extLst>
          </p:cNvPr>
          <p:cNvSpPr>
            <a:spLocks noGrp="1"/>
          </p:cNvSpPr>
          <p:nvPr>
            <p:ph type="chart" sz="quarter" idx="17" hasCustomPrompt="1"/>
          </p:nvPr>
        </p:nvSpPr>
        <p:spPr>
          <a:xfrm>
            <a:off x="4159251" y="1758950"/>
            <a:ext cx="3703638" cy="4718049"/>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C9CC47E4-4F38-99B5-5E88-742E905C2816}"/>
              </a:ext>
            </a:extLst>
          </p:cNvPr>
          <p:cNvSpPr>
            <a:spLocks noGrp="1"/>
          </p:cNvSpPr>
          <p:nvPr>
            <p:ph type="body" sz="quarter" idx="26" hasCustomPrompt="1"/>
          </p:nvPr>
        </p:nvSpPr>
        <p:spPr>
          <a:xfrm>
            <a:off x="8031163" y="1014984"/>
            <a:ext cx="2468561"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8" name="Chart Placeholder 2">
            <a:extLst>
              <a:ext uri="{FF2B5EF4-FFF2-40B4-BE49-F238E27FC236}">
                <a16:creationId xmlns:a16="http://schemas.microsoft.com/office/drawing/2014/main" id="{1E689943-6059-8589-D3E2-6B2DF616F228}"/>
              </a:ext>
            </a:extLst>
          </p:cNvPr>
          <p:cNvSpPr>
            <a:spLocks noGrp="1"/>
          </p:cNvSpPr>
          <p:nvPr>
            <p:ph type="chart" sz="quarter" idx="18" hasCustomPrompt="1"/>
          </p:nvPr>
        </p:nvSpPr>
        <p:spPr>
          <a:xfrm>
            <a:off x="8031164" y="1758949"/>
            <a:ext cx="3703121" cy="471805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1" name="Text Placeholder 3">
            <a:extLst>
              <a:ext uri="{FF2B5EF4-FFF2-40B4-BE49-F238E27FC236}">
                <a16:creationId xmlns:a16="http://schemas.microsoft.com/office/drawing/2014/main" id="{5E01C5B3-0BDA-0892-3978-193152BBF350}"/>
              </a:ext>
            </a:extLst>
          </p:cNvPr>
          <p:cNvSpPr>
            <a:spLocks noGrp="1"/>
          </p:cNvSpPr>
          <p:nvPr>
            <p:ph type="body" sz="quarter" idx="15"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23" name="Footer Placeholder 22">
            <a:extLst>
              <a:ext uri="{FF2B5EF4-FFF2-40B4-BE49-F238E27FC236}">
                <a16:creationId xmlns:a16="http://schemas.microsoft.com/office/drawing/2014/main" id="{17C4A144-4A77-35D9-567D-84212F5BB158}"/>
              </a:ext>
            </a:extLst>
          </p:cNvPr>
          <p:cNvSpPr>
            <a:spLocks noGrp="1"/>
          </p:cNvSpPr>
          <p:nvPr>
            <p:ph type="ftr" sz="quarter" idx="20"/>
          </p:nvPr>
        </p:nvSpPr>
        <p:spPr>
          <a:xfrm>
            <a:off x="457200" y="6024563"/>
            <a:ext cx="3244336" cy="588637"/>
          </a:xfrm>
        </p:spPr>
        <p:txBody>
          <a:bodyPr/>
          <a:lstStyle/>
          <a:p>
            <a:endParaRPr lang="en-US"/>
          </a:p>
        </p:txBody>
      </p:sp>
      <p:sp>
        <p:nvSpPr>
          <p:cNvPr id="24" name="Slide Number Placeholder 23">
            <a:extLst>
              <a:ext uri="{FF2B5EF4-FFF2-40B4-BE49-F238E27FC236}">
                <a16:creationId xmlns:a16="http://schemas.microsoft.com/office/drawing/2014/main" id="{6FB43CEE-0BB8-1F79-39E4-59037D66D761}"/>
              </a:ext>
            </a:extLst>
          </p:cNvPr>
          <p:cNvSpPr>
            <a:spLocks noGrp="1"/>
          </p:cNvSpPr>
          <p:nvPr>
            <p:ph type="sldNum" sz="quarter" idx="21"/>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49712911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hree Chart A">
    <p:spTree>
      <p:nvGrpSpPr>
        <p:cNvPr id="1" name=""/>
        <p:cNvGrpSpPr/>
        <p:nvPr/>
      </p:nvGrpSpPr>
      <p:grpSpPr>
        <a:xfrm>
          <a:off x="0" y="0"/>
          <a:ext cx="0" cy="0"/>
          <a:chOff x="0" y="0"/>
          <a:chExt cx="0" cy="0"/>
        </a:xfrm>
      </p:grpSpPr>
      <p:sp>
        <p:nvSpPr>
          <p:cNvPr id="27" name="Date Placeholder 6" hidden="1">
            <a:extLst>
              <a:ext uri="{FF2B5EF4-FFF2-40B4-BE49-F238E27FC236}">
                <a16:creationId xmlns:a16="http://schemas.microsoft.com/office/drawing/2014/main" id="{8492D59F-2740-33A0-4EE3-E552CD2CB78E}"/>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3" name="Title 22">
            <a:extLst>
              <a:ext uri="{FF2B5EF4-FFF2-40B4-BE49-F238E27FC236}">
                <a16:creationId xmlns:a16="http://schemas.microsoft.com/office/drawing/2014/main" id="{7C04DC66-223E-F02F-F3C1-025A658D9E49}"/>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6" name="Subtitle 2">
            <a:extLst>
              <a:ext uri="{FF2B5EF4-FFF2-40B4-BE49-F238E27FC236}">
                <a16:creationId xmlns:a16="http://schemas.microsoft.com/office/drawing/2014/main" id="{6ECF0B94-C5A1-9B40-44E4-D1174AB407F6}"/>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7" name="Text Placeholder 3">
            <a:extLst>
              <a:ext uri="{FF2B5EF4-FFF2-40B4-BE49-F238E27FC236}">
                <a16:creationId xmlns:a16="http://schemas.microsoft.com/office/drawing/2014/main" id="{EDBD473B-FB45-DBC1-A00D-580F7756ECC1}"/>
              </a:ext>
            </a:extLst>
          </p:cNvPr>
          <p:cNvSpPr>
            <a:spLocks noGrp="1"/>
          </p:cNvSpPr>
          <p:nvPr>
            <p:ph type="body" sz="quarter" idx="24" hasCustomPrompt="1"/>
          </p:nvPr>
        </p:nvSpPr>
        <p:spPr>
          <a:xfrm>
            <a:off x="4776788" y="1014984"/>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B7CBC816-8365-B334-A9CD-5BFC728B4EBC}"/>
              </a:ext>
            </a:extLst>
          </p:cNvPr>
          <p:cNvSpPr>
            <a:spLocks noGrp="1"/>
          </p:cNvSpPr>
          <p:nvPr>
            <p:ph type="chart" sz="quarter" idx="18" hasCustomPrompt="1"/>
          </p:nvPr>
        </p:nvSpPr>
        <p:spPr>
          <a:xfrm>
            <a:off x="4783656" y="1757363"/>
            <a:ext cx="2018783"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0" name="Text Placeholder 3">
            <a:extLst>
              <a:ext uri="{FF2B5EF4-FFF2-40B4-BE49-F238E27FC236}">
                <a16:creationId xmlns:a16="http://schemas.microsoft.com/office/drawing/2014/main" id="{8DA4805A-0BE3-5318-35C9-E1B1EF585049}"/>
              </a:ext>
            </a:extLst>
          </p:cNvPr>
          <p:cNvSpPr>
            <a:spLocks noGrp="1"/>
          </p:cNvSpPr>
          <p:nvPr>
            <p:ph type="body" sz="quarter" idx="26" hasCustomPrompt="1"/>
          </p:nvPr>
        </p:nvSpPr>
        <p:spPr>
          <a:xfrm>
            <a:off x="7245350" y="1014983"/>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8" name="Chart Placeholder 2">
            <a:extLst>
              <a:ext uri="{FF2B5EF4-FFF2-40B4-BE49-F238E27FC236}">
                <a16:creationId xmlns:a16="http://schemas.microsoft.com/office/drawing/2014/main" id="{77DDD2FB-63DA-1790-631E-F618286D6FE1}"/>
              </a:ext>
            </a:extLst>
          </p:cNvPr>
          <p:cNvSpPr>
            <a:spLocks noGrp="1"/>
          </p:cNvSpPr>
          <p:nvPr>
            <p:ph type="chart" sz="quarter" idx="19" hasCustomPrompt="1"/>
          </p:nvPr>
        </p:nvSpPr>
        <p:spPr>
          <a:xfrm>
            <a:off x="7245350" y="1758950"/>
            <a:ext cx="2022475"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9" name="Text Placeholder 3">
            <a:extLst>
              <a:ext uri="{FF2B5EF4-FFF2-40B4-BE49-F238E27FC236}">
                <a16:creationId xmlns:a16="http://schemas.microsoft.com/office/drawing/2014/main" id="{E639BD63-07E7-D076-7495-9796E6345EAA}"/>
              </a:ext>
            </a:extLst>
          </p:cNvPr>
          <p:cNvSpPr>
            <a:spLocks noGrp="1"/>
          </p:cNvSpPr>
          <p:nvPr>
            <p:ph type="body" sz="quarter" idx="25" hasCustomPrompt="1"/>
          </p:nvPr>
        </p:nvSpPr>
        <p:spPr>
          <a:xfrm>
            <a:off x="9715500" y="1014984"/>
            <a:ext cx="2019300" cy="585216"/>
          </a:xfrm>
        </p:spPr>
        <p:txBody>
          <a:bodyPr anchor="ct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2" name="Chart Placeholder 2">
            <a:extLst>
              <a:ext uri="{FF2B5EF4-FFF2-40B4-BE49-F238E27FC236}">
                <a16:creationId xmlns:a16="http://schemas.microsoft.com/office/drawing/2014/main" id="{A409C36C-FF56-8CC6-B884-96E1BD4D6C03}"/>
              </a:ext>
            </a:extLst>
          </p:cNvPr>
          <p:cNvSpPr>
            <a:spLocks noGrp="1"/>
          </p:cNvSpPr>
          <p:nvPr>
            <p:ph type="chart" sz="quarter" idx="20" hasCustomPrompt="1"/>
          </p:nvPr>
        </p:nvSpPr>
        <p:spPr>
          <a:xfrm>
            <a:off x="9715500" y="1757363"/>
            <a:ext cx="2019300"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2" name="Text Placeholder 3">
            <a:extLst>
              <a:ext uri="{FF2B5EF4-FFF2-40B4-BE49-F238E27FC236}">
                <a16:creationId xmlns:a16="http://schemas.microsoft.com/office/drawing/2014/main" id="{A401F966-5AD8-CF94-799E-7E3E70BECDB8}"/>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sz="1000" noProof="0"/>
              <a:t>NAVIGATION HEADER</a:t>
            </a:r>
            <a:endParaRPr lang="en-US"/>
          </a:p>
        </p:txBody>
      </p:sp>
      <p:sp>
        <p:nvSpPr>
          <p:cNvPr id="25" name="Footer Placeholder 24">
            <a:extLst>
              <a:ext uri="{FF2B5EF4-FFF2-40B4-BE49-F238E27FC236}">
                <a16:creationId xmlns:a16="http://schemas.microsoft.com/office/drawing/2014/main" id="{1AA61063-DE0B-10FA-C45F-7232D7D56380}"/>
              </a:ext>
            </a:extLst>
          </p:cNvPr>
          <p:cNvSpPr>
            <a:spLocks noGrp="1"/>
          </p:cNvSpPr>
          <p:nvPr>
            <p:ph type="ftr" sz="quarter" idx="22"/>
          </p:nvPr>
        </p:nvSpPr>
        <p:spPr>
          <a:xfrm>
            <a:off x="457200" y="6024563"/>
            <a:ext cx="3252788" cy="588637"/>
          </a:xfrm>
        </p:spPr>
        <p:txBody>
          <a:bodyPr/>
          <a:lstStyle/>
          <a:p>
            <a:endParaRPr lang="en-US"/>
          </a:p>
        </p:txBody>
      </p:sp>
      <p:sp>
        <p:nvSpPr>
          <p:cNvPr id="26" name="Slide Number Placeholder 25">
            <a:extLst>
              <a:ext uri="{FF2B5EF4-FFF2-40B4-BE49-F238E27FC236}">
                <a16:creationId xmlns:a16="http://schemas.microsoft.com/office/drawing/2014/main" id="{61C629DD-7FC6-C7FC-8147-74C9F13B5944}"/>
              </a:ext>
            </a:extLst>
          </p:cNvPr>
          <p:cNvSpPr>
            <a:spLocks noGrp="1"/>
          </p:cNvSpPr>
          <p:nvPr>
            <p:ph type="sldNum" sz="quarter" idx="23"/>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3767190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hree Chart B">
    <p:spTree>
      <p:nvGrpSpPr>
        <p:cNvPr id="1" name=""/>
        <p:cNvGrpSpPr/>
        <p:nvPr/>
      </p:nvGrpSpPr>
      <p:grpSpPr>
        <a:xfrm>
          <a:off x="0" y="0"/>
          <a:ext cx="0" cy="0"/>
          <a:chOff x="0" y="0"/>
          <a:chExt cx="0" cy="0"/>
        </a:xfrm>
      </p:grpSpPr>
      <p:sp>
        <p:nvSpPr>
          <p:cNvPr id="27" name="Date Placeholder 6" hidden="1">
            <a:extLst>
              <a:ext uri="{FF2B5EF4-FFF2-40B4-BE49-F238E27FC236}">
                <a16:creationId xmlns:a16="http://schemas.microsoft.com/office/drawing/2014/main" id="{EA85B4C2-54F0-64D9-27D6-3C59715FA5F1}"/>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23" name="Title 22">
            <a:extLst>
              <a:ext uri="{FF2B5EF4-FFF2-40B4-BE49-F238E27FC236}">
                <a16:creationId xmlns:a16="http://schemas.microsoft.com/office/drawing/2014/main" id="{2EF9A052-21A6-645B-BB36-24AA2F6E8542}"/>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16" name="Subtitle 2">
            <a:extLst>
              <a:ext uri="{FF2B5EF4-FFF2-40B4-BE49-F238E27FC236}">
                <a16:creationId xmlns:a16="http://schemas.microsoft.com/office/drawing/2014/main" id="{354491BE-368E-E754-A412-46DC8197CFE9}"/>
              </a:ext>
            </a:extLst>
          </p:cNvPr>
          <p:cNvSpPr>
            <a:spLocks noGrp="1"/>
          </p:cNvSpPr>
          <p:nvPr>
            <p:ph type="subTitle" idx="13" hasCustomPrompt="1"/>
          </p:nvPr>
        </p:nvSpPr>
        <p:spPr>
          <a:xfrm>
            <a:off x="457200" y="2817812"/>
            <a:ext cx="3252788" cy="3052055"/>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4" name="Text Placeholder 3">
            <a:extLst>
              <a:ext uri="{FF2B5EF4-FFF2-40B4-BE49-F238E27FC236}">
                <a16:creationId xmlns:a16="http://schemas.microsoft.com/office/drawing/2014/main" id="{60B7E2A4-F082-4975-5DE6-9B4FF9838FF0}"/>
              </a:ext>
            </a:extLst>
          </p:cNvPr>
          <p:cNvSpPr>
            <a:spLocks noGrp="1"/>
          </p:cNvSpPr>
          <p:nvPr>
            <p:ph type="body" sz="quarter" idx="24" hasCustomPrompt="1"/>
          </p:nvPr>
        </p:nvSpPr>
        <p:spPr>
          <a:xfrm>
            <a:off x="4776788" y="1165412"/>
            <a:ext cx="2636836" cy="434788"/>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 name="Chart Placeholder 2">
            <a:extLst>
              <a:ext uri="{FF2B5EF4-FFF2-40B4-BE49-F238E27FC236}">
                <a16:creationId xmlns:a16="http://schemas.microsoft.com/office/drawing/2014/main" id="{FC5E0749-4FC0-CDE3-3777-15CF44C0F073}"/>
              </a:ext>
            </a:extLst>
          </p:cNvPr>
          <p:cNvSpPr>
            <a:spLocks noGrp="1"/>
          </p:cNvSpPr>
          <p:nvPr>
            <p:ph type="chart" sz="quarter" idx="18" hasCustomPrompt="1"/>
          </p:nvPr>
        </p:nvSpPr>
        <p:spPr>
          <a:xfrm>
            <a:off x="4776788" y="1758951"/>
            <a:ext cx="2636837" cy="4267200"/>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7" name="Text Placeholder 3">
            <a:extLst>
              <a:ext uri="{FF2B5EF4-FFF2-40B4-BE49-F238E27FC236}">
                <a16:creationId xmlns:a16="http://schemas.microsoft.com/office/drawing/2014/main" id="{2283EDFA-8852-9F6F-802F-0CCD7DEAA169}"/>
              </a:ext>
            </a:extLst>
          </p:cNvPr>
          <p:cNvSpPr>
            <a:spLocks noGrp="1"/>
          </p:cNvSpPr>
          <p:nvPr>
            <p:ph type="body" sz="quarter" idx="25" hasCustomPrompt="1"/>
          </p:nvPr>
        </p:nvSpPr>
        <p:spPr>
          <a:xfrm>
            <a:off x="7862888" y="1165412"/>
            <a:ext cx="2636836" cy="434788"/>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6" name="Chart Placeholder 2">
            <a:extLst>
              <a:ext uri="{FF2B5EF4-FFF2-40B4-BE49-F238E27FC236}">
                <a16:creationId xmlns:a16="http://schemas.microsoft.com/office/drawing/2014/main" id="{76D85B9A-A002-7E36-073D-61F1FC0CFBB4}"/>
              </a:ext>
            </a:extLst>
          </p:cNvPr>
          <p:cNvSpPr>
            <a:spLocks noGrp="1"/>
          </p:cNvSpPr>
          <p:nvPr>
            <p:ph type="chart" sz="quarter" idx="19" hasCustomPrompt="1"/>
          </p:nvPr>
        </p:nvSpPr>
        <p:spPr>
          <a:xfrm>
            <a:off x="7862887" y="1758950"/>
            <a:ext cx="3871912" cy="1668463"/>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9" name="Text Placeholder 3">
            <a:extLst>
              <a:ext uri="{FF2B5EF4-FFF2-40B4-BE49-F238E27FC236}">
                <a16:creationId xmlns:a16="http://schemas.microsoft.com/office/drawing/2014/main" id="{318E2074-C96F-35F0-9CCC-6135C2D99276}"/>
              </a:ext>
            </a:extLst>
          </p:cNvPr>
          <p:cNvSpPr>
            <a:spLocks noGrp="1"/>
          </p:cNvSpPr>
          <p:nvPr>
            <p:ph type="body" sz="quarter" idx="26" hasCustomPrompt="1"/>
          </p:nvPr>
        </p:nvSpPr>
        <p:spPr>
          <a:xfrm>
            <a:off x="7862887" y="3608388"/>
            <a:ext cx="2636837" cy="428624"/>
          </a:xfrm>
        </p:spPr>
        <p:txBody>
          <a:bodyPr/>
          <a:lstStyle>
            <a:lvl1pPr marL="0" indent="0">
              <a:lnSpc>
                <a:spcPct val="90000"/>
              </a:lnSpc>
              <a:spcBef>
                <a:spcPts val="1000"/>
              </a:spcBef>
              <a:buFont typeface="Roboto" panose="02000000000000000000" pitchFamily="2" charset="0"/>
              <a:buChar char="​"/>
              <a:defRPr sz="1600" b="1">
                <a:latin typeface="+mn-lt"/>
              </a:defRPr>
            </a:lvl1pPr>
            <a:lvl2pPr marL="0" indent="0">
              <a:lnSpc>
                <a:spcPct val="90000"/>
              </a:lnSpc>
              <a:spcBef>
                <a:spcPts val="1000"/>
              </a:spcBef>
              <a:buFont typeface="Roboto" panose="02000000000000000000" pitchFamily="2" charset="0"/>
              <a:buChar char="​"/>
              <a:defRPr sz="1600" b="1">
                <a:latin typeface="+mn-lt"/>
              </a:defRPr>
            </a:lvl2pPr>
            <a:lvl3pPr marL="0" indent="0">
              <a:lnSpc>
                <a:spcPct val="90000"/>
              </a:lnSpc>
              <a:spcBef>
                <a:spcPts val="1000"/>
              </a:spcBef>
              <a:buFont typeface="Roboto" panose="02000000000000000000" pitchFamily="2" charset="0"/>
              <a:buChar char="​"/>
              <a:defRPr sz="1600" b="1">
                <a:latin typeface="+mn-lt"/>
              </a:defRPr>
            </a:lvl3pPr>
            <a:lvl4pPr marL="0" indent="0">
              <a:lnSpc>
                <a:spcPct val="90000"/>
              </a:lnSpc>
              <a:spcBef>
                <a:spcPts val="1000"/>
              </a:spcBef>
              <a:buFont typeface="Roboto" panose="02000000000000000000" pitchFamily="2" charset="0"/>
              <a:buChar char="​"/>
              <a:defRPr sz="1600" b="1">
                <a:latin typeface="+mn-lt"/>
              </a:defRPr>
            </a:lvl4pPr>
            <a:lvl5pPr marL="0" indent="0">
              <a:lnSpc>
                <a:spcPct val="90000"/>
              </a:lnSpc>
              <a:spcBef>
                <a:spcPts val="1000"/>
              </a:spcBef>
              <a:buFont typeface="Roboto" panose="02000000000000000000" pitchFamily="2" charset="0"/>
              <a:buChar char="​"/>
              <a:defRPr sz="1600" b="1">
                <a:latin typeface="+mn-lt"/>
              </a:defRPr>
            </a:lvl5pPr>
            <a:lvl6pPr marL="0" indent="0">
              <a:lnSpc>
                <a:spcPct val="90000"/>
              </a:lnSpc>
              <a:spcBef>
                <a:spcPts val="1000"/>
              </a:spcBef>
              <a:buFont typeface="Roboto" panose="02000000000000000000" pitchFamily="2" charset="0"/>
              <a:buChar char="​"/>
              <a:defRPr sz="1600" b="1">
                <a:latin typeface="+mn-lt"/>
              </a:defRPr>
            </a:lvl6pPr>
            <a:lvl7pPr marL="0" indent="0">
              <a:lnSpc>
                <a:spcPct val="90000"/>
              </a:lnSpc>
              <a:spcBef>
                <a:spcPts val="1000"/>
              </a:spcBef>
              <a:buFont typeface="Roboto" panose="02000000000000000000" pitchFamily="2" charset="0"/>
              <a:buChar char="​"/>
              <a:defRPr sz="1600" b="1">
                <a:latin typeface="+mn-lt"/>
              </a:defRPr>
            </a:lvl7pPr>
            <a:lvl8pPr marL="0" indent="0">
              <a:lnSpc>
                <a:spcPct val="90000"/>
              </a:lnSpc>
              <a:spcBef>
                <a:spcPts val="1000"/>
              </a:spcBef>
              <a:buFont typeface="Roboto" panose="02000000000000000000" pitchFamily="2" charset="0"/>
              <a:buChar char="​"/>
              <a:defRPr sz="1600" b="1">
                <a:latin typeface="+mn-lt"/>
              </a:defRPr>
            </a:lvl8pPr>
            <a:lvl9pPr marL="0" indent="0">
              <a:lnSpc>
                <a:spcPct val="90000"/>
              </a:lnSpc>
              <a:spcBef>
                <a:spcPts val="1000"/>
              </a:spcBef>
              <a:buFont typeface="Roboto" panose="02000000000000000000" pitchFamily="2" charset="0"/>
              <a:buChar char="​"/>
              <a:defRPr sz="1600" b="1">
                <a:latin typeface="+mn-lt"/>
              </a:defRPr>
            </a:lvl9pPr>
          </a:lstStyle>
          <a:p>
            <a:pPr lvl="0"/>
            <a:r>
              <a:rPr lang="en-US"/>
              <a:t>Click to add chart title</a:t>
            </a:r>
          </a:p>
        </p:txBody>
      </p:sp>
      <p:sp>
        <p:nvSpPr>
          <p:cNvPr id="22" name="Chart Placeholder 2">
            <a:extLst>
              <a:ext uri="{FF2B5EF4-FFF2-40B4-BE49-F238E27FC236}">
                <a16:creationId xmlns:a16="http://schemas.microsoft.com/office/drawing/2014/main" id="{89D51D2E-EB8F-57A4-0DBA-49DE91FA07B1}"/>
              </a:ext>
            </a:extLst>
          </p:cNvPr>
          <p:cNvSpPr>
            <a:spLocks noGrp="1"/>
          </p:cNvSpPr>
          <p:nvPr>
            <p:ph type="chart" sz="quarter" idx="20" hasCustomPrompt="1"/>
          </p:nvPr>
        </p:nvSpPr>
        <p:spPr>
          <a:xfrm>
            <a:off x="7862887" y="4195762"/>
            <a:ext cx="3871913" cy="1830386"/>
          </a:xfrm>
          <a:solidFill>
            <a:schemeClr val="tx2">
              <a:lumMod val="10000"/>
              <a:lumOff val="90000"/>
            </a:schemeClr>
          </a:solidFill>
        </p:spPr>
        <p:txBody>
          <a:bodyPr tIns="648000" anchor="ctr"/>
          <a:lstStyle>
            <a:lvl1pPr marL="0" indent="0" algn="ctr">
              <a:buNone/>
              <a:defRPr sz="1600"/>
            </a:lvl1pPr>
          </a:lstStyle>
          <a:p>
            <a:r>
              <a:rPr lang="en-US"/>
              <a:t>Click icon to insert chart</a:t>
            </a:r>
          </a:p>
        </p:txBody>
      </p:sp>
      <p:sp>
        <p:nvSpPr>
          <p:cNvPr id="13" name="Text Placeholder 3">
            <a:extLst>
              <a:ext uri="{FF2B5EF4-FFF2-40B4-BE49-F238E27FC236}">
                <a16:creationId xmlns:a16="http://schemas.microsoft.com/office/drawing/2014/main" id="{A3034068-689F-1257-0382-03E8743F6D48}"/>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25" name="Footer Placeholder 24">
            <a:extLst>
              <a:ext uri="{FF2B5EF4-FFF2-40B4-BE49-F238E27FC236}">
                <a16:creationId xmlns:a16="http://schemas.microsoft.com/office/drawing/2014/main" id="{51306879-D342-4BFE-4F40-AD824DA858A3}"/>
              </a:ext>
            </a:extLst>
          </p:cNvPr>
          <p:cNvSpPr>
            <a:spLocks noGrp="1"/>
          </p:cNvSpPr>
          <p:nvPr>
            <p:ph type="ftr" sz="quarter" idx="22"/>
          </p:nvPr>
        </p:nvSpPr>
        <p:spPr>
          <a:xfrm>
            <a:off x="457200" y="6024563"/>
            <a:ext cx="3252788" cy="588637"/>
          </a:xfrm>
        </p:spPr>
        <p:txBody>
          <a:bodyPr/>
          <a:lstStyle/>
          <a:p>
            <a:endParaRPr lang="en-US"/>
          </a:p>
        </p:txBody>
      </p:sp>
      <p:sp>
        <p:nvSpPr>
          <p:cNvPr id="26" name="Slide Number Placeholder 25">
            <a:extLst>
              <a:ext uri="{FF2B5EF4-FFF2-40B4-BE49-F238E27FC236}">
                <a16:creationId xmlns:a16="http://schemas.microsoft.com/office/drawing/2014/main" id="{00ED8BAA-3247-13BA-0B90-E7984CEAFDE2}"/>
              </a:ext>
            </a:extLst>
          </p:cNvPr>
          <p:cNvSpPr>
            <a:spLocks noGrp="1"/>
          </p:cNvSpPr>
          <p:nvPr>
            <p:ph type="sldNum" sz="quarter" idx="23"/>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96427632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Quote A">
    <p:bg>
      <p:bgPr>
        <a:solidFill>
          <a:schemeClr val="tx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60388E1-663A-B54A-FD71-0EDF4344EE06}"/>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16" name="Footer Placeholder 4" hidden="1">
            <a:extLst>
              <a:ext uri="{FF2B5EF4-FFF2-40B4-BE49-F238E27FC236}">
                <a16:creationId xmlns:a16="http://schemas.microsoft.com/office/drawing/2014/main" id="{71F05473-D212-CB29-337C-6D6DCE21FB10}"/>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17" name="Slide Number Placeholder 5" hidden="1">
            <a:extLst>
              <a:ext uri="{FF2B5EF4-FFF2-40B4-BE49-F238E27FC236}">
                <a16:creationId xmlns:a16="http://schemas.microsoft.com/office/drawing/2014/main" id="{B1A0EF94-E57D-512F-9069-183F89AE9D3A}"/>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3" name="Text Placeholder 12">
            <a:extLst>
              <a:ext uri="{FF2B5EF4-FFF2-40B4-BE49-F238E27FC236}">
                <a16:creationId xmlns:a16="http://schemas.microsoft.com/office/drawing/2014/main" id="{5A6013AB-B958-AC88-85C3-E1EA69F22FFD}"/>
              </a:ext>
            </a:extLst>
          </p:cNvPr>
          <p:cNvSpPr>
            <a:spLocks noGrp="1"/>
          </p:cNvSpPr>
          <p:nvPr>
            <p:ph type="body" sz="quarter" idx="14" hasCustomPrompt="1"/>
          </p:nvPr>
        </p:nvSpPr>
        <p:spPr bwMode="white">
          <a:xfrm>
            <a:off x="623886" y="1600200"/>
            <a:ext cx="2468564" cy="319088"/>
          </a:xfrm>
        </p:spPr>
        <p:txBody>
          <a:bodyPr anchor="b"/>
          <a:lstStyle>
            <a:lvl1pPr marL="0" indent="0">
              <a:lnSpc>
                <a:spcPct val="90000"/>
              </a:lnSpc>
              <a:spcBef>
                <a:spcPts val="1000"/>
              </a:spcBef>
              <a:spcAft>
                <a:spcPts val="0"/>
              </a:spcAft>
              <a:buFont typeface="Arial Nova" panose="020B0504020202020204" pitchFamily="34" charset="0"/>
              <a:buChar char="​"/>
              <a:defRPr sz="1800" b="1">
                <a:solidFill>
                  <a:schemeClr val="bg2"/>
                </a:solidFill>
              </a:defRPr>
            </a:lvl1pPr>
            <a:lvl2pPr marL="0" indent="0">
              <a:lnSpc>
                <a:spcPct val="90000"/>
              </a:lnSpc>
              <a:spcBef>
                <a:spcPts val="1000"/>
              </a:spcBef>
              <a:spcAft>
                <a:spcPts val="0"/>
              </a:spcAft>
              <a:buFont typeface="Arial Nova" panose="020B0504020202020204" pitchFamily="34" charset="0"/>
              <a:buChar char="​"/>
              <a:defRPr sz="1800" b="1">
                <a:solidFill>
                  <a:schemeClr val="bg1"/>
                </a:solidFill>
              </a:defRPr>
            </a:lvl2pPr>
            <a:lvl3pPr marL="0" indent="0">
              <a:lnSpc>
                <a:spcPct val="90000"/>
              </a:lnSpc>
              <a:spcBef>
                <a:spcPts val="1000"/>
              </a:spcBef>
              <a:spcAft>
                <a:spcPts val="0"/>
              </a:spcAft>
              <a:buFont typeface="Arial Nova" panose="020B0504020202020204" pitchFamily="34" charset="0"/>
              <a:buChar char="​"/>
              <a:defRPr sz="1800" b="1">
                <a:solidFill>
                  <a:schemeClr val="bg1"/>
                </a:solidFill>
              </a:defRPr>
            </a:lvl3pPr>
            <a:lvl4pPr marL="0" indent="0">
              <a:lnSpc>
                <a:spcPct val="90000"/>
              </a:lnSpc>
              <a:spcBef>
                <a:spcPts val="1000"/>
              </a:spcBef>
              <a:spcAft>
                <a:spcPts val="0"/>
              </a:spcAft>
              <a:buFont typeface="Arial Nova" panose="020B0504020202020204" pitchFamily="34" charset="0"/>
              <a:buChar char="​"/>
              <a:defRPr sz="1800" b="1">
                <a:solidFill>
                  <a:schemeClr val="bg1"/>
                </a:solidFill>
              </a:defRPr>
            </a:lvl4pPr>
            <a:lvl5pPr marL="0" indent="0">
              <a:lnSpc>
                <a:spcPct val="90000"/>
              </a:lnSpc>
              <a:spcBef>
                <a:spcPts val="1000"/>
              </a:spcBef>
              <a:spcAft>
                <a:spcPts val="0"/>
              </a:spcAft>
              <a:buFont typeface="Arial Nova" panose="020B0504020202020204" pitchFamily="34" charset="0"/>
              <a:buChar char="​"/>
              <a:defRPr sz="1800" b="1">
                <a:solidFill>
                  <a:schemeClr val="bg1"/>
                </a:solidFill>
              </a:defRPr>
            </a:lvl5pPr>
            <a:lvl6pPr marL="0" indent="0">
              <a:lnSpc>
                <a:spcPct val="90000"/>
              </a:lnSpc>
              <a:spcBef>
                <a:spcPts val="1000"/>
              </a:spcBef>
              <a:spcAft>
                <a:spcPts val="0"/>
              </a:spcAft>
              <a:buFont typeface="Arial Nova" panose="020B0504020202020204" pitchFamily="34" charset="0"/>
              <a:buChar char="​"/>
              <a:defRPr sz="1800" b="1">
                <a:solidFill>
                  <a:schemeClr val="bg1"/>
                </a:solidFill>
              </a:defRPr>
            </a:lvl6pPr>
            <a:lvl7pPr marL="0" indent="0">
              <a:lnSpc>
                <a:spcPct val="90000"/>
              </a:lnSpc>
              <a:spcBef>
                <a:spcPts val="1000"/>
              </a:spcBef>
              <a:spcAft>
                <a:spcPts val="0"/>
              </a:spcAft>
              <a:buFont typeface="Arial Nova" panose="020B0504020202020204" pitchFamily="34" charset="0"/>
              <a:buChar char="​"/>
              <a:defRPr sz="1800" b="1">
                <a:solidFill>
                  <a:schemeClr val="bg1"/>
                </a:solidFill>
              </a:defRPr>
            </a:lvl7pPr>
            <a:lvl8pPr marL="0" indent="0">
              <a:lnSpc>
                <a:spcPct val="90000"/>
              </a:lnSpc>
              <a:spcBef>
                <a:spcPts val="1000"/>
              </a:spcBef>
              <a:spcAft>
                <a:spcPts val="0"/>
              </a:spcAft>
              <a:buFont typeface="Arial Nova" panose="020B0504020202020204" pitchFamily="34" charset="0"/>
              <a:buChar char="​"/>
              <a:defRPr sz="1800" b="1">
                <a:solidFill>
                  <a:schemeClr val="bg1"/>
                </a:solidFill>
              </a:defRPr>
            </a:lvl8pPr>
            <a:lvl9pPr marL="0" indent="0">
              <a:lnSpc>
                <a:spcPct val="90000"/>
              </a:lnSpc>
              <a:spcBef>
                <a:spcPts val="1000"/>
              </a:spcBef>
              <a:spcAft>
                <a:spcPts val="0"/>
              </a:spcAft>
              <a:buFont typeface="Arial Nova" panose="020B0504020202020204" pitchFamily="34" charset="0"/>
              <a:buChar char="​"/>
              <a:defRPr sz="1800" b="1">
                <a:solidFill>
                  <a:schemeClr val="bg1"/>
                </a:solidFill>
              </a:defRPr>
            </a:lvl9pPr>
          </a:lstStyle>
          <a:p>
            <a:pPr lvl="0"/>
            <a:r>
              <a:rPr lang="en-US"/>
              <a:t>Name </a:t>
            </a:r>
            <a:r>
              <a:rPr lang="en-US" err="1"/>
              <a:t>Lastname</a:t>
            </a:r>
            <a:endParaRPr lang="en-US"/>
          </a:p>
        </p:txBody>
      </p:sp>
      <p:sp>
        <p:nvSpPr>
          <p:cNvPr id="14" name="Text Placeholder 12">
            <a:extLst>
              <a:ext uri="{FF2B5EF4-FFF2-40B4-BE49-F238E27FC236}">
                <a16:creationId xmlns:a16="http://schemas.microsoft.com/office/drawing/2014/main" id="{7CE193D7-70DB-7FB0-1D06-0FBFE41A5884}"/>
              </a:ext>
            </a:extLst>
          </p:cNvPr>
          <p:cNvSpPr>
            <a:spLocks noGrp="1"/>
          </p:cNvSpPr>
          <p:nvPr>
            <p:ph type="body" sz="quarter" idx="15" hasCustomPrompt="1"/>
          </p:nvPr>
        </p:nvSpPr>
        <p:spPr bwMode="white">
          <a:xfrm>
            <a:off x="623888" y="1919288"/>
            <a:ext cx="2468564" cy="290512"/>
          </a:xfrm>
        </p:spPr>
        <p:txBody>
          <a:bodyPr/>
          <a:lstStyle>
            <a:lvl1pPr marL="0" indent="0">
              <a:lnSpc>
                <a:spcPct val="90000"/>
              </a:lnSpc>
              <a:spcBef>
                <a:spcPts val="1000"/>
              </a:spcBef>
              <a:spcAft>
                <a:spcPts val="0"/>
              </a:spcAft>
              <a:buFont typeface="Arial Nova" panose="020B0504020202020204" pitchFamily="34" charset="0"/>
              <a:buChar char="​"/>
              <a:defRPr sz="1800" b="0">
                <a:solidFill>
                  <a:schemeClr val="bg2"/>
                </a:solidFill>
              </a:defRPr>
            </a:lvl1pPr>
            <a:lvl2pPr marL="0" indent="0">
              <a:lnSpc>
                <a:spcPct val="90000"/>
              </a:lnSpc>
              <a:spcBef>
                <a:spcPts val="1000"/>
              </a:spcBef>
              <a:spcAft>
                <a:spcPts val="0"/>
              </a:spcAft>
              <a:buFont typeface="Arial Nova" panose="020B0504020202020204" pitchFamily="34" charset="0"/>
              <a:buChar char="​"/>
              <a:defRPr sz="1800" b="0">
                <a:solidFill>
                  <a:schemeClr val="bg1"/>
                </a:solidFill>
              </a:defRPr>
            </a:lvl2pPr>
            <a:lvl3pPr marL="0" indent="0">
              <a:lnSpc>
                <a:spcPct val="90000"/>
              </a:lnSpc>
              <a:spcBef>
                <a:spcPts val="1000"/>
              </a:spcBef>
              <a:spcAft>
                <a:spcPts val="0"/>
              </a:spcAft>
              <a:buFont typeface="Arial Nova" panose="020B0504020202020204" pitchFamily="34" charset="0"/>
              <a:buChar char="​"/>
              <a:defRPr sz="1800" b="0">
                <a:solidFill>
                  <a:schemeClr val="bg1"/>
                </a:solidFill>
              </a:defRPr>
            </a:lvl3pPr>
            <a:lvl4pPr marL="0" indent="0">
              <a:lnSpc>
                <a:spcPct val="90000"/>
              </a:lnSpc>
              <a:spcBef>
                <a:spcPts val="1000"/>
              </a:spcBef>
              <a:spcAft>
                <a:spcPts val="0"/>
              </a:spcAft>
              <a:buFont typeface="Arial Nova" panose="020B0504020202020204" pitchFamily="34" charset="0"/>
              <a:buChar char="​"/>
              <a:defRPr sz="1800" b="0">
                <a:solidFill>
                  <a:schemeClr val="bg1"/>
                </a:solidFill>
              </a:defRPr>
            </a:lvl4pPr>
            <a:lvl5pPr marL="0" indent="0">
              <a:lnSpc>
                <a:spcPct val="90000"/>
              </a:lnSpc>
              <a:spcBef>
                <a:spcPts val="1000"/>
              </a:spcBef>
              <a:spcAft>
                <a:spcPts val="0"/>
              </a:spcAft>
              <a:buFont typeface="Arial Nova" panose="020B0504020202020204" pitchFamily="34" charset="0"/>
              <a:buChar char="​"/>
              <a:defRPr sz="1800" b="0">
                <a:solidFill>
                  <a:schemeClr val="bg1"/>
                </a:solidFill>
              </a:defRPr>
            </a:lvl5pPr>
            <a:lvl6pPr marL="0" indent="0">
              <a:lnSpc>
                <a:spcPct val="90000"/>
              </a:lnSpc>
              <a:spcBef>
                <a:spcPts val="1000"/>
              </a:spcBef>
              <a:spcAft>
                <a:spcPts val="0"/>
              </a:spcAft>
              <a:buFont typeface="Arial Nova" panose="020B0504020202020204" pitchFamily="34" charset="0"/>
              <a:buChar char="​"/>
              <a:defRPr sz="1800" b="0">
                <a:solidFill>
                  <a:schemeClr val="bg1"/>
                </a:solidFill>
              </a:defRPr>
            </a:lvl6pPr>
            <a:lvl7pPr marL="0" indent="0">
              <a:lnSpc>
                <a:spcPct val="90000"/>
              </a:lnSpc>
              <a:spcBef>
                <a:spcPts val="1000"/>
              </a:spcBef>
              <a:spcAft>
                <a:spcPts val="0"/>
              </a:spcAft>
              <a:buFont typeface="Arial Nova" panose="020B0504020202020204" pitchFamily="34" charset="0"/>
              <a:buChar char="​"/>
              <a:defRPr sz="1800" b="0">
                <a:solidFill>
                  <a:schemeClr val="bg1"/>
                </a:solidFill>
              </a:defRPr>
            </a:lvl7pPr>
            <a:lvl8pPr marL="0" indent="0">
              <a:lnSpc>
                <a:spcPct val="90000"/>
              </a:lnSpc>
              <a:spcBef>
                <a:spcPts val="1000"/>
              </a:spcBef>
              <a:spcAft>
                <a:spcPts val="0"/>
              </a:spcAft>
              <a:buFont typeface="Arial Nova" panose="020B0504020202020204" pitchFamily="34" charset="0"/>
              <a:buChar char="​"/>
              <a:defRPr sz="1800" b="0">
                <a:solidFill>
                  <a:schemeClr val="bg1"/>
                </a:solidFill>
              </a:defRPr>
            </a:lvl8pPr>
            <a:lvl9pPr marL="0" indent="0">
              <a:lnSpc>
                <a:spcPct val="90000"/>
              </a:lnSpc>
              <a:spcBef>
                <a:spcPts val="1000"/>
              </a:spcBef>
              <a:spcAft>
                <a:spcPts val="0"/>
              </a:spcAft>
              <a:buFont typeface="Arial Nova" panose="020B0504020202020204" pitchFamily="34" charset="0"/>
              <a:buChar char="​"/>
              <a:defRPr sz="1800" b="0">
                <a:solidFill>
                  <a:schemeClr val="bg1"/>
                </a:solidFill>
              </a:defRPr>
            </a:lvl9pPr>
          </a:lstStyle>
          <a:p>
            <a:pPr lvl="0"/>
            <a:r>
              <a:rPr lang="en-US"/>
              <a:t>Company name</a:t>
            </a: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4327526" y="1601787"/>
            <a:ext cx="7240588" cy="3657601"/>
          </a:xfrm>
          <a:prstGeom prst="rect">
            <a:avLst/>
          </a:prstGeom>
        </p:spPr>
        <p:txBody>
          <a:bodyPr anchor="ctr"/>
          <a:lstStyle>
            <a:lvl1pPr marL="0" indent="0">
              <a:lnSpc>
                <a:spcPct val="90000"/>
              </a:lnSpc>
              <a:spcBef>
                <a:spcPts val="0"/>
              </a:spcBef>
              <a:spcAft>
                <a:spcPts val="0"/>
              </a:spcAft>
              <a:buFont typeface="Arial Nova" panose="020B0504020202020204" pitchFamily="34" charset="0"/>
              <a:buChar char="​"/>
              <a:defRPr sz="7200" b="1">
                <a:solidFill>
                  <a:schemeClr val="bg2"/>
                </a:solidFill>
              </a:defRPr>
            </a:lvl1pPr>
            <a:lvl2pPr marL="0" indent="0">
              <a:lnSpc>
                <a:spcPct val="90000"/>
              </a:lnSpc>
              <a:spcBef>
                <a:spcPts val="0"/>
              </a:spcBef>
              <a:spcAft>
                <a:spcPts val="0"/>
              </a:spcAft>
              <a:buFont typeface="Arial Nova" panose="020B0504020202020204" pitchFamily="34" charset="0"/>
              <a:buChar char="​"/>
              <a:defRPr sz="7200" b="1">
                <a:solidFill>
                  <a:schemeClr val="bg1"/>
                </a:solidFill>
              </a:defRPr>
            </a:lvl2pPr>
            <a:lvl3pPr marL="0" indent="0">
              <a:lnSpc>
                <a:spcPct val="90000"/>
              </a:lnSpc>
              <a:spcBef>
                <a:spcPts val="0"/>
              </a:spcBef>
              <a:spcAft>
                <a:spcPts val="0"/>
              </a:spcAft>
              <a:buFont typeface="Arial Nova" panose="020B0504020202020204" pitchFamily="34" charset="0"/>
              <a:buChar char="​"/>
              <a:defRPr sz="7200" b="1">
                <a:solidFill>
                  <a:schemeClr val="bg1"/>
                </a:solidFill>
              </a:defRPr>
            </a:lvl3pPr>
            <a:lvl4pPr marL="0" indent="0">
              <a:lnSpc>
                <a:spcPct val="90000"/>
              </a:lnSpc>
              <a:spcBef>
                <a:spcPts val="0"/>
              </a:spcBef>
              <a:spcAft>
                <a:spcPts val="0"/>
              </a:spcAft>
              <a:buFont typeface="Arial Nova" panose="020B0504020202020204" pitchFamily="34" charset="0"/>
              <a:buChar char="​"/>
              <a:defRPr sz="7200" b="1">
                <a:solidFill>
                  <a:schemeClr val="bg1"/>
                </a:solidFill>
              </a:defRPr>
            </a:lvl4pPr>
            <a:lvl5pPr marL="0" indent="0">
              <a:lnSpc>
                <a:spcPct val="90000"/>
              </a:lnSpc>
              <a:spcBef>
                <a:spcPts val="0"/>
              </a:spcBef>
              <a:spcAft>
                <a:spcPts val="0"/>
              </a:spcAft>
              <a:buFont typeface="Arial Nova" panose="020B0504020202020204" pitchFamily="34" charset="0"/>
              <a:buChar char="​"/>
              <a:defRPr sz="7200" b="1">
                <a:solidFill>
                  <a:schemeClr val="bg1"/>
                </a:solidFill>
              </a:defRPr>
            </a:lvl5pPr>
            <a:lvl6pPr marL="0" indent="0">
              <a:lnSpc>
                <a:spcPct val="90000"/>
              </a:lnSpc>
              <a:spcBef>
                <a:spcPts val="0"/>
              </a:spcBef>
              <a:spcAft>
                <a:spcPts val="0"/>
              </a:spcAft>
              <a:buFont typeface="Arial Nova" panose="020B0504020202020204" pitchFamily="34" charset="0"/>
              <a:buChar char="​"/>
              <a:defRPr sz="7200" b="1">
                <a:solidFill>
                  <a:schemeClr val="bg1"/>
                </a:solidFill>
              </a:defRPr>
            </a:lvl6pPr>
            <a:lvl7pPr marL="0" indent="0">
              <a:lnSpc>
                <a:spcPct val="90000"/>
              </a:lnSpc>
              <a:spcBef>
                <a:spcPts val="0"/>
              </a:spcBef>
              <a:spcAft>
                <a:spcPts val="0"/>
              </a:spcAft>
              <a:buFont typeface="Arial Nova" panose="020B0504020202020204" pitchFamily="34" charset="0"/>
              <a:buChar char="​"/>
              <a:defRPr sz="7200" b="1">
                <a:solidFill>
                  <a:schemeClr val="bg1"/>
                </a:solidFill>
              </a:defRPr>
            </a:lvl7pPr>
            <a:lvl8pPr marL="0" indent="0">
              <a:lnSpc>
                <a:spcPct val="90000"/>
              </a:lnSpc>
              <a:spcBef>
                <a:spcPts val="0"/>
              </a:spcBef>
              <a:spcAft>
                <a:spcPts val="0"/>
              </a:spcAft>
              <a:buFont typeface="Arial Nova" panose="020B0504020202020204" pitchFamily="34" charset="0"/>
              <a:buChar char="​"/>
              <a:defRPr sz="7200" b="1">
                <a:solidFill>
                  <a:schemeClr val="bg1"/>
                </a:solidFill>
              </a:defRPr>
            </a:lvl8pPr>
            <a:lvl9pPr marL="0" indent="0">
              <a:lnSpc>
                <a:spcPct val="90000"/>
              </a:lnSpc>
              <a:spcBef>
                <a:spcPts val="0"/>
              </a:spcBef>
              <a:spcAft>
                <a:spcPts val="0"/>
              </a:spcAft>
              <a:buFont typeface="Arial Nova" panose="020B0504020202020204" pitchFamily="34" charset="0"/>
              <a:buChar char="​"/>
              <a:defRPr sz="7200" b="1">
                <a:solidFill>
                  <a:schemeClr val="bg1"/>
                </a:solidFill>
              </a:defRPr>
            </a:lvl9pPr>
          </a:lstStyle>
          <a:p>
            <a:pPr lvl="0"/>
            <a:r>
              <a:rPr lang="en-US"/>
              <a:t>Click to add quote</a:t>
            </a:r>
          </a:p>
        </p:txBody>
      </p:sp>
      <p:sp>
        <p:nvSpPr>
          <p:cNvPr id="10" name="Title 2">
            <a:extLst>
              <a:ext uri="{FF2B5EF4-FFF2-40B4-BE49-F238E27FC236}">
                <a16:creationId xmlns:a16="http://schemas.microsoft.com/office/drawing/2014/main" id="{74B9085F-CB85-0484-A384-2C92446B4928}"/>
              </a:ext>
            </a:extLst>
          </p:cNvPr>
          <p:cNvSpPr txBox="1">
            <a:spLocks/>
          </p:cNvSpPr>
          <p:nvPr userDrawn="1"/>
        </p:nvSpPr>
        <p:spPr bwMode="white">
          <a:xfrm>
            <a:off x="4009378" y="299882"/>
            <a:ext cx="1059154" cy="938981"/>
          </a:xfrm>
          <a:prstGeom prst="rect">
            <a:avLst/>
          </a:prstGeom>
        </p:spPr>
        <p:txBody>
          <a:bodyPr/>
          <a:lstStyle>
            <a:lvl1pPr algn="l" defTabSz="914400" rtl="0" eaLnBrk="1" latinLnBrk="0" hangingPunct="1">
              <a:lnSpc>
                <a:spcPct val="90000"/>
              </a:lnSpc>
              <a:spcBef>
                <a:spcPct val="0"/>
              </a:spcBef>
              <a:buNone/>
              <a:defRPr lang="en-US" sz="3000" b="0" i="0" kern="1200" spc="0" dirty="0">
                <a:solidFill>
                  <a:schemeClr val="tx1"/>
                </a:solidFill>
                <a:latin typeface="Arial Nova" pitchFamily="34" charset="0"/>
                <a:ea typeface="+mj-ea"/>
                <a:cs typeface="+mj-cs"/>
              </a:defRPr>
            </a:lvl1pPr>
          </a:lstStyle>
          <a:p>
            <a:r>
              <a:rPr lang="en-US" sz="13800" b="1">
                <a:solidFill>
                  <a:schemeClr val="accent6"/>
                </a:solidFill>
                <a:latin typeface="+mn-lt"/>
              </a:rPr>
              <a:t>“</a:t>
            </a:r>
          </a:p>
        </p:txBody>
      </p:sp>
      <p:sp>
        <p:nvSpPr>
          <p:cNvPr id="11" name="Title 2">
            <a:extLst>
              <a:ext uri="{FF2B5EF4-FFF2-40B4-BE49-F238E27FC236}">
                <a16:creationId xmlns:a16="http://schemas.microsoft.com/office/drawing/2014/main" id="{FE927E7C-9C84-5B7E-27C0-1C65197C4AE4}"/>
              </a:ext>
            </a:extLst>
          </p:cNvPr>
          <p:cNvSpPr txBox="1">
            <a:spLocks/>
          </p:cNvSpPr>
          <p:nvPr userDrawn="1"/>
        </p:nvSpPr>
        <p:spPr bwMode="white">
          <a:xfrm>
            <a:off x="4009378" y="5442155"/>
            <a:ext cx="1059154" cy="938981"/>
          </a:xfrm>
          <a:prstGeom prst="rect">
            <a:avLst/>
          </a:prstGeom>
        </p:spPr>
        <p:txBody>
          <a:bodyPr/>
          <a:lstStyle>
            <a:lvl1pPr algn="l" defTabSz="914400" rtl="0" eaLnBrk="1" latinLnBrk="0" hangingPunct="1">
              <a:lnSpc>
                <a:spcPct val="90000"/>
              </a:lnSpc>
              <a:spcBef>
                <a:spcPct val="0"/>
              </a:spcBef>
              <a:buNone/>
              <a:defRPr lang="en-US" sz="3000" b="0" i="0" kern="1200" spc="0" dirty="0">
                <a:solidFill>
                  <a:schemeClr val="tx1"/>
                </a:solidFill>
                <a:latin typeface="Arial Nova" pitchFamily="34" charset="0"/>
                <a:ea typeface="+mj-ea"/>
                <a:cs typeface="+mj-cs"/>
              </a:defRPr>
            </a:lvl1pPr>
          </a:lstStyle>
          <a:p>
            <a:r>
              <a:rPr lang="en-US" sz="13800" b="1">
                <a:solidFill>
                  <a:schemeClr val="accent6"/>
                </a:solidFill>
                <a:latin typeface="+mn-lt"/>
              </a:rPr>
              <a:t>”</a:t>
            </a:r>
          </a:p>
        </p:txBody>
      </p:sp>
    </p:spTree>
    <p:extLst>
      <p:ext uri="{BB962C8B-B14F-4D97-AF65-F5344CB8AC3E}">
        <p14:creationId xmlns:p14="http://schemas.microsoft.com/office/powerpoint/2010/main" val="54123776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Quote B">
    <p:bg>
      <p:bgPr>
        <a:solidFill>
          <a:schemeClr val="tx2"/>
        </a:solidFill>
        <a:effectLst/>
      </p:bgPr>
    </p:bg>
    <p:spTree>
      <p:nvGrpSpPr>
        <p:cNvPr id="1" name=""/>
        <p:cNvGrpSpPr/>
        <p:nvPr/>
      </p:nvGrpSpPr>
      <p:grpSpPr>
        <a:xfrm>
          <a:off x="0" y="0"/>
          <a:ext cx="0" cy="0"/>
          <a:chOff x="0" y="0"/>
          <a:chExt cx="0" cy="0"/>
        </a:xfrm>
      </p:grpSpPr>
      <p:sp>
        <p:nvSpPr>
          <p:cNvPr id="5" name="Date Placeholder 3" hidden="1">
            <a:extLst>
              <a:ext uri="{FF2B5EF4-FFF2-40B4-BE49-F238E27FC236}">
                <a16:creationId xmlns:a16="http://schemas.microsoft.com/office/drawing/2014/main" id="{49D1C8DD-3D7C-B1DD-3FC1-CEDCCCEDFEEF}"/>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6" name="Footer Placeholder 4" hidden="1">
            <a:extLst>
              <a:ext uri="{FF2B5EF4-FFF2-40B4-BE49-F238E27FC236}">
                <a16:creationId xmlns:a16="http://schemas.microsoft.com/office/drawing/2014/main" id="{626C6D14-972E-25AE-CA88-6EA1D5A499FB}"/>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7" name="Slide Number Placeholder 5" hidden="1">
            <a:extLst>
              <a:ext uri="{FF2B5EF4-FFF2-40B4-BE49-F238E27FC236}">
                <a16:creationId xmlns:a16="http://schemas.microsoft.com/office/drawing/2014/main" id="{71F33B45-8449-97F1-482E-08B465A3A7AA}"/>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13" name="Text Placeholder 12">
            <a:extLst>
              <a:ext uri="{FF2B5EF4-FFF2-40B4-BE49-F238E27FC236}">
                <a16:creationId xmlns:a16="http://schemas.microsoft.com/office/drawing/2014/main" id="{5A6013AB-B958-AC88-85C3-E1EA69F22FFD}"/>
              </a:ext>
            </a:extLst>
          </p:cNvPr>
          <p:cNvSpPr>
            <a:spLocks noGrp="1"/>
          </p:cNvSpPr>
          <p:nvPr>
            <p:ph type="body" sz="quarter" idx="14" hasCustomPrompt="1"/>
          </p:nvPr>
        </p:nvSpPr>
        <p:spPr bwMode="white">
          <a:xfrm>
            <a:off x="623886" y="1758950"/>
            <a:ext cx="2468564" cy="357188"/>
          </a:xfrm>
        </p:spPr>
        <p:txBody>
          <a:bodyPr anchor="b"/>
          <a:lstStyle>
            <a:lvl1pPr marL="0" indent="0">
              <a:lnSpc>
                <a:spcPct val="90000"/>
              </a:lnSpc>
              <a:spcBef>
                <a:spcPts val="1000"/>
              </a:spcBef>
              <a:spcAft>
                <a:spcPts val="0"/>
              </a:spcAft>
              <a:buFont typeface="Arial Nova" panose="020B0504020202020204" pitchFamily="34" charset="0"/>
              <a:buChar char="​"/>
              <a:defRPr sz="2000" b="1">
                <a:solidFill>
                  <a:schemeClr val="bg2"/>
                </a:solidFill>
                <a:latin typeface="+mn-lt"/>
              </a:defRPr>
            </a:lvl1pPr>
            <a:lvl2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2pPr>
            <a:lvl3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3pPr>
            <a:lvl4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4pPr>
            <a:lvl5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5pPr>
            <a:lvl6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6pPr>
            <a:lvl7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7pPr>
            <a:lvl8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8pPr>
            <a:lvl9pPr marL="0" indent="0">
              <a:lnSpc>
                <a:spcPct val="90000"/>
              </a:lnSpc>
              <a:spcBef>
                <a:spcPts val="1000"/>
              </a:spcBef>
              <a:spcAft>
                <a:spcPts val="0"/>
              </a:spcAft>
              <a:buFont typeface="Arial Nova" panose="020B0504020202020204" pitchFamily="34" charset="0"/>
              <a:buChar char="​"/>
              <a:defRPr sz="2000" b="1">
                <a:solidFill>
                  <a:schemeClr val="bg1"/>
                </a:solidFill>
                <a:latin typeface="+mn-lt"/>
              </a:defRPr>
            </a:lvl9pPr>
          </a:lstStyle>
          <a:p>
            <a:pPr lvl="0"/>
            <a:r>
              <a:rPr lang="en-US"/>
              <a:t>Name </a:t>
            </a:r>
            <a:r>
              <a:rPr lang="en-US" err="1"/>
              <a:t>Lastname</a:t>
            </a:r>
            <a:endParaRPr lang="en-US"/>
          </a:p>
        </p:txBody>
      </p:sp>
      <p:sp>
        <p:nvSpPr>
          <p:cNvPr id="14" name="Text Placeholder 12">
            <a:extLst>
              <a:ext uri="{FF2B5EF4-FFF2-40B4-BE49-F238E27FC236}">
                <a16:creationId xmlns:a16="http://schemas.microsoft.com/office/drawing/2014/main" id="{7CE193D7-70DB-7FB0-1D06-0FBFE41A5884}"/>
              </a:ext>
            </a:extLst>
          </p:cNvPr>
          <p:cNvSpPr>
            <a:spLocks noGrp="1"/>
          </p:cNvSpPr>
          <p:nvPr>
            <p:ph type="body" sz="quarter" idx="15" hasCustomPrompt="1"/>
          </p:nvPr>
        </p:nvSpPr>
        <p:spPr bwMode="white">
          <a:xfrm>
            <a:off x="623888" y="2209800"/>
            <a:ext cx="2468564" cy="290512"/>
          </a:xfrm>
        </p:spPr>
        <p:txBody>
          <a:bodyPr/>
          <a:lstStyle>
            <a:lvl1pPr marL="0" indent="0">
              <a:lnSpc>
                <a:spcPct val="90000"/>
              </a:lnSpc>
              <a:spcBef>
                <a:spcPts val="1000"/>
              </a:spcBef>
              <a:spcAft>
                <a:spcPts val="0"/>
              </a:spcAft>
              <a:buFont typeface="Arial Nova" panose="020B0504020202020204" pitchFamily="34" charset="0"/>
              <a:buChar char="​"/>
              <a:defRPr sz="1600" b="0">
                <a:solidFill>
                  <a:schemeClr val="bg2"/>
                </a:solidFill>
                <a:latin typeface="+mn-lt"/>
              </a:defRPr>
            </a:lvl1pPr>
            <a:lvl2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2pPr>
            <a:lvl3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3pPr>
            <a:lvl4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4pPr>
            <a:lvl5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5pPr>
            <a:lvl6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6pPr>
            <a:lvl7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7pPr>
            <a:lvl8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8pPr>
            <a:lvl9pPr marL="0" indent="0">
              <a:lnSpc>
                <a:spcPct val="90000"/>
              </a:lnSpc>
              <a:spcBef>
                <a:spcPts val="1000"/>
              </a:spcBef>
              <a:spcAft>
                <a:spcPts val="0"/>
              </a:spcAft>
              <a:buFont typeface="Arial Nova" panose="020B0504020202020204" pitchFamily="34" charset="0"/>
              <a:buChar char="​"/>
              <a:defRPr sz="1600" b="0">
                <a:solidFill>
                  <a:schemeClr val="bg1"/>
                </a:solidFill>
                <a:latin typeface="+mn-lt"/>
              </a:defRPr>
            </a:lvl9pPr>
          </a:lstStyle>
          <a:p>
            <a:pPr lvl="0"/>
            <a:r>
              <a:rPr lang="en-US"/>
              <a:t>Company name</a:t>
            </a: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3716337" y="441326"/>
            <a:ext cx="7851777" cy="2535238"/>
          </a:xfrm>
          <a:prstGeom prst="rect">
            <a:avLst/>
          </a:prstGeom>
        </p:spPr>
        <p:txBody>
          <a:bodyPr/>
          <a:lstStyle>
            <a:lvl1pPr marL="0" indent="0">
              <a:lnSpc>
                <a:spcPct val="90000"/>
              </a:lnSpc>
              <a:spcBef>
                <a:spcPts val="0"/>
              </a:spcBef>
              <a:spcAft>
                <a:spcPts val="0"/>
              </a:spcAft>
              <a:buFont typeface="Arial Nova" panose="020B0504020202020204" pitchFamily="34" charset="0"/>
              <a:buChar char="​"/>
              <a:defRPr sz="4400" b="1">
                <a:solidFill>
                  <a:schemeClr val="bg2"/>
                </a:solidFill>
              </a:defRPr>
            </a:lvl1pPr>
            <a:lvl2pPr marL="0" indent="0">
              <a:lnSpc>
                <a:spcPct val="90000"/>
              </a:lnSpc>
              <a:spcBef>
                <a:spcPts val="0"/>
              </a:spcBef>
              <a:spcAft>
                <a:spcPts val="0"/>
              </a:spcAft>
              <a:buFont typeface="Arial Nova" panose="020B0504020202020204" pitchFamily="34" charset="0"/>
              <a:buChar char="​"/>
              <a:defRPr sz="4400" b="1">
                <a:solidFill>
                  <a:schemeClr val="bg1"/>
                </a:solidFill>
              </a:defRPr>
            </a:lvl2pPr>
            <a:lvl3pPr marL="0" indent="0">
              <a:lnSpc>
                <a:spcPct val="90000"/>
              </a:lnSpc>
              <a:spcBef>
                <a:spcPts val="0"/>
              </a:spcBef>
              <a:spcAft>
                <a:spcPts val="0"/>
              </a:spcAft>
              <a:buFont typeface="Arial Nova" panose="020B0504020202020204" pitchFamily="34" charset="0"/>
              <a:buChar char="​"/>
              <a:defRPr sz="4400" b="1">
                <a:solidFill>
                  <a:schemeClr val="bg1"/>
                </a:solidFill>
              </a:defRPr>
            </a:lvl3pPr>
            <a:lvl4pPr marL="0" indent="0">
              <a:lnSpc>
                <a:spcPct val="90000"/>
              </a:lnSpc>
              <a:spcBef>
                <a:spcPts val="0"/>
              </a:spcBef>
              <a:spcAft>
                <a:spcPts val="0"/>
              </a:spcAft>
              <a:buFont typeface="Arial Nova" panose="020B0504020202020204" pitchFamily="34" charset="0"/>
              <a:buChar char="​"/>
              <a:defRPr sz="4400" b="1">
                <a:solidFill>
                  <a:schemeClr val="bg1"/>
                </a:solidFill>
              </a:defRPr>
            </a:lvl4pPr>
            <a:lvl5pPr marL="0" indent="0">
              <a:lnSpc>
                <a:spcPct val="90000"/>
              </a:lnSpc>
              <a:spcBef>
                <a:spcPts val="0"/>
              </a:spcBef>
              <a:spcAft>
                <a:spcPts val="0"/>
              </a:spcAft>
              <a:buFont typeface="Arial Nova" panose="020B0504020202020204" pitchFamily="34" charset="0"/>
              <a:buChar char="​"/>
              <a:defRPr sz="4400" b="1">
                <a:solidFill>
                  <a:schemeClr val="bg1"/>
                </a:solidFill>
              </a:defRPr>
            </a:lvl5pPr>
            <a:lvl6pPr marL="0" indent="0">
              <a:lnSpc>
                <a:spcPct val="90000"/>
              </a:lnSpc>
              <a:spcBef>
                <a:spcPts val="0"/>
              </a:spcBef>
              <a:spcAft>
                <a:spcPts val="0"/>
              </a:spcAft>
              <a:buFont typeface="Arial Nova" panose="020B0504020202020204" pitchFamily="34" charset="0"/>
              <a:buChar char="​"/>
              <a:defRPr sz="4400" b="1">
                <a:solidFill>
                  <a:schemeClr val="bg1"/>
                </a:solidFill>
              </a:defRPr>
            </a:lvl6pPr>
            <a:lvl7pPr marL="0" indent="0">
              <a:lnSpc>
                <a:spcPct val="90000"/>
              </a:lnSpc>
              <a:spcBef>
                <a:spcPts val="0"/>
              </a:spcBef>
              <a:spcAft>
                <a:spcPts val="0"/>
              </a:spcAft>
              <a:buFont typeface="Arial Nova" panose="020B0504020202020204" pitchFamily="34" charset="0"/>
              <a:buChar char="​"/>
              <a:defRPr sz="4400" b="1">
                <a:solidFill>
                  <a:schemeClr val="bg1"/>
                </a:solidFill>
              </a:defRPr>
            </a:lvl7pPr>
            <a:lvl8pPr marL="0" indent="0">
              <a:lnSpc>
                <a:spcPct val="90000"/>
              </a:lnSpc>
              <a:spcBef>
                <a:spcPts val="0"/>
              </a:spcBef>
              <a:spcAft>
                <a:spcPts val="0"/>
              </a:spcAft>
              <a:buFont typeface="Arial Nova" panose="020B0504020202020204" pitchFamily="34" charset="0"/>
              <a:buChar char="​"/>
              <a:defRPr sz="4400" b="1">
                <a:solidFill>
                  <a:schemeClr val="bg1"/>
                </a:solidFill>
              </a:defRPr>
            </a:lvl8pPr>
            <a:lvl9pPr marL="0" indent="0">
              <a:lnSpc>
                <a:spcPct val="90000"/>
              </a:lnSpc>
              <a:spcBef>
                <a:spcPts val="0"/>
              </a:spcBef>
              <a:spcAft>
                <a:spcPts val="0"/>
              </a:spcAft>
              <a:buFont typeface="Arial Nova" panose="020B0504020202020204" pitchFamily="34" charset="0"/>
              <a:buChar char="​"/>
              <a:defRPr sz="4400" b="1">
                <a:solidFill>
                  <a:schemeClr val="bg1"/>
                </a:solidFill>
              </a:defRPr>
            </a:lvl9pPr>
          </a:lstStyle>
          <a:p>
            <a:pPr lvl="0"/>
            <a:r>
              <a:rPr lang="en-US"/>
              <a:t>Click to add quote</a:t>
            </a:r>
          </a:p>
          <a:p>
            <a:pPr lvl="1"/>
            <a:endParaRPr lang="en-US"/>
          </a:p>
        </p:txBody>
      </p:sp>
      <p:sp>
        <p:nvSpPr>
          <p:cNvPr id="4" name="Picture Placeholder 3">
            <a:extLst>
              <a:ext uri="{FF2B5EF4-FFF2-40B4-BE49-F238E27FC236}">
                <a16:creationId xmlns:a16="http://schemas.microsoft.com/office/drawing/2014/main" id="{6F42443A-53BE-1C2F-8E0E-97C0BE4E17BE}"/>
              </a:ext>
            </a:extLst>
          </p:cNvPr>
          <p:cNvSpPr>
            <a:spLocks noGrp="1"/>
          </p:cNvSpPr>
          <p:nvPr>
            <p:ph type="pic" sz="quarter" idx="16"/>
          </p:nvPr>
        </p:nvSpPr>
        <p:spPr>
          <a:xfrm>
            <a:off x="3543300" y="3429001"/>
            <a:ext cx="8191500" cy="3046412"/>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Tree>
    <p:extLst>
      <p:ext uri="{BB962C8B-B14F-4D97-AF65-F5344CB8AC3E}">
        <p14:creationId xmlns:p14="http://schemas.microsoft.com/office/powerpoint/2010/main" val="9624399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Quote C">
    <p:bg>
      <p:bgPr>
        <a:solidFill>
          <a:schemeClr val="tx2"/>
        </a:solidFill>
        <a:effectLst/>
      </p:bgPr>
    </p:bg>
    <p:spTree>
      <p:nvGrpSpPr>
        <p:cNvPr id="1" name=""/>
        <p:cNvGrpSpPr/>
        <p:nvPr/>
      </p:nvGrpSpPr>
      <p:grpSpPr>
        <a:xfrm>
          <a:off x="0" y="0"/>
          <a:ext cx="0" cy="0"/>
          <a:chOff x="0" y="0"/>
          <a:chExt cx="0" cy="0"/>
        </a:xfrm>
      </p:grpSpPr>
      <p:sp>
        <p:nvSpPr>
          <p:cNvPr id="15" name="Date Placeholder 3" hidden="1">
            <a:extLst>
              <a:ext uri="{FF2B5EF4-FFF2-40B4-BE49-F238E27FC236}">
                <a16:creationId xmlns:a16="http://schemas.microsoft.com/office/drawing/2014/main" id="{32E39756-1188-C10E-572E-6FC67250F2FC}"/>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16" name="Footer Placeholder 4" hidden="1">
            <a:extLst>
              <a:ext uri="{FF2B5EF4-FFF2-40B4-BE49-F238E27FC236}">
                <a16:creationId xmlns:a16="http://schemas.microsoft.com/office/drawing/2014/main" id="{8B9ED059-456A-9E21-01D0-D97B51354D7A}"/>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17" name="Slide Number Placeholder 5" hidden="1">
            <a:extLst>
              <a:ext uri="{FF2B5EF4-FFF2-40B4-BE49-F238E27FC236}">
                <a16:creationId xmlns:a16="http://schemas.microsoft.com/office/drawing/2014/main" id="{D9A6D878-04AF-7127-E121-382C9088152E}"/>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bwMode="white">
          <a:xfrm>
            <a:off x="4159250" y="2209800"/>
            <a:ext cx="6958013" cy="2436813"/>
          </a:xfrm>
          <a:prstGeom prst="rect">
            <a:avLst/>
          </a:prstGeom>
        </p:spPr>
        <p:txBody>
          <a:bodyPr/>
          <a:lstStyle>
            <a:lvl1pPr marL="0" indent="0">
              <a:lnSpc>
                <a:spcPct val="90000"/>
              </a:lnSpc>
              <a:spcBef>
                <a:spcPts val="0"/>
              </a:spcBef>
              <a:spcAft>
                <a:spcPts val="0"/>
              </a:spcAft>
              <a:buFont typeface="Arial Nova" panose="020B0504020202020204" pitchFamily="34" charset="0"/>
              <a:buChar char="​"/>
              <a:defRPr sz="4000" b="1">
                <a:solidFill>
                  <a:schemeClr val="bg1"/>
                </a:solidFill>
              </a:defRPr>
            </a:lvl1pPr>
            <a:lvl2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2pPr>
            <a:lvl3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3pPr>
            <a:lvl4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4pPr>
            <a:lvl5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5pPr>
            <a:lvl6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6pPr>
            <a:lvl7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7pPr>
            <a:lvl8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8pPr>
            <a:lvl9pPr marL="0" indent="0">
              <a:lnSpc>
                <a:spcPct val="90000"/>
              </a:lnSpc>
              <a:spcBef>
                <a:spcPts val="0"/>
              </a:spcBef>
              <a:spcAft>
                <a:spcPts val="0"/>
              </a:spcAft>
              <a:buFont typeface="Arial Nova" panose="020B0504020202020204" pitchFamily="34" charset="0"/>
              <a:buChar char="​"/>
              <a:defRPr sz="4000" b="1">
                <a:solidFill>
                  <a:schemeClr val="bg1"/>
                </a:solidFill>
                <a:latin typeface="+mn-lt"/>
              </a:defRPr>
            </a:lvl9pPr>
          </a:lstStyle>
          <a:p>
            <a:pPr lvl="0"/>
            <a:r>
              <a:rPr lang="en-US"/>
              <a:t>Click to add quote</a:t>
            </a:r>
          </a:p>
        </p:txBody>
      </p:sp>
    </p:spTree>
    <p:extLst>
      <p:ext uri="{BB962C8B-B14F-4D97-AF65-F5344CB8AC3E}">
        <p14:creationId xmlns:p14="http://schemas.microsoft.com/office/powerpoint/2010/main" val="40297164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Tree>
    <p:extLst>
      <p:ext uri="{BB962C8B-B14F-4D97-AF65-F5344CB8AC3E}">
        <p14:creationId xmlns:p14="http://schemas.microsoft.com/office/powerpoint/2010/main" val="431017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24439146" y="574250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25044655" y="60588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13477495" y="32743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4686535" y="38839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5308340" y="37292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7124935" y="281710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26BE6064-55D5-5A06-7B08-9B57F5FF23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48483E9A-9359-C323-49AF-3CF30812D536}"/>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Avenir Next LT Pro Light" panose="020B0304020202020204" pitchFamily="34" charset="0"/>
              </a:rPr>
              <a:t>Prologis Energy + Sustainability</a:t>
            </a:r>
          </a:p>
        </p:txBody>
      </p:sp>
    </p:spTree>
    <p:extLst>
      <p:ext uri="{BB962C8B-B14F-4D97-AF65-F5344CB8AC3E}">
        <p14:creationId xmlns:p14="http://schemas.microsoft.com/office/powerpoint/2010/main" val="86095862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Property details 2 tables">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77000"/>
            <a:ext cx="9424988" cy="136200"/>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Sector Asset Placeholder 1">
            <a:extLst>
              <a:ext uri="{FF2B5EF4-FFF2-40B4-BE49-F238E27FC236}">
                <a16:creationId xmlns:a16="http://schemas.microsoft.com/office/drawing/2014/main" id="{FD5E16DD-A88D-F11A-751C-10A7C1346FE0}"/>
              </a:ext>
            </a:extLst>
          </p:cNvPr>
          <p:cNvSpPr>
            <a:spLocks noGrp="1"/>
          </p:cNvSpPr>
          <p:nvPr>
            <p:ph sz="quarter" idx="44" hasCustomPrompt="1"/>
          </p:nvPr>
        </p:nvSpPr>
        <p:spPr>
          <a:xfrm>
            <a:off x="457200" y="2523643"/>
            <a:ext cx="5021263" cy="463750"/>
          </a:xfrm>
        </p:spPr>
        <p:txBody>
          <a:bodyPr anchor="b" anchorCtr="0"/>
          <a:lstStyle>
            <a:lvl1pPr>
              <a:defRPr>
                <a:solidFill>
                  <a:schemeClr val="tx2"/>
                </a:solidFill>
              </a:defRPr>
            </a:lvl1pPr>
          </a:lstStyle>
          <a:p>
            <a:pPr lvl="0"/>
            <a:r>
              <a:rPr lang="en-US"/>
              <a:t>Asset/Property Name</a:t>
            </a:r>
          </a:p>
        </p:txBody>
      </p:sp>
      <p:sp>
        <p:nvSpPr>
          <p:cNvPr id="5" name="Co. Name Placeholder 1">
            <a:extLst>
              <a:ext uri="{FF2B5EF4-FFF2-40B4-BE49-F238E27FC236}">
                <a16:creationId xmlns:a16="http://schemas.microsoft.com/office/drawing/2014/main" id="{40460D46-D7B6-819B-39F2-D353174EF59E}"/>
              </a:ext>
            </a:extLst>
          </p:cNvPr>
          <p:cNvSpPr>
            <a:spLocks noGrp="1"/>
          </p:cNvSpPr>
          <p:nvPr>
            <p:ph type="body" sz="quarter" idx="45" hasCustomPrompt="1"/>
          </p:nvPr>
        </p:nvSpPr>
        <p:spPr>
          <a:xfrm>
            <a:off x="449263" y="3199127"/>
            <a:ext cx="4516437" cy="195262"/>
          </a:xfrm>
        </p:spPr>
        <p:txBody>
          <a:bodyPr rIns="0" anchor="b" anchorCtr="0"/>
          <a:lstStyle>
            <a:lvl1pPr>
              <a:defRPr sz="1400" cap="all" baseline="0">
                <a:solidFill>
                  <a:schemeClr val="tx2"/>
                </a:solidFill>
                <a:latin typeface="+mn-lt"/>
              </a:defRPr>
            </a:lvl1pPr>
          </a:lstStyle>
          <a:p>
            <a:pPr lvl="0"/>
            <a:r>
              <a:rPr lang="en-US"/>
              <a:t>Address</a:t>
            </a:r>
          </a:p>
        </p:txBody>
      </p:sp>
      <p:sp>
        <p:nvSpPr>
          <p:cNvPr id="6" name="Year Placeholder 1">
            <a:extLst>
              <a:ext uri="{FF2B5EF4-FFF2-40B4-BE49-F238E27FC236}">
                <a16:creationId xmlns:a16="http://schemas.microsoft.com/office/drawing/2014/main" id="{B1754F81-5219-2B45-527C-401D1EE09BD2}"/>
              </a:ext>
            </a:extLst>
          </p:cNvPr>
          <p:cNvSpPr>
            <a:spLocks noGrp="1"/>
          </p:cNvSpPr>
          <p:nvPr>
            <p:ph type="body" sz="quarter" idx="46" hasCustomPrompt="1"/>
          </p:nvPr>
        </p:nvSpPr>
        <p:spPr>
          <a:xfrm>
            <a:off x="4965700" y="3199127"/>
            <a:ext cx="504305" cy="195262"/>
          </a:xfrm>
        </p:spPr>
        <p:txBody>
          <a:bodyPr rIns="0" anchor="b" anchorCtr="0"/>
          <a:lstStyle>
            <a:lvl1pPr algn="r">
              <a:defRPr sz="1400" cap="all" baseline="0">
                <a:solidFill>
                  <a:schemeClr val="tx2"/>
                </a:solidFill>
                <a:latin typeface="+mn-lt"/>
              </a:defRPr>
            </a:lvl1pPr>
          </a:lstStyle>
          <a:p>
            <a:pPr lvl="0"/>
            <a:r>
              <a:rPr lang="en-US"/>
              <a:t>Year</a:t>
            </a:r>
          </a:p>
        </p:txBody>
      </p:sp>
      <p:cxnSp>
        <p:nvCxnSpPr>
          <p:cNvPr id="7" name="Horizontal Line 1">
            <a:extLst>
              <a:ext uri="{FF2B5EF4-FFF2-40B4-BE49-F238E27FC236}">
                <a16:creationId xmlns:a16="http://schemas.microsoft.com/office/drawing/2014/main" id="{95C8EA45-31B9-0D8E-3F28-66107C05D168}"/>
              </a:ext>
            </a:extLst>
          </p:cNvPr>
          <p:cNvCxnSpPr>
            <a:cxnSpLocks/>
          </p:cNvCxnSpPr>
          <p:nvPr userDrawn="1"/>
        </p:nvCxnSpPr>
        <p:spPr>
          <a:xfrm>
            <a:off x="448742" y="3463432"/>
            <a:ext cx="5029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icture Placeholder 1">
            <a:extLst>
              <a:ext uri="{FF2B5EF4-FFF2-40B4-BE49-F238E27FC236}">
                <a16:creationId xmlns:a16="http://schemas.microsoft.com/office/drawing/2014/main" id="{45A2B8B9-A6D4-6CD8-C4CD-1DAC776A9544}"/>
              </a:ext>
            </a:extLst>
          </p:cNvPr>
          <p:cNvSpPr>
            <a:spLocks noGrp="1"/>
          </p:cNvSpPr>
          <p:nvPr>
            <p:ph type="pic" sz="quarter" idx="42"/>
          </p:nvPr>
        </p:nvSpPr>
        <p:spPr>
          <a:xfrm>
            <a:off x="457200" y="3608388"/>
            <a:ext cx="2452688" cy="2614926"/>
          </a:xfrm>
          <a:solidFill>
            <a:srgbClr val="E6E6E6"/>
          </a:solidFill>
        </p:spPr>
        <p:txBody>
          <a:bodyPr rIns="0" anchor="ctr" anchorCtr="0"/>
          <a:lstStyle>
            <a:lvl1pPr algn="ctr">
              <a:defRPr/>
            </a:lvl1pPr>
          </a:lstStyle>
          <a:p>
            <a:r>
              <a:rPr lang="en-US"/>
              <a:t>Click icon to add picture</a:t>
            </a:r>
          </a:p>
        </p:txBody>
      </p:sp>
      <p:sp>
        <p:nvSpPr>
          <p:cNvPr id="10" name="Table Placeholder 1">
            <a:extLst>
              <a:ext uri="{FF2B5EF4-FFF2-40B4-BE49-F238E27FC236}">
                <a16:creationId xmlns:a16="http://schemas.microsoft.com/office/drawing/2014/main" id="{C327379B-0762-D2CA-37F2-183D4659CA22}"/>
              </a:ext>
            </a:extLst>
          </p:cNvPr>
          <p:cNvSpPr>
            <a:spLocks noGrp="1"/>
          </p:cNvSpPr>
          <p:nvPr>
            <p:ph type="tbl" sz="quarter" idx="47" hasCustomPrompt="1"/>
          </p:nvPr>
        </p:nvSpPr>
        <p:spPr>
          <a:xfrm>
            <a:off x="3027871" y="3608701"/>
            <a:ext cx="2450592" cy="2614612"/>
          </a:xfrm>
        </p:spPr>
        <p:txBody>
          <a:bodyPr rIns="0" anchor="ctr" anchorCtr="0"/>
          <a:lstStyle>
            <a:lvl1pPr algn="ctr">
              <a:defRPr/>
            </a:lvl1pPr>
            <a:lvl2pPr algn="ctr">
              <a:defRPr sz="1200"/>
            </a:lvl2pPr>
          </a:lstStyle>
          <a:p>
            <a:r>
              <a:rPr lang="en-US"/>
              <a:t>Click icon</a:t>
            </a:r>
            <a:br>
              <a:rPr lang="en-US"/>
            </a:br>
            <a:r>
              <a:rPr lang="en-US"/>
              <a:t>to insert table</a:t>
            </a:r>
            <a:br>
              <a:rPr lang="en-US"/>
            </a:br>
            <a:r>
              <a:rPr lang="en-US"/>
              <a:t>2 columns x 7 rows</a:t>
            </a:r>
          </a:p>
        </p:txBody>
      </p:sp>
      <p:sp>
        <p:nvSpPr>
          <p:cNvPr id="11" name="Sector Asset Placeholder 2">
            <a:extLst>
              <a:ext uri="{FF2B5EF4-FFF2-40B4-BE49-F238E27FC236}">
                <a16:creationId xmlns:a16="http://schemas.microsoft.com/office/drawing/2014/main" id="{92779A80-4796-ECD5-3EF5-F75025ADD705}"/>
              </a:ext>
            </a:extLst>
          </p:cNvPr>
          <p:cNvSpPr>
            <a:spLocks noGrp="1"/>
          </p:cNvSpPr>
          <p:nvPr>
            <p:ph sz="quarter" idx="48" hasCustomPrompt="1"/>
          </p:nvPr>
        </p:nvSpPr>
        <p:spPr>
          <a:xfrm>
            <a:off x="6021385" y="2523643"/>
            <a:ext cx="5021263" cy="463750"/>
          </a:xfrm>
        </p:spPr>
        <p:txBody>
          <a:bodyPr anchor="b" anchorCtr="0"/>
          <a:lstStyle>
            <a:lvl1pPr>
              <a:defRPr>
                <a:solidFill>
                  <a:schemeClr val="tx2"/>
                </a:solidFill>
              </a:defRPr>
            </a:lvl1pPr>
          </a:lstStyle>
          <a:p>
            <a:pPr lvl="0"/>
            <a:r>
              <a:rPr lang="en-US"/>
              <a:t>Asset/Property Name</a:t>
            </a:r>
          </a:p>
        </p:txBody>
      </p:sp>
      <p:sp>
        <p:nvSpPr>
          <p:cNvPr id="14" name="Co. Name Placeholder 2">
            <a:extLst>
              <a:ext uri="{FF2B5EF4-FFF2-40B4-BE49-F238E27FC236}">
                <a16:creationId xmlns:a16="http://schemas.microsoft.com/office/drawing/2014/main" id="{3D2C767E-DA9A-BD3F-E903-910BF11ECC13}"/>
              </a:ext>
            </a:extLst>
          </p:cNvPr>
          <p:cNvSpPr>
            <a:spLocks noGrp="1"/>
          </p:cNvSpPr>
          <p:nvPr>
            <p:ph type="body" sz="quarter" idx="49" hasCustomPrompt="1"/>
          </p:nvPr>
        </p:nvSpPr>
        <p:spPr>
          <a:xfrm>
            <a:off x="6013448" y="3199127"/>
            <a:ext cx="4516437" cy="195262"/>
          </a:xfrm>
        </p:spPr>
        <p:txBody>
          <a:bodyPr rIns="0" anchor="b" anchorCtr="0"/>
          <a:lstStyle>
            <a:lvl1pPr>
              <a:defRPr sz="1400" cap="all" baseline="0">
                <a:solidFill>
                  <a:schemeClr val="tx2"/>
                </a:solidFill>
                <a:latin typeface="+mn-lt"/>
              </a:defRPr>
            </a:lvl1pPr>
          </a:lstStyle>
          <a:p>
            <a:pPr lvl="0"/>
            <a:r>
              <a:rPr lang="en-US"/>
              <a:t>Address</a:t>
            </a:r>
          </a:p>
        </p:txBody>
      </p:sp>
      <p:sp>
        <p:nvSpPr>
          <p:cNvPr id="15" name="Year Placeholder 2">
            <a:extLst>
              <a:ext uri="{FF2B5EF4-FFF2-40B4-BE49-F238E27FC236}">
                <a16:creationId xmlns:a16="http://schemas.microsoft.com/office/drawing/2014/main" id="{B618546D-9071-D307-50FB-AABD2B5B273A}"/>
              </a:ext>
            </a:extLst>
          </p:cNvPr>
          <p:cNvSpPr>
            <a:spLocks noGrp="1"/>
          </p:cNvSpPr>
          <p:nvPr>
            <p:ph type="body" sz="quarter" idx="50" hasCustomPrompt="1"/>
          </p:nvPr>
        </p:nvSpPr>
        <p:spPr>
          <a:xfrm>
            <a:off x="10542332" y="3199127"/>
            <a:ext cx="504305" cy="195262"/>
          </a:xfrm>
        </p:spPr>
        <p:txBody>
          <a:bodyPr rIns="0" anchor="b" anchorCtr="0"/>
          <a:lstStyle>
            <a:lvl1pPr algn="r">
              <a:defRPr sz="1400" cap="all" baseline="0">
                <a:solidFill>
                  <a:schemeClr val="tx2"/>
                </a:solidFill>
                <a:latin typeface="+mn-lt"/>
              </a:defRPr>
            </a:lvl1pPr>
          </a:lstStyle>
          <a:p>
            <a:pPr lvl="0"/>
            <a:r>
              <a:rPr lang="en-US"/>
              <a:t>Year</a:t>
            </a:r>
          </a:p>
        </p:txBody>
      </p:sp>
      <p:sp>
        <p:nvSpPr>
          <p:cNvPr id="16" name="Picture Placeholder 2">
            <a:extLst>
              <a:ext uri="{FF2B5EF4-FFF2-40B4-BE49-F238E27FC236}">
                <a16:creationId xmlns:a16="http://schemas.microsoft.com/office/drawing/2014/main" id="{6DCB5653-D63A-790B-C774-0D0EF29A085D}"/>
              </a:ext>
            </a:extLst>
          </p:cNvPr>
          <p:cNvSpPr>
            <a:spLocks noGrp="1"/>
          </p:cNvSpPr>
          <p:nvPr>
            <p:ph type="pic" sz="quarter" idx="51"/>
          </p:nvPr>
        </p:nvSpPr>
        <p:spPr>
          <a:xfrm>
            <a:off x="6021385" y="3608388"/>
            <a:ext cx="2452688" cy="2614926"/>
          </a:xfrm>
          <a:solidFill>
            <a:srgbClr val="E6E6E6"/>
          </a:solidFill>
        </p:spPr>
        <p:txBody>
          <a:bodyPr rIns="0" anchor="ctr" anchorCtr="0"/>
          <a:lstStyle>
            <a:lvl1pPr algn="ctr">
              <a:defRPr/>
            </a:lvl1pPr>
          </a:lstStyle>
          <a:p>
            <a:r>
              <a:rPr lang="en-US"/>
              <a:t>Click icon to add picture</a:t>
            </a:r>
          </a:p>
        </p:txBody>
      </p:sp>
      <p:sp>
        <p:nvSpPr>
          <p:cNvPr id="17" name="Table Placeholder 2">
            <a:extLst>
              <a:ext uri="{FF2B5EF4-FFF2-40B4-BE49-F238E27FC236}">
                <a16:creationId xmlns:a16="http://schemas.microsoft.com/office/drawing/2014/main" id="{E3C0B626-3B48-55E4-7A22-9D4B99D3F288}"/>
              </a:ext>
            </a:extLst>
          </p:cNvPr>
          <p:cNvSpPr>
            <a:spLocks noGrp="1"/>
          </p:cNvSpPr>
          <p:nvPr>
            <p:ph type="tbl" sz="quarter" idx="52" hasCustomPrompt="1"/>
          </p:nvPr>
        </p:nvSpPr>
        <p:spPr>
          <a:xfrm>
            <a:off x="8592056" y="3608701"/>
            <a:ext cx="2450592" cy="2614612"/>
          </a:xfrm>
        </p:spPr>
        <p:txBody>
          <a:bodyPr rIns="0" anchor="ctr" anchorCtr="0"/>
          <a:lstStyle>
            <a:lvl1pPr algn="ctr">
              <a:defRPr/>
            </a:lvl1pPr>
            <a:lvl2pPr algn="ctr">
              <a:defRPr sz="1200"/>
            </a:lvl2pPr>
          </a:lstStyle>
          <a:p>
            <a:r>
              <a:rPr lang="en-US"/>
              <a:t>Click icon</a:t>
            </a:r>
            <a:br>
              <a:rPr lang="en-US"/>
            </a:br>
            <a:r>
              <a:rPr lang="en-US"/>
              <a:t>to insert table</a:t>
            </a:r>
            <a:br>
              <a:rPr lang="en-US"/>
            </a:br>
            <a:r>
              <a:rPr lang="en-US"/>
              <a:t>2 columns x 7 rows</a:t>
            </a:r>
          </a:p>
        </p:txBody>
      </p:sp>
      <p:cxnSp>
        <p:nvCxnSpPr>
          <p:cNvPr id="18" name="Horizontal Line 1">
            <a:extLst>
              <a:ext uri="{FF2B5EF4-FFF2-40B4-BE49-F238E27FC236}">
                <a16:creationId xmlns:a16="http://schemas.microsoft.com/office/drawing/2014/main" id="{E575FBE4-F51F-F9DD-38C6-DA2FD7890173}"/>
              </a:ext>
            </a:extLst>
          </p:cNvPr>
          <p:cNvCxnSpPr>
            <a:cxnSpLocks/>
          </p:cNvCxnSpPr>
          <p:nvPr userDrawn="1"/>
        </p:nvCxnSpPr>
        <p:spPr>
          <a:xfrm>
            <a:off x="6016102" y="3463432"/>
            <a:ext cx="502972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35521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Property Case Study">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Content Placeholder 1">
            <a:extLst>
              <a:ext uri="{FF2B5EF4-FFF2-40B4-BE49-F238E27FC236}">
                <a16:creationId xmlns:a16="http://schemas.microsoft.com/office/drawing/2014/main" id="{D6750CD3-BD34-B525-3BAD-5FB80DE24640}"/>
              </a:ext>
            </a:extLst>
          </p:cNvPr>
          <p:cNvSpPr>
            <a:spLocks noGrp="1"/>
          </p:cNvSpPr>
          <p:nvPr>
            <p:ph sz="quarter" idx="37"/>
          </p:nvPr>
        </p:nvSpPr>
        <p:spPr>
          <a:xfrm>
            <a:off x="457199" y="2819400"/>
            <a:ext cx="2468563" cy="3657600"/>
          </a:xfrm>
          <a:solidFill>
            <a:schemeClr val="tx2"/>
          </a:solidFill>
        </p:spPr>
        <p:txBody>
          <a:bodyPr lIns="73152" tIns="73152" rIns="73152"/>
          <a:lstStyle>
            <a:lvl1pPr marL="0" indent="0">
              <a:spcBef>
                <a:spcPts val="600"/>
              </a:spcBef>
              <a:spcAft>
                <a:spcPts val="0"/>
              </a:spcAft>
              <a:defRPr sz="1600">
                <a:solidFill>
                  <a:schemeClr val="bg1"/>
                </a:solidFill>
                <a:latin typeface="+mn-lt"/>
              </a:defRPr>
            </a:lvl1pPr>
            <a:lvl2pPr>
              <a:spcBef>
                <a:spcPts val="300"/>
              </a:spcBef>
              <a:spcAft>
                <a:spcPts val="600"/>
              </a:spcAft>
              <a:defRPr sz="1200">
                <a:solidFill>
                  <a:schemeClr val="bg1"/>
                </a:solidFill>
                <a:latin typeface="+mn-lt"/>
              </a:defRPr>
            </a:lvl2pPr>
            <a:lvl3pPr marL="171450" indent="-171450">
              <a:spcAft>
                <a:spcPts val="300"/>
              </a:spcAft>
              <a:buClr>
                <a:schemeClr val="bg1"/>
              </a:buClr>
              <a:buFont typeface="Arial" panose="020B0604020202020204" pitchFamily="34" charset="0"/>
              <a:buChar char="‒"/>
              <a:defRPr>
                <a:solidFill>
                  <a:schemeClr val="bg1"/>
                </a:solidFill>
              </a:defRPr>
            </a:lvl3pPr>
            <a:lvl4pPr marL="342900" indent="-171450">
              <a:spcBef>
                <a:spcPts val="0"/>
              </a:spcBef>
              <a:spcAft>
                <a:spcPts val="300"/>
              </a:spcAft>
              <a:defRPr sz="1200">
                <a:solidFill>
                  <a:schemeClr val="bg1"/>
                </a:solidFill>
              </a:defRPr>
            </a:lvl4pPr>
            <a:lvl5pPr marL="342900" indent="-166688">
              <a:spcBef>
                <a:spcPts val="0"/>
              </a:spcBef>
              <a:spcAft>
                <a:spcPts val="300"/>
              </a:spcAf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Quote Name Placeholder">
            <a:extLst>
              <a:ext uri="{FF2B5EF4-FFF2-40B4-BE49-F238E27FC236}">
                <a16:creationId xmlns:a16="http://schemas.microsoft.com/office/drawing/2014/main" id="{336C96BF-69CA-0EDE-AD6B-BF4C7724BB86}"/>
              </a:ext>
            </a:extLst>
          </p:cNvPr>
          <p:cNvSpPr>
            <a:spLocks noGrp="1"/>
          </p:cNvSpPr>
          <p:nvPr>
            <p:ph type="body" sz="quarter" idx="49" hasCustomPrompt="1"/>
          </p:nvPr>
        </p:nvSpPr>
        <p:spPr>
          <a:xfrm>
            <a:off x="8031163" y="2366963"/>
            <a:ext cx="3702052" cy="404178"/>
          </a:xfrm>
        </p:spPr>
        <p:txBody>
          <a:bodyPr rIns="0"/>
          <a:lstStyle>
            <a:lvl1pPr algn="r">
              <a:spcBef>
                <a:spcPts val="0"/>
              </a:spcBef>
              <a:spcAft>
                <a:spcPts val="0"/>
              </a:spcAft>
              <a:defRPr sz="1200">
                <a:solidFill>
                  <a:schemeClr val="tx2"/>
                </a:solidFill>
                <a:latin typeface="+mn-lt"/>
              </a:defRPr>
            </a:lvl1pPr>
            <a:lvl2pPr algn="r">
              <a:defRPr sz="1050">
                <a:solidFill>
                  <a:schemeClr val="tx2"/>
                </a:solidFill>
                <a:latin typeface="+mn-lt"/>
              </a:defRPr>
            </a:lvl2pPr>
          </a:lstStyle>
          <a:p>
            <a:pPr lvl="0"/>
            <a:r>
              <a:rPr lang="en-US"/>
              <a:t>First </a:t>
            </a:r>
            <a:r>
              <a:rPr lang="en-US" err="1"/>
              <a:t>Lastname</a:t>
            </a:r>
            <a:endParaRPr lang="en-US"/>
          </a:p>
          <a:p>
            <a:pPr lvl="1"/>
            <a:r>
              <a:rPr lang="en-US"/>
              <a:t>Title, Company</a:t>
            </a:r>
          </a:p>
        </p:txBody>
      </p:sp>
      <p:sp>
        <p:nvSpPr>
          <p:cNvPr id="9" name="Quote Text Placeholder">
            <a:extLst>
              <a:ext uri="{FF2B5EF4-FFF2-40B4-BE49-F238E27FC236}">
                <a16:creationId xmlns:a16="http://schemas.microsoft.com/office/drawing/2014/main" id="{F3805E67-22FE-F250-4CDB-AF789B43372D}"/>
              </a:ext>
            </a:extLst>
          </p:cNvPr>
          <p:cNvSpPr>
            <a:spLocks noGrp="1"/>
          </p:cNvSpPr>
          <p:nvPr>
            <p:ph type="body" sz="quarter" idx="48" hasCustomPrompt="1"/>
          </p:nvPr>
        </p:nvSpPr>
        <p:spPr>
          <a:xfrm>
            <a:off x="8031164" y="1600200"/>
            <a:ext cx="3702052" cy="617474"/>
          </a:xfrm>
        </p:spPr>
        <p:txBody>
          <a:bodyPr rIns="0" anchor="b" anchorCtr="0"/>
          <a:lstStyle>
            <a:lvl1pPr algn="r">
              <a:buNone/>
              <a:defRPr sz="1800">
                <a:solidFill>
                  <a:schemeClr val="tx2"/>
                </a:solidFill>
                <a:latin typeface="+mn-lt"/>
              </a:defRPr>
            </a:lvl1pPr>
          </a:lstStyle>
          <a:p>
            <a:pPr lvl="0"/>
            <a:r>
              <a:rPr lang="en-US"/>
              <a:t>Quote Text here</a:t>
            </a:r>
          </a:p>
        </p:txBody>
      </p:sp>
      <p:sp>
        <p:nvSpPr>
          <p:cNvPr id="14" name="Quote Text Placeholder">
            <a:extLst>
              <a:ext uri="{FF2B5EF4-FFF2-40B4-BE49-F238E27FC236}">
                <a16:creationId xmlns:a16="http://schemas.microsoft.com/office/drawing/2014/main" id="{FA6ED6F9-8F2F-A7B5-9AD6-7877666702E7}"/>
              </a:ext>
            </a:extLst>
          </p:cNvPr>
          <p:cNvSpPr>
            <a:spLocks noGrp="1"/>
          </p:cNvSpPr>
          <p:nvPr>
            <p:ph type="body" sz="quarter" idx="50" hasCustomPrompt="1"/>
          </p:nvPr>
        </p:nvSpPr>
        <p:spPr>
          <a:xfrm>
            <a:off x="11481728" y="1252470"/>
            <a:ext cx="253072" cy="342452"/>
          </a:xfrm>
        </p:spPr>
        <p:txBody>
          <a:bodyPr rIns="0" anchor="t" anchorCtr="0"/>
          <a:lstStyle>
            <a:lvl1pPr algn="r">
              <a:buNone/>
              <a:defRPr sz="4800">
                <a:solidFill>
                  <a:schemeClr val="accent6"/>
                </a:solidFill>
                <a:latin typeface="+mn-lt"/>
              </a:defRPr>
            </a:lvl1pPr>
          </a:lstStyle>
          <a:p>
            <a:pPr lvl="0"/>
            <a:r>
              <a:rPr lang="en-US"/>
              <a:t>“</a:t>
            </a:r>
          </a:p>
        </p:txBody>
      </p:sp>
      <p:sp>
        <p:nvSpPr>
          <p:cNvPr id="15" name="Picture Placeholder 3">
            <a:extLst>
              <a:ext uri="{FF2B5EF4-FFF2-40B4-BE49-F238E27FC236}">
                <a16:creationId xmlns:a16="http://schemas.microsoft.com/office/drawing/2014/main" id="{407701F4-5404-2D6D-511B-0C045FE3034B}"/>
              </a:ext>
            </a:extLst>
          </p:cNvPr>
          <p:cNvSpPr>
            <a:spLocks noGrp="1"/>
          </p:cNvSpPr>
          <p:nvPr>
            <p:ph type="pic" sz="quarter" idx="14"/>
          </p:nvPr>
        </p:nvSpPr>
        <p:spPr>
          <a:xfrm>
            <a:off x="8031164" y="2819400"/>
            <a:ext cx="3703636" cy="3657600"/>
          </a:xfrm>
          <a:prstGeom prst="rect">
            <a:avLst/>
          </a:prstGeom>
          <a:solidFill>
            <a:srgbClr val="E6E6E6"/>
          </a:solidFill>
        </p:spPr>
        <p:txBody>
          <a:bodyPr tIns="900000" anchor="ctr" anchorCtr="0"/>
          <a:lstStyle>
            <a:lvl1pPr marL="0" indent="0" algn="ctr">
              <a:buNone/>
              <a:defRPr sz="1600"/>
            </a:lvl1pPr>
          </a:lstStyle>
          <a:p>
            <a:r>
              <a:rPr lang="en-US" noProof="0"/>
              <a:t>Click icon to add picture</a:t>
            </a:r>
          </a:p>
        </p:txBody>
      </p:sp>
      <p:sp>
        <p:nvSpPr>
          <p:cNvPr id="16" name="Subtitle 2">
            <a:extLst>
              <a:ext uri="{FF2B5EF4-FFF2-40B4-BE49-F238E27FC236}">
                <a16:creationId xmlns:a16="http://schemas.microsoft.com/office/drawing/2014/main" id="{9BF4DB90-DC18-DF60-EA4D-4CD89271E53B}"/>
              </a:ext>
            </a:extLst>
          </p:cNvPr>
          <p:cNvSpPr>
            <a:spLocks noGrp="1"/>
          </p:cNvSpPr>
          <p:nvPr>
            <p:ph type="subTitle" idx="13" hasCustomPrompt="1"/>
          </p:nvPr>
        </p:nvSpPr>
        <p:spPr>
          <a:xfrm>
            <a:off x="3092450" y="2819400"/>
            <a:ext cx="4770438" cy="3657600"/>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information</a:t>
            </a:r>
          </a:p>
          <a:p>
            <a:pPr lvl="0"/>
            <a:r>
              <a:rPr lang="en-US"/>
              <a:t>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Tree>
    <p:extLst>
      <p:ext uri="{BB962C8B-B14F-4D97-AF65-F5344CB8AC3E}">
        <p14:creationId xmlns:p14="http://schemas.microsoft.com/office/powerpoint/2010/main" val="258733219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Property details 3 tables">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77000"/>
            <a:ext cx="9424988" cy="136200"/>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Picture Placeholder 1">
            <a:extLst>
              <a:ext uri="{FF2B5EF4-FFF2-40B4-BE49-F238E27FC236}">
                <a16:creationId xmlns:a16="http://schemas.microsoft.com/office/drawing/2014/main" id="{76CB6F53-944F-D8D4-97F4-D445C510DD96}"/>
              </a:ext>
            </a:extLst>
          </p:cNvPr>
          <p:cNvSpPr>
            <a:spLocks noGrp="1"/>
          </p:cNvSpPr>
          <p:nvPr>
            <p:ph type="pic" sz="quarter" idx="42"/>
          </p:nvPr>
        </p:nvSpPr>
        <p:spPr>
          <a:xfrm>
            <a:off x="471417" y="2571820"/>
            <a:ext cx="3484563" cy="1773233"/>
          </a:xfrm>
          <a:solidFill>
            <a:srgbClr val="E6E6E6"/>
          </a:solidFill>
        </p:spPr>
        <p:txBody>
          <a:bodyPr rIns="0" anchor="ctr" anchorCtr="0"/>
          <a:lstStyle>
            <a:lvl1pPr algn="ctr">
              <a:defRPr/>
            </a:lvl1pPr>
          </a:lstStyle>
          <a:p>
            <a:r>
              <a:rPr lang="en-US"/>
              <a:t>Click icon to add picture</a:t>
            </a:r>
          </a:p>
        </p:txBody>
      </p:sp>
      <p:sp>
        <p:nvSpPr>
          <p:cNvPr id="5" name="Table Placeholder 1">
            <a:extLst>
              <a:ext uri="{FF2B5EF4-FFF2-40B4-BE49-F238E27FC236}">
                <a16:creationId xmlns:a16="http://schemas.microsoft.com/office/drawing/2014/main" id="{AB2BB8F6-A757-E4C7-FD6E-2C666FDF63BB}"/>
              </a:ext>
            </a:extLst>
          </p:cNvPr>
          <p:cNvSpPr>
            <a:spLocks noGrp="1"/>
          </p:cNvSpPr>
          <p:nvPr>
            <p:ph type="tbl" sz="quarter" idx="47" hasCustomPrompt="1"/>
          </p:nvPr>
        </p:nvSpPr>
        <p:spPr>
          <a:xfrm>
            <a:off x="471417"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
        <p:nvSpPr>
          <p:cNvPr id="6" name="Picture Placeholder 2">
            <a:extLst>
              <a:ext uri="{FF2B5EF4-FFF2-40B4-BE49-F238E27FC236}">
                <a16:creationId xmlns:a16="http://schemas.microsoft.com/office/drawing/2014/main" id="{86B3CE4B-81AB-B75A-F594-D925C9FCB418}"/>
              </a:ext>
            </a:extLst>
          </p:cNvPr>
          <p:cNvSpPr>
            <a:spLocks noGrp="1"/>
          </p:cNvSpPr>
          <p:nvPr>
            <p:ph type="pic" sz="quarter" idx="48"/>
          </p:nvPr>
        </p:nvSpPr>
        <p:spPr>
          <a:xfrm>
            <a:off x="4338674" y="2571820"/>
            <a:ext cx="3484563" cy="1773233"/>
          </a:xfrm>
          <a:solidFill>
            <a:srgbClr val="E6E6E6"/>
          </a:solidFill>
        </p:spPr>
        <p:txBody>
          <a:bodyPr rIns="0" anchor="ctr" anchorCtr="0"/>
          <a:lstStyle>
            <a:lvl1pPr algn="ctr">
              <a:defRPr/>
            </a:lvl1pPr>
          </a:lstStyle>
          <a:p>
            <a:r>
              <a:rPr lang="en-US"/>
              <a:t>Click icon to add picture</a:t>
            </a:r>
          </a:p>
        </p:txBody>
      </p:sp>
      <p:sp>
        <p:nvSpPr>
          <p:cNvPr id="7" name="Table Placeholder 2">
            <a:extLst>
              <a:ext uri="{FF2B5EF4-FFF2-40B4-BE49-F238E27FC236}">
                <a16:creationId xmlns:a16="http://schemas.microsoft.com/office/drawing/2014/main" id="{E020B9F0-9325-CA1A-8E0D-565F848F3D26}"/>
              </a:ext>
            </a:extLst>
          </p:cNvPr>
          <p:cNvSpPr>
            <a:spLocks noGrp="1"/>
          </p:cNvSpPr>
          <p:nvPr>
            <p:ph type="tbl" sz="quarter" idx="49" hasCustomPrompt="1"/>
          </p:nvPr>
        </p:nvSpPr>
        <p:spPr>
          <a:xfrm>
            <a:off x="4338674"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
        <p:nvSpPr>
          <p:cNvPr id="9" name="Picture Placeholder 3">
            <a:extLst>
              <a:ext uri="{FF2B5EF4-FFF2-40B4-BE49-F238E27FC236}">
                <a16:creationId xmlns:a16="http://schemas.microsoft.com/office/drawing/2014/main" id="{E51BA359-D94B-5050-214B-2AA27B52ECF6}"/>
              </a:ext>
            </a:extLst>
          </p:cNvPr>
          <p:cNvSpPr>
            <a:spLocks noGrp="1"/>
          </p:cNvSpPr>
          <p:nvPr>
            <p:ph type="pic" sz="quarter" idx="50"/>
          </p:nvPr>
        </p:nvSpPr>
        <p:spPr>
          <a:xfrm>
            <a:off x="8262983" y="2571820"/>
            <a:ext cx="3484563" cy="1773233"/>
          </a:xfrm>
          <a:solidFill>
            <a:srgbClr val="E6E6E6"/>
          </a:solidFill>
        </p:spPr>
        <p:txBody>
          <a:bodyPr rIns="0" anchor="ctr" anchorCtr="0"/>
          <a:lstStyle>
            <a:lvl1pPr algn="ctr">
              <a:defRPr/>
            </a:lvl1pPr>
          </a:lstStyle>
          <a:p>
            <a:r>
              <a:rPr lang="en-US"/>
              <a:t>Click icon to add picture</a:t>
            </a:r>
          </a:p>
        </p:txBody>
      </p:sp>
      <p:sp>
        <p:nvSpPr>
          <p:cNvPr id="10" name="Table Placeholder 3">
            <a:extLst>
              <a:ext uri="{FF2B5EF4-FFF2-40B4-BE49-F238E27FC236}">
                <a16:creationId xmlns:a16="http://schemas.microsoft.com/office/drawing/2014/main" id="{18860448-D83F-978A-6F49-24614AD7C626}"/>
              </a:ext>
            </a:extLst>
          </p:cNvPr>
          <p:cNvSpPr>
            <a:spLocks noGrp="1"/>
          </p:cNvSpPr>
          <p:nvPr>
            <p:ph type="tbl" sz="quarter" idx="51" hasCustomPrompt="1"/>
          </p:nvPr>
        </p:nvSpPr>
        <p:spPr>
          <a:xfrm>
            <a:off x="8262983" y="4345052"/>
            <a:ext cx="3484563" cy="1876427"/>
          </a:xfrm>
        </p:spPr>
        <p:txBody>
          <a:bodyPr rIns="0" anchor="ctr" anchorCtr="0"/>
          <a:lstStyle>
            <a:lvl1pPr algn="ctr">
              <a:defRPr/>
            </a:lvl1pPr>
            <a:lvl2pPr algn="ctr">
              <a:defRPr sz="1200"/>
            </a:lvl2pPr>
          </a:lstStyle>
          <a:p>
            <a:r>
              <a:rPr lang="en-US"/>
              <a:t>Click icon to insert table</a:t>
            </a:r>
            <a:br>
              <a:rPr lang="en-US"/>
            </a:br>
            <a:r>
              <a:rPr lang="en-US"/>
              <a:t>2 columns x 6 rows</a:t>
            </a:r>
          </a:p>
        </p:txBody>
      </p:sp>
    </p:spTree>
    <p:extLst>
      <p:ext uri="{BB962C8B-B14F-4D97-AF65-F5344CB8AC3E}">
        <p14:creationId xmlns:p14="http://schemas.microsoft.com/office/powerpoint/2010/main" val="216219974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One column infographic">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EF07F4E-4BF2-2635-21DC-8FAD8E7B161A}"/>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4" name="Text Placeholder 3">
            <a:extLst>
              <a:ext uri="{FF2B5EF4-FFF2-40B4-BE49-F238E27FC236}">
                <a16:creationId xmlns:a16="http://schemas.microsoft.com/office/drawing/2014/main" id="{56629566-91A3-5664-1324-499EDAC73DAF}"/>
              </a:ext>
            </a:extLst>
          </p:cNvPr>
          <p:cNvSpPr>
            <a:spLocks noGrp="1"/>
          </p:cNvSpPr>
          <p:nvPr>
            <p:ph type="body" sz="quarter" idx="17" hasCustomPrompt="1"/>
          </p:nvPr>
        </p:nvSpPr>
        <p:spPr>
          <a:xfrm>
            <a:off x="457200" y="286629"/>
            <a:ext cx="3252788" cy="154696"/>
          </a:xfrm>
        </p:spPr>
        <p:txBody>
          <a:bodyPr/>
          <a:lstStyle>
            <a:lvl1pPr marL="0" indent="0">
              <a:spcBef>
                <a:spcPts val="0"/>
              </a:spcBef>
              <a:spcAft>
                <a:spcPts val="0"/>
              </a:spcAft>
              <a:buFont typeface="Roboto" panose="02000000000000000000" pitchFamily="2" charset="0"/>
              <a:buChar char="​"/>
              <a:defRPr sz="1000" b="0" cap="all" baseline="0"/>
            </a:lvl1pPr>
            <a:lvl2pPr marL="0" indent="0">
              <a:spcBef>
                <a:spcPts val="0"/>
              </a:spcBef>
              <a:spcAft>
                <a:spcPts val="0"/>
              </a:spcAft>
              <a:buFont typeface="Roboto" panose="02000000000000000000" pitchFamily="2" charset="0"/>
              <a:buChar char="​"/>
              <a:defRPr sz="1000" b="0"/>
            </a:lvl2pPr>
            <a:lvl3pPr marL="0" indent="0">
              <a:spcBef>
                <a:spcPts val="0"/>
              </a:spcBef>
              <a:spcAft>
                <a:spcPts val="0"/>
              </a:spcAft>
              <a:buFont typeface="Roboto" panose="02000000000000000000" pitchFamily="2" charset="0"/>
              <a:buChar char="​"/>
              <a:defRPr sz="1000" b="0"/>
            </a:lvl3pPr>
            <a:lvl4pPr marL="0" indent="0">
              <a:spcBef>
                <a:spcPts val="0"/>
              </a:spcBef>
              <a:spcAft>
                <a:spcPts val="0"/>
              </a:spcAft>
              <a:buFont typeface="Roboto" panose="02000000000000000000" pitchFamily="2" charset="0"/>
              <a:buChar char="​"/>
              <a:defRPr sz="1000" b="0"/>
            </a:lvl4pPr>
            <a:lvl5pPr marL="0" indent="0">
              <a:spcBef>
                <a:spcPts val="0"/>
              </a:spcBef>
              <a:spcAft>
                <a:spcPts val="0"/>
              </a:spcAft>
              <a:buFont typeface="Roboto" panose="02000000000000000000" pitchFamily="2" charset="0"/>
              <a:buChar char="​"/>
              <a:defRPr sz="1000" b="0"/>
            </a:lvl5pPr>
            <a:lvl6pPr marL="0" indent="0">
              <a:spcBef>
                <a:spcPts val="0"/>
              </a:spcBef>
              <a:spcAft>
                <a:spcPts val="0"/>
              </a:spcAft>
              <a:buFont typeface="Roboto" panose="02000000000000000000" pitchFamily="2" charset="0"/>
              <a:buChar char="​"/>
              <a:defRPr sz="1000" b="0"/>
            </a:lvl6pPr>
            <a:lvl7pPr marL="0" indent="0">
              <a:spcBef>
                <a:spcPts val="0"/>
              </a:spcBef>
              <a:spcAft>
                <a:spcPts val="0"/>
              </a:spcAft>
              <a:buFont typeface="Roboto" panose="02000000000000000000" pitchFamily="2" charset="0"/>
              <a:buChar char="​"/>
              <a:defRPr sz="1000" b="0"/>
            </a:lvl7pPr>
            <a:lvl8pPr marL="0" indent="0">
              <a:spcBef>
                <a:spcPts val="0"/>
              </a:spcBef>
              <a:spcAft>
                <a:spcPts val="0"/>
              </a:spcAft>
              <a:buFont typeface="Roboto" panose="02000000000000000000" pitchFamily="2" charset="0"/>
              <a:buChar char="​"/>
              <a:defRPr sz="1000" b="0"/>
            </a:lvl8pPr>
            <a:lvl9pPr marL="0" indent="0">
              <a:spcBef>
                <a:spcPts val="0"/>
              </a:spcBef>
              <a:spcAft>
                <a:spcPts val="0"/>
              </a:spcAft>
              <a:buFont typeface="Roboto" panose="02000000000000000000" pitchFamily="2" charset="0"/>
              <a:buChar char="​"/>
              <a:defRPr sz="1000" b="0"/>
            </a:lvl9pPr>
          </a:lstStyle>
          <a:p>
            <a:pPr lvl="0"/>
            <a:r>
              <a:rPr lang="en-US"/>
              <a:t>NAVIGATION HEADER</a:t>
            </a:r>
          </a:p>
        </p:txBody>
      </p:sp>
      <p:sp>
        <p:nvSpPr>
          <p:cNvPr id="8" name="Footer Placeholder 7">
            <a:extLst>
              <a:ext uri="{FF2B5EF4-FFF2-40B4-BE49-F238E27FC236}">
                <a16:creationId xmlns:a16="http://schemas.microsoft.com/office/drawing/2014/main" id="{919309E5-A863-BACA-023B-200A8B73E1C0}"/>
              </a:ext>
            </a:extLst>
          </p:cNvPr>
          <p:cNvSpPr>
            <a:spLocks noGrp="1"/>
          </p:cNvSpPr>
          <p:nvPr>
            <p:ph type="ftr" sz="quarter" idx="19"/>
          </p:nvPr>
        </p:nvSpPr>
        <p:spPr>
          <a:xfrm>
            <a:off x="457200" y="6493565"/>
            <a:ext cx="9424988" cy="119635"/>
          </a:xfrm>
        </p:spPr>
        <p:txBody>
          <a:bodyPr/>
          <a:lstStyle/>
          <a:p>
            <a:endParaRPr lang="en-US"/>
          </a:p>
        </p:txBody>
      </p:sp>
      <p:sp>
        <p:nvSpPr>
          <p:cNvPr id="12" name="Slide Number Placeholder 11">
            <a:extLst>
              <a:ext uri="{FF2B5EF4-FFF2-40B4-BE49-F238E27FC236}">
                <a16:creationId xmlns:a16="http://schemas.microsoft.com/office/drawing/2014/main" id="{B5433E98-1E2E-EE43-3022-1CD914F6CEA2}"/>
              </a:ext>
            </a:extLst>
          </p:cNvPr>
          <p:cNvSpPr>
            <a:spLocks noGrp="1"/>
          </p:cNvSpPr>
          <p:nvPr>
            <p:ph type="sldNum" sz="quarter" idx="20"/>
          </p:nvPr>
        </p:nvSpPr>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1C5B26E6-71DF-C800-AD34-DC42074E445B}"/>
              </a:ext>
            </a:extLst>
          </p:cNvPr>
          <p:cNvSpPr>
            <a:spLocks noGrp="1"/>
          </p:cNvSpPr>
          <p:nvPr>
            <p:ph type="title"/>
          </p:nvPr>
        </p:nvSpPr>
        <p:spPr>
          <a:xfrm>
            <a:off x="457201" y="1601789"/>
            <a:ext cx="3252788" cy="766761"/>
          </a:xfrm>
        </p:spPr>
        <p:txBody>
          <a:bodyPr/>
          <a:lstStyle/>
          <a:p>
            <a:r>
              <a:rPr lang="en-US"/>
              <a:t>Click to edit Master title style</a:t>
            </a:r>
          </a:p>
        </p:txBody>
      </p:sp>
      <p:sp>
        <p:nvSpPr>
          <p:cNvPr id="3" name="Subtitle 2">
            <a:extLst>
              <a:ext uri="{FF2B5EF4-FFF2-40B4-BE49-F238E27FC236}">
                <a16:creationId xmlns:a16="http://schemas.microsoft.com/office/drawing/2014/main" id="{68683A77-C830-6A67-731B-96FC581D832B}"/>
              </a:ext>
            </a:extLst>
          </p:cNvPr>
          <p:cNvSpPr>
            <a:spLocks noGrp="1"/>
          </p:cNvSpPr>
          <p:nvPr>
            <p:ph type="subTitle" idx="13" hasCustomPrompt="1"/>
          </p:nvPr>
        </p:nvSpPr>
        <p:spPr>
          <a:xfrm>
            <a:off x="4776787" y="1596146"/>
            <a:ext cx="6340475" cy="770817"/>
          </a:xfrm>
          <a:prstGeom prst="rect">
            <a:avLst/>
          </a:prstGeom>
        </p:spPr>
        <p:txBody>
          <a:bodyPr/>
          <a:lstStyle>
            <a:lvl1pPr marL="0" indent="0" algn="l">
              <a:lnSpc>
                <a:spcPct val="100000"/>
              </a:lnSpc>
              <a:spcBef>
                <a:spcPts val="0"/>
              </a:spcBef>
              <a:spcAft>
                <a:spcPts val="0"/>
              </a:spcAft>
              <a:buFont typeface="Roboto" panose="02000000000000000000" pitchFamily="2" charset="0"/>
              <a:buChar char="​"/>
              <a:defRPr sz="2000" b="0">
                <a:solidFill>
                  <a:schemeClr val="tx2"/>
                </a:solidFill>
              </a:defRPr>
            </a:lvl1pPr>
            <a:lvl2pPr marL="0" indent="0" algn="l">
              <a:lnSpc>
                <a:spcPct val="100000"/>
              </a:lnSpc>
              <a:spcBef>
                <a:spcPts val="300"/>
              </a:spcBef>
              <a:spcAft>
                <a:spcPts val="600"/>
              </a:spcAft>
              <a:buFont typeface="Roboto" panose="02000000000000000000" pitchFamily="2" charset="0"/>
              <a:buChar char="​"/>
              <a:defRPr sz="1200" b="0">
                <a:solidFill>
                  <a:schemeClr val="tx2"/>
                </a:solidFill>
              </a:defRPr>
            </a:lvl2pPr>
            <a:lvl3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3pPr>
            <a:lvl4pPr marL="460800" indent="-230400" algn="l">
              <a:lnSpc>
                <a:spcPct val="100000"/>
              </a:lnSpc>
              <a:spcBef>
                <a:spcPts val="300"/>
              </a:spcBef>
              <a:spcAft>
                <a:spcPts val="600"/>
              </a:spcAft>
              <a:buFont typeface="Arial Nova Light" panose="020B0304020202020204" pitchFamily="34" charset="0"/>
              <a:buChar char="–"/>
              <a:defRPr sz="1200" b="0">
                <a:solidFill>
                  <a:schemeClr val="tx2"/>
                </a:solidFill>
                <a:latin typeface="Arial Nova Light" panose="020B0304020202020204" pitchFamily="34" charset="0"/>
              </a:defRPr>
            </a:lvl4pPr>
            <a:lvl5pPr marL="687600" indent="-230400" algn="l">
              <a:lnSpc>
                <a:spcPct val="100000"/>
              </a:lnSpc>
              <a:spcBef>
                <a:spcPts val="300"/>
              </a:spcBef>
              <a:spcAft>
                <a:spcPts val="600"/>
              </a:spcAft>
              <a:buFont typeface="Arial Nova" panose="020B0504020202020204" pitchFamily="34" charset="0"/>
              <a:buChar char="–"/>
              <a:defRPr sz="1050" b="0">
                <a:solidFill>
                  <a:schemeClr val="tx2"/>
                </a:solidFill>
                <a:latin typeface="Arial Nova Light" panose="020B0304020202020204" pitchFamily="34" charset="0"/>
              </a:defRPr>
            </a:lvl5pPr>
            <a:lvl6pPr marL="0" indent="0" algn="l">
              <a:lnSpc>
                <a:spcPct val="100000"/>
              </a:lnSpc>
              <a:spcBef>
                <a:spcPts val="0"/>
              </a:spcBef>
              <a:spcAft>
                <a:spcPts val="0"/>
              </a:spcAft>
              <a:buFont typeface="Roboto" panose="02000000000000000000" pitchFamily="2" charset="0"/>
              <a:buNone/>
              <a:defRPr sz="2000" b="0">
                <a:solidFill>
                  <a:schemeClr val="tx2"/>
                </a:solidFill>
                <a:latin typeface="+mn-lt"/>
              </a:defRPr>
            </a:lvl6pPr>
            <a:lvl7pPr marL="0" indent="0" algn="l">
              <a:lnSpc>
                <a:spcPct val="100000"/>
              </a:lnSpc>
              <a:spcBef>
                <a:spcPts val="300"/>
              </a:spcBef>
              <a:spcAft>
                <a:spcPts val="600"/>
              </a:spcAft>
              <a:buFont typeface="Roboto" panose="02000000000000000000" pitchFamily="2" charset="0"/>
              <a:buNone/>
              <a:defRPr sz="1200" b="0">
                <a:solidFill>
                  <a:schemeClr val="tx2"/>
                </a:solidFill>
              </a:defRPr>
            </a:lvl7pPr>
            <a:lvl8pPr marL="230400" indent="-230400" algn="l">
              <a:lnSpc>
                <a:spcPct val="100000"/>
              </a:lnSpc>
              <a:spcBef>
                <a:spcPts val="300"/>
              </a:spcBef>
              <a:spcAft>
                <a:spcPts val="600"/>
              </a:spcAft>
              <a:buFont typeface="Arial Nova" panose="020B0504020202020204" pitchFamily="34" charset="0"/>
              <a:buChar char="–"/>
              <a:defRPr sz="1200" b="0">
                <a:solidFill>
                  <a:schemeClr val="tx2"/>
                </a:solidFill>
                <a:latin typeface="Arial Nova Light" panose="020B0304020202020204" pitchFamily="34" charset="0"/>
              </a:defRPr>
            </a:lvl8pPr>
            <a:lvl9pPr marL="460800" indent="-230400" algn="l">
              <a:lnSpc>
                <a:spcPct val="100000"/>
              </a:lnSpc>
              <a:spcBef>
                <a:spcPts val="300"/>
              </a:spcBef>
              <a:spcAft>
                <a:spcPts val="600"/>
              </a:spcAft>
              <a:buClr>
                <a:schemeClr val="tx2"/>
              </a:buClr>
              <a:buFont typeface="Arial Nova" panose="020B0504020202020204" pitchFamily="34" charset="0"/>
              <a:buChar char="–"/>
              <a:defRPr sz="1200" b="0">
                <a:solidFill>
                  <a:schemeClr val="tx2"/>
                </a:solidFill>
                <a:latin typeface="Arial Nova Light" panose="020B0304020202020204" pitchFamily="34" charset="0"/>
              </a:defRPr>
            </a:lvl9pPr>
          </a:lstStyle>
          <a:p>
            <a:pPr lvl="0"/>
            <a:r>
              <a:rPr lang="en-US"/>
              <a:t>Click to add subtitle </a:t>
            </a:r>
          </a:p>
          <a:p>
            <a:pPr lvl="0"/>
            <a:r>
              <a:rPr lang="en-US"/>
              <a:t>Enter &amp; TAB for next text level                                                          SHIFT+TAB to go back in levels</a:t>
            </a:r>
          </a:p>
          <a:p>
            <a:pPr lvl="1"/>
            <a:r>
              <a:rPr lang="en-US"/>
              <a:t>Paragraph 1</a:t>
            </a:r>
          </a:p>
          <a:p>
            <a:pPr lvl="2"/>
            <a:r>
              <a:rPr lang="en-US"/>
              <a:t>Bullet 1</a:t>
            </a:r>
          </a:p>
          <a:p>
            <a:pPr lvl="3"/>
            <a:r>
              <a:rPr lang="en-US"/>
              <a:t>Bullet 2</a:t>
            </a:r>
          </a:p>
          <a:p>
            <a:pPr lvl="4"/>
            <a:r>
              <a:rPr lang="en-US"/>
              <a:t>Bullet 3</a:t>
            </a:r>
          </a:p>
          <a:p>
            <a:pPr lvl="5"/>
            <a:endParaRPr lang="en-US"/>
          </a:p>
          <a:p>
            <a:pPr lvl="5"/>
            <a:endParaRPr lang="en-US"/>
          </a:p>
        </p:txBody>
      </p:sp>
      <p:sp>
        <p:nvSpPr>
          <p:cNvPr id="5" name="GFX BG">
            <a:extLst>
              <a:ext uri="{FF2B5EF4-FFF2-40B4-BE49-F238E27FC236}">
                <a16:creationId xmlns:a16="http://schemas.microsoft.com/office/drawing/2014/main" id="{28469588-AA50-3239-F1EC-9BE302F132F2}"/>
              </a:ext>
            </a:extLst>
          </p:cNvPr>
          <p:cNvSpPr/>
          <p:nvPr userDrawn="1"/>
        </p:nvSpPr>
        <p:spPr>
          <a:xfrm>
            <a:off x="457200" y="2819400"/>
            <a:ext cx="11277600" cy="3657599"/>
          </a:xfrm>
          <a:prstGeom prst="rect">
            <a:avLst/>
          </a:prstGeom>
          <a:solidFill>
            <a:schemeClr val="bg2">
              <a:alpha val="596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01852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5D37C27A-F064-3E33-6580-3C829A192805}"/>
              </a:ext>
            </a:extLst>
          </p:cNvPr>
          <p:cNvSpPr>
            <a:spLocks noGrp="1" noRot="1" noMove="1" noResize="1" noEditPoints="1" noAdjustHandles="1" noChangeArrowheads="1" noChangeShapeType="1"/>
          </p:cNvSpPr>
          <p:nvPr>
            <p:ph type="dt" sz="half" idx="15"/>
          </p:nvPr>
        </p:nvSpPr>
        <p:spPr>
          <a:xfrm>
            <a:off x="0" y="6858000"/>
            <a:ext cx="0" cy="0"/>
          </a:xfrm>
          <a:prstGeom prst="rect">
            <a:avLst/>
          </a:prstGeom>
        </p:spPr>
        <p:txBody>
          <a:bodyPr/>
          <a:lstStyle>
            <a:lvl1pPr>
              <a:defRPr sz="100">
                <a:noFill/>
              </a:defRPr>
            </a:lvl1pPr>
          </a:lstStyle>
          <a:p>
            <a:fld id="{DCCBACBE-1270-4DDD-A2E6-618DF62838FF}" type="datetime4">
              <a:rPr lang="en-US" smtClean="0"/>
              <a:t>May 6, 2024</a:t>
            </a:fld>
            <a:endParaRPr lang="en-US"/>
          </a:p>
        </p:txBody>
      </p:sp>
      <p:sp>
        <p:nvSpPr>
          <p:cNvPr id="18" name="Rectangle 17">
            <a:extLst>
              <a:ext uri="{FF2B5EF4-FFF2-40B4-BE49-F238E27FC236}">
                <a16:creationId xmlns:a16="http://schemas.microsoft.com/office/drawing/2014/main" id="{803A6098-085E-B1C2-7B4D-C821E290776D}"/>
              </a:ext>
            </a:extLst>
          </p:cNvPr>
          <p:cNvSpPr/>
          <p:nvPr userDrawn="1"/>
        </p:nvSpPr>
        <p:spPr>
          <a:xfrm flipH="1" flipV="1">
            <a:off x="11558402" y="5097813"/>
            <a:ext cx="633600" cy="1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10559130-C6F8-762D-5BB4-7485250CD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B916F5-8E09-DF36-CF8D-FF54B89B5892}"/>
              </a:ext>
            </a:extLst>
          </p:cNvPr>
          <p:cNvSpPr>
            <a:spLocks noGrp="1"/>
          </p:cNvSpPr>
          <p:nvPr>
            <p:ph type="sldNum" sz="quarter" idx="12"/>
          </p:nvPr>
        </p:nvSpPr>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6510347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End Slide Dark Teal">
    <p:bg>
      <p:bgPr>
        <a:solidFill>
          <a:schemeClr val="tx2"/>
        </a:solidFill>
        <a:effectLst/>
      </p:bgPr>
    </p:bg>
    <p:spTree>
      <p:nvGrpSpPr>
        <p:cNvPr id="1" name=""/>
        <p:cNvGrpSpPr/>
        <p:nvPr/>
      </p:nvGrpSpPr>
      <p:grpSpPr>
        <a:xfrm>
          <a:off x="0" y="0"/>
          <a:ext cx="0" cy="0"/>
          <a:chOff x="0" y="0"/>
          <a:chExt cx="0" cy="0"/>
        </a:xfrm>
      </p:grpSpPr>
      <p:sp>
        <p:nvSpPr>
          <p:cNvPr id="34" name="Date Placeholder 3" hidden="1">
            <a:extLst>
              <a:ext uri="{FF2B5EF4-FFF2-40B4-BE49-F238E27FC236}">
                <a16:creationId xmlns:a16="http://schemas.microsoft.com/office/drawing/2014/main" id="{CDC0185B-DDFB-02E7-2C7D-C2EBC071692D}"/>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35" name="Footer Placeholder 4" hidden="1">
            <a:extLst>
              <a:ext uri="{FF2B5EF4-FFF2-40B4-BE49-F238E27FC236}">
                <a16:creationId xmlns:a16="http://schemas.microsoft.com/office/drawing/2014/main" id="{9A11D8BE-2CC2-7719-5E1D-2E4E09A1082C}"/>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36" name="Slide Number Placeholder 5" hidden="1">
            <a:extLst>
              <a:ext uri="{FF2B5EF4-FFF2-40B4-BE49-F238E27FC236}">
                <a16:creationId xmlns:a16="http://schemas.microsoft.com/office/drawing/2014/main" id="{71E8B8E7-37CC-6773-278F-5A0A6B1574B6}"/>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0" y="-3600"/>
            <a:ext cx="12192000" cy="686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grpSp>
        <p:nvGrpSpPr>
          <p:cNvPr id="90" name="Logo - negative">
            <a:extLst>
              <a:ext uri="{FF2B5EF4-FFF2-40B4-BE49-F238E27FC236}">
                <a16:creationId xmlns:a16="http://schemas.microsoft.com/office/drawing/2014/main" id="{304F0859-EA0E-1200-4B3A-DF909E5F5FF3}"/>
              </a:ext>
            </a:extLst>
          </p:cNvPr>
          <p:cNvGrpSpPr>
            <a:grpSpLocks/>
          </p:cNvGrpSpPr>
          <p:nvPr userDrawn="1"/>
        </p:nvGrpSpPr>
        <p:grpSpPr bwMode="white">
          <a:xfrm>
            <a:off x="3897335" y="3104647"/>
            <a:ext cx="4426460" cy="819544"/>
            <a:chOff x="3181350" y="2890837"/>
            <a:chExt cx="5829299" cy="1079276"/>
          </a:xfrm>
        </p:grpSpPr>
        <p:sp>
          <p:nvSpPr>
            <p:cNvPr id="91" name="Freeform: Shape 90">
              <a:extLst>
                <a:ext uri="{FF2B5EF4-FFF2-40B4-BE49-F238E27FC236}">
                  <a16:creationId xmlns:a16="http://schemas.microsoft.com/office/drawing/2014/main" id="{50EDF207-0529-39ED-A02D-F4BEE717767E}"/>
                </a:ext>
              </a:extLst>
            </p:cNvPr>
            <p:cNvSpPr/>
            <p:nvPr/>
          </p:nvSpPr>
          <p:spPr bwMode="white">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EAA0ACB-B7B3-CCB2-E039-249ED2E80282}"/>
                </a:ext>
              </a:extLst>
            </p:cNvPr>
            <p:cNvSpPr/>
            <p:nvPr/>
          </p:nvSpPr>
          <p:spPr bwMode="white">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D87F214-5337-71EB-4169-AC5E26405810}"/>
                </a:ext>
              </a:extLst>
            </p:cNvPr>
            <p:cNvSpPr/>
            <p:nvPr/>
          </p:nvSpPr>
          <p:spPr bwMode="white">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D671F60-E2B0-8546-1701-81F2FEF7A554}"/>
                </a:ext>
              </a:extLst>
            </p:cNvPr>
            <p:cNvSpPr/>
            <p:nvPr/>
          </p:nvSpPr>
          <p:spPr bwMode="white">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00A766"/>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D9A5784-1A68-5F3C-30E9-0EF2A3D9ED75}"/>
                </a:ext>
              </a:extLst>
            </p:cNvPr>
            <p:cNvSpPr/>
            <p:nvPr/>
          </p:nvSpPr>
          <p:spPr bwMode="white">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FFFFFF"/>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B765FAC-38AC-0B83-319C-D2140E24F987}"/>
                </a:ext>
              </a:extLst>
            </p:cNvPr>
            <p:cNvSpPr/>
            <p:nvPr/>
          </p:nvSpPr>
          <p:spPr bwMode="white">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FFFFF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0E1A1FD-7780-F1D8-D7AB-965A3EBB4C07}"/>
                </a:ext>
              </a:extLst>
            </p:cNvPr>
            <p:cNvSpPr/>
            <p:nvPr/>
          </p:nvSpPr>
          <p:spPr bwMode="white">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FFFFFF"/>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878195F-82B8-AAD4-5CBB-2F49F6666648}"/>
                </a:ext>
              </a:extLst>
            </p:cNvPr>
            <p:cNvSpPr/>
            <p:nvPr/>
          </p:nvSpPr>
          <p:spPr bwMode="white">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FFFFFF"/>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0B0C7CA-F19A-8677-3B50-84A03312D819}"/>
                </a:ext>
              </a:extLst>
            </p:cNvPr>
            <p:cNvSpPr/>
            <p:nvPr/>
          </p:nvSpPr>
          <p:spPr bwMode="white">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FFFFFF"/>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CDC76A2-5504-4FFE-6904-66347474F389}"/>
                </a:ext>
              </a:extLst>
            </p:cNvPr>
            <p:cNvSpPr/>
            <p:nvPr/>
          </p:nvSpPr>
          <p:spPr bwMode="white">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FFFFFF"/>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755093-763F-51D0-3D6E-E73BFC76F0DD}"/>
                </a:ext>
              </a:extLst>
            </p:cNvPr>
            <p:cNvSpPr/>
            <p:nvPr/>
          </p:nvSpPr>
          <p:spPr bwMode="white">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FFFFFF"/>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0956286-D59A-6E49-869B-72780CC74EDC}"/>
                </a:ext>
              </a:extLst>
            </p:cNvPr>
            <p:cNvSpPr/>
            <p:nvPr/>
          </p:nvSpPr>
          <p:spPr bwMode="white">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FFFFFF"/>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C10A796-14B3-922A-DC06-DFADF1E14753}"/>
                </a:ext>
              </a:extLst>
            </p:cNvPr>
            <p:cNvSpPr/>
            <p:nvPr/>
          </p:nvSpPr>
          <p:spPr bwMode="white">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FFFFFF"/>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22455DF-E4BB-D245-0EB7-5E17BDF26C86}"/>
                </a:ext>
              </a:extLst>
            </p:cNvPr>
            <p:cNvSpPr/>
            <p:nvPr/>
          </p:nvSpPr>
          <p:spPr bwMode="white">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219215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End Slide Paper Gray">
    <p:bg>
      <p:bgPr>
        <a:solidFill>
          <a:schemeClr val="bg2"/>
        </a:solidFill>
        <a:effectLst/>
      </p:bgPr>
    </p:bg>
    <p:spTree>
      <p:nvGrpSpPr>
        <p:cNvPr id="1" name=""/>
        <p:cNvGrpSpPr/>
        <p:nvPr/>
      </p:nvGrpSpPr>
      <p:grpSpPr>
        <a:xfrm>
          <a:off x="0" y="0"/>
          <a:ext cx="0" cy="0"/>
          <a:chOff x="0" y="0"/>
          <a:chExt cx="0" cy="0"/>
        </a:xfrm>
      </p:grpSpPr>
      <p:sp>
        <p:nvSpPr>
          <p:cNvPr id="34" name="Date Placeholder 3" hidden="1">
            <a:extLst>
              <a:ext uri="{FF2B5EF4-FFF2-40B4-BE49-F238E27FC236}">
                <a16:creationId xmlns:a16="http://schemas.microsoft.com/office/drawing/2014/main" id="{CDC0185B-DDFB-02E7-2C7D-C2EBC071692D}"/>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1DDA6D8C-7130-409E-A3A0-5D0777BD2456}" type="datetime4">
              <a:rPr lang="en-US" smtClean="0"/>
              <a:t>May 6, 2024</a:t>
            </a:fld>
            <a:endParaRPr lang="en-US"/>
          </a:p>
        </p:txBody>
      </p:sp>
      <p:sp>
        <p:nvSpPr>
          <p:cNvPr id="35" name="Footer Placeholder 4" hidden="1">
            <a:extLst>
              <a:ext uri="{FF2B5EF4-FFF2-40B4-BE49-F238E27FC236}">
                <a16:creationId xmlns:a16="http://schemas.microsoft.com/office/drawing/2014/main" id="{9A11D8BE-2CC2-7719-5E1D-2E4E09A1082C}"/>
              </a:ext>
            </a:extLst>
          </p:cNvPr>
          <p:cNvSpPr>
            <a:spLocks noGrp="1" noRot="1" noMove="1" noResize="1" noEditPoints="1" noAdjustHandles="1" noChangeArrowheads="1" noChangeShapeType="1"/>
          </p:cNvSpPr>
          <p:nvPr>
            <p:ph type="ftr" sz="quarter" idx="3"/>
          </p:nvPr>
        </p:nvSpPr>
        <p:spPr>
          <a:xfrm>
            <a:off x="0" y="6858000"/>
            <a:ext cx="0" cy="0"/>
          </a:xfrm>
          <a:prstGeom prst="rect">
            <a:avLst/>
          </a:prstGeom>
        </p:spPr>
        <p:txBody>
          <a:bodyPr vert="horz" lIns="0" tIns="0" rIns="0" bIns="0" rtlCol="0" anchor="b" anchorCtr="0"/>
          <a:lstStyle>
            <a:lvl1pPr algn="ctr">
              <a:defRPr sz="100">
                <a:noFill/>
              </a:defRPr>
            </a:lvl1pPr>
          </a:lstStyle>
          <a:p>
            <a:endParaRPr lang="en-US"/>
          </a:p>
        </p:txBody>
      </p:sp>
      <p:sp>
        <p:nvSpPr>
          <p:cNvPr id="36" name="Slide Number Placeholder 5" hidden="1">
            <a:extLst>
              <a:ext uri="{FF2B5EF4-FFF2-40B4-BE49-F238E27FC236}">
                <a16:creationId xmlns:a16="http://schemas.microsoft.com/office/drawing/2014/main" id="{71E8B8E7-37CC-6773-278F-5A0A6B1574B6}"/>
              </a:ext>
            </a:extLst>
          </p:cNvPr>
          <p:cNvSpPr>
            <a:spLocks noGrp="1" noRot="1" noMove="1" noResize="1" noEditPoints="1" noAdjustHandles="1" noChangeArrowheads="1" noChangeShapeType="1"/>
          </p:cNvSpPr>
          <p:nvPr>
            <p:ph type="sldNum" sz="quarter" idx="4"/>
          </p:nvPr>
        </p:nvSpPr>
        <p:spPr>
          <a:xfrm flipV="1">
            <a:off x="0" y="6858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US" smtClean="0"/>
              <a:pPr/>
              <a:t>‹#›</a:t>
            </a:fld>
            <a:endParaRPr lang="en-US"/>
          </a:p>
        </p:txBody>
      </p:sp>
      <p:sp>
        <p:nvSpPr>
          <p:cNvPr id="2" name="Background">
            <a:extLst>
              <a:ext uri="{FF2B5EF4-FFF2-40B4-BE49-F238E27FC236}">
                <a16:creationId xmlns:a16="http://schemas.microsoft.com/office/drawing/2014/main" id="{1608642B-7F9A-AC35-AD5A-DC0F8E85D0A5}"/>
              </a:ext>
            </a:extLst>
          </p:cNvPr>
          <p:cNvSpPr/>
          <p:nvPr userDrawn="1"/>
        </p:nvSpPr>
        <p:spPr>
          <a:xfrm>
            <a:off x="-1" y="1789"/>
            <a:ext cx="121920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err="1"/>
          </a:p>
        </p:txBody>
      </p:sp>
      <p:grpSp>
        <p:nvGrpSpPr>
          <p:cNvPr id="47" name="Group 46">
            <a:extLst>
              <a:ext uri="{FF2B5EF4-FFF2-40B4-BE49-F238E27FC236}">
                <a16:creationId xmlns:a16="http://schemas.microsoft.com/office/drawing/2014/main" id="{239605E4-469C-1A0B-5589-F077EB6DC172}"/>
              </a:ext>
            </a:extLst>
          </p:cNvPr>
          <p:cNvGrpSpPr/>
          <p:nvPr userDrawn="1"/>
        </p:nvGrpSpPr>
        <p:grpSpPr>
          <a:xfrm>
            <a:off x="3873880" y="3109202"/>
            <a:ext cx="4426460" cy="819544"/>
            <a:chOff x="3181350" y="2890837"/>
            <a:chExt cx="5829299" cy="1079276"/>
          </a:xfrm>
        </p:grpSpPr>
        <p:sp>
          <p:nvSpPr>
            <p:cNvPr id="48" name="Freeform: Shape 47">
              <a:extLst>
                <a:ext uri="{FF2B5EF4-FFF2-40B4-BE49-F238E27FC236}">
                  <a16:creationId xmlns:a16="http://schemas.microsoft.com/office/drawing/2014/main" id="{89574AB9-7906-BCF6-A6A1-085140A0FFC9}"/>
                </a:ext>
              </a:extLst>
            </p:cNvPr>
            <p:cNvSpPr/>
            <p:nvPr/>
          </p:nvSpPr>
          <p:spPr>
            <a:xfrm>
              <a:off x="4016502" y="3442718"/>
              <a:ext cx="282892" cy="493677"/>
            </a:xfrm>
            <a:custGeom>
              <a:avLst/>
              <a:gdLst>
                <a:gd name="connsiteX0" fmla="*/ 91059 w 282892"/>
                <a:gd name="connsiteY0" fmla="*/ 35621 h 493677"/>
                <a:gd name="connsiteX1" fmla="*/ 78391 w 282892"/>
                <a:gd name="connsiteY1" fmla="*/ 257553 h 493677"/>
                <a:gd name="connsiteX2" fmla="*/ 0 w 282892"/>
                <a:gd name="connsiteY2" fmla="*/ 493678 h 493677"/>
                <a:gd name="connsiteX3" fmla="*/ 282892 w 282892"/>
                <a:gd name="connsiteY3" fmla="*/ 24762 h 493677"/>
                <a:gd name="connsiteX4" fmla="*/ 91059 w 282892"/>
                <a:gd name="connsiteY4" fmla="*/ 35621 h 49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 h="493677">
                  <a:moveTo>
                    <a:pt x="91059" y="35621"/>
                  </a:moveTo>
                  <a:cubicBezTo>
                    <a:pt x="15811" y="99533"/>
                    <a:pt x="47435" y="200403"/>
                    <a:pt x="78391" y="257553"/>
                  </a:cubicBezTo>
                  <a:cubicBezTo>
                    <a:pt x="117158" y="328991"/>
                    <a:pt x="67627" y="434242"/>
                    <a:pt x="0" y="493678"/>
                  </a:cubicBezTo>
                  <a:cubicBezTo>
                    <a:pt x="164402" y="400238"/>
                    <a:pt x="276701" y="225930"/>
                    <a:pt x="282892" y="24762"/>
                  </a:cubicBezTo>
                  <a:cubicBezTo>
                    <a:pt x="231838" y="-8671"/>
                    <a:pt x="146209" y="-11242"/>
                    <a:pt x="91059" y="35621"/>
                  </a:cubicBezTo>
                  <a:close/>
                </a:path>
              </a:pathLst>
            </a:custGeom>
            <a:solidFill>
              <a:srgbClr val="00C2B2"/>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F0B92D07-4443-417C-04CD-14B9CEB59A85}"/>
                </a:ext>
              </a:extLst>
            </p:cNvPr>
            <p:cNvSpPr/>
            <p:nvPr/>
          </p:nvSpPr>
          <p:spPr>
            <a:xfrm>
              <a:off x="3427022" y="3587759"/>
              <a:ext cx="333784" cy="382354"/>
            </a:xfrm>
            <a:custGeom>
              <a:avLst/>
              <a:gdLst>
                <a:gd name="connsiteX0" fmla="*/ 288489 w 333784"/>
                <a:gd name="connsiteY0" fmla="*/ 51266 h 382354"/>
                <a:gd name="connsiteX1" fmla="*/ 21884 w 333784"/>
                <a:gd name="connsiteY1" fmla="*/ 79650 h 382354"/>
                <a:gd name="connsiteX2" fmla="*/ 169331 w 333784"/>
                <a:gd name="connsiteY2" fmla="*/ 207095 h 382354"/>
                <a:gd name="connsiteX3" fmla="*/ 259057 w 333784"/>
                <a:gd name="connsiteY3" fmla="*/ 382355 h 382354"/>
                <a:gd name="connsiteX4" fmla="*/ 288489 w 333784"/>
                <a:gd name="connsiteY4" fmla="*/ 51266 h 382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84" h="382354">
                  <a:moveTo>
                    <a:pt x="288489" y="51266"/>
                  </a:moveTo>
                  <a:cubicBezTo>
                    <a:pt x="180666" y="-40174"/>
                    <a:pt x="86273" y="4117"/>
                    <a:pt x="21884" y="79650"/>
                  </a:cubicBezTo>
                  <a:cubicBezTo>
                    <a:pt x="-43362" y="156231"/>
                    <a:pt x="46554" y="179187"/>
                    <a:pt x="169331" y="207095"/>
                  </a:cubicBezTo>
                  <a:cubicBezTo>
                    <a:pt x="262010" y="228145"/>
                    <a:pt x="250580" y="354066"/>
                    <a:pt x="259057" y="382355"/>
                  </a:cubicBezTo>
                  <a:cubicBezTo>
                    <a:pt x="369737" y="203571"/>
                    <a:pt x="337829" y="93081"/>
                    <a:pt x="288489" y="51266"/>
                  </a:cubicBezTo>
                  <a:close/>
                </a:path>
              </a:pathLst>
            </a:custGeom>
            <a:solidFill>
              <a:srgbClr val="12FF1A"/>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0ADF5AF-AB57-44FA-3360-B6E3D073C2B4}"/>
                </a:ext>
              </a:extLst>
            </p:cNvPr>
            <p:cNvSpPr/>
            <p:nvPr/>
          </p:nvSpPr>
          <p:spPr>
            <a:xfrm>
              <a:off x="3823283" y="2914649"/>
              <a:ext cx="474491" cy="488918"/>
            </a:xfrm>
            <a:custGeom>
              <a:avLst/>
              <a:gdLst>
                <a:gd name="connsiteX0" fmla="*/ 65488 w 474491"/>
                <a:gd name="connsiteY0" fmla="*/ 167259 h 488918"/>
                <a:gd name="connsiteX1" fmla="*/ 87681 w 474491"/>
                <a:gd name="connsiteY1" fmla="*/ 382905 h 488918"/>
                <a:gd name="connsiteX2" fmla="*/ 411055 w 474491"/>
                <a:gd name="connsiteY2" fmla="*/ 398717 h 488918"/>
                <a:gd name="connsiteX3" fmla="*/ 474492 w 474491"/>
                <a:gd name="connsiteY3" fmla="*/ 488918 h 488918"/>
                <a:gd name="connsiteX4" fmla="*/ 78918 w 474491"/>
                <a:gd name="connsiteY4" fmla="*/ 0 h 488918"/>
                <a:gd name="connsiteX5" fmla="*/ 65488 w 474491"/>
                <a:gd name="connsiteY5" fmla="*/ 167259 h 48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491" h="488918">
                  <a:moveTo>
                    <a:pt x="65488" y="167259"/>
                  </a:moveTo>
                  <a:cubicBezTo>
                    <a:pt x="249416" y="309944"/>
                    <a:pt x="87681" y="382905"/>
                    <a:pt x="87681" y="382905"/>
                  </a:cubicBezTo>
                  <a:cubicBezTo>
                    <a:pt x="192075" y="471583"/>
                    <a:pt x="297612" y="301752"/>
                    <a:pt x="411055" y="398717"/>
                  </a:cubicBezTo>
                  <a:cubicBezTo>
                    <a:pt x="441059" y="424434"/>
                    <a:pt x="460204" y="455486"/>
                    <a:pt x="474492" y="488918"/>
                  </a:cubicBezTo>
                  <a:cubicBezTo>
                    <a:pt x="455346" y="256889"/>
                    <a:pt x="294755" y="65056"/>
                    <a:pt x="78918" y="0"/>
                  </a:cubicBezTo>
                  <a:cubicBezTo>
                    <a:pt x="-5664" y="37148"/>
                    <a:pt x="-39573" y="85820"/>
                    <a:pt x="65488" y="167259"/>
                  </a:cubicBezTo>
                  <a:close/>
                </a:path>
              </a:pathLst>
            </a:custGeom>
            <a:solidFill>
              <a:srgbClr val="00DC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DF4281F-EB7F-5D77-7519-D050653A1181}"/>
                </a:ext>
              </a:extLst>
            </p:cNvPr>
            <p:cNvSpPr/>
            <p:nvPr/>
          </p:nvSpPr>
          <p:spPr>
            <a:xfrm>
              <a:off x="3181350" y="2890837"/>
              <a:ext cx="649890" cy="698154"/>
            </a:xfrm>
            <a:custGeom>
              <a:avLst/>
              <a:gdLst>
                <a:gd name="connsiteX0" fmla="*/ 263271 w 649890"/>
                <a:gd name="connsiteY0" fmla="*/ 683324 h 698154"/>
                <a:gd name="connsiteX1" fmla="*/ 455676 w 649890"/>
                <a:gd name="connsiteY1" fmla="*/ 387858 h 698154"/>
                <a:gd name="connsiteX2" fmla="*/ 472250 w 649890"/>
                <a:gd name="connsiteY2" fmla="*/ 136017 h 698154"/>
                <a:gd name="connsiteX3" fmla="*/ 649891 w 649890"/>
                <a:gd name="connsiteY3" fmla="*/ 7429 h 698154"/>
                <a:gd name="connsiteX4" fmla="*/ 559213 w 649890"/>
                <a:gd name="connsiteY4" fmla="*/ 0 h 698154"/>
                <a:gd name="connsiteX5" fmla="*/ 0 w 649890"/>
                <a:gd name="connsiteY5" fmla="*/ 559118 h 698154"/>
                <a:gd name="connsiteX6" fmla="*/ 1334 w 649890"/>
                <a:gd name="connsiteY6" fmla="*/ 595979 h 698154"/>
                <a:gd name="connsiteX7" fmla="*/ 263271 w 649890"/>
                <a:gd name="connsiteY7" fmla="*/ 683228 h 69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890" h="698154">
                  <a:moveTo>
                    <a:pt x="263271" y="683324"/>
                  </a:moveTo>
                  <a:cubicBezTo>
                    <a:pt x="221552" y="569309"/>
                    <a:pt x="274606" y="516826"/>
                    <a:pt x="455676" y="387858"/>
                  </a:cubicBezTo>
                  <a:cubicBezTo>
                    <a:pt x="684562" y="224981"/>
                    <a:pt x="326612" y="282702"/>
                    <a:pt x="472250" y="136017"/>
                  </a:cubicBezTo>
                  <a:cubicBezTo>
                    <a:pt x="523875" y="84106"/>
                    <a:pt x="596360" y="43720"/>
                    <a:pt x="649891" y="7429"/>
                  </a:cubicBezTo>
                  <a:cubicBezTo>
                    <a:pt x="620363" y="2572"/>
                    <a:pt x="590074" y="0"/>
                    <a:pt x="559213" y="0"/>
                  </a:cubicBezTo>
                  <a:cubicBezTo>
                    <a:pt x="250412" y="0"/>
                    <a:pt x="0" y="250412"/>
                    <a:pt x="0" y="559118"/>
                  </a:cubicBezTo>
                  <a:cubicBezTo>
                    <a:pt x="0" y="571500"/>
                    <a:pt x="572" y="583787"/>
                    <a:pt x="1334" y="595979"/>
                  </a:cubicBezTo>
                  <a:cubicBezTo>
                    <a:pt x="85630" y="674180"/>
                    <a:pt x="190214" y="724853"/>
                    <a:pt x="263271" y="683228"/>
                  </a:cubicBezTo>
                  <a:close/>
                </a:path>
              </a:pathLst>
            </a:custGeom>
            <a:solidFill>
              <a:srgbClr val="1B4D4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3CFFCDD-F4FA-6D31-923A-194032E8FE6F}"/>
                </a:ext>
              </a:extLst>
            </p:cNvPr>
            <p:cNvSpPr/>
            <p:nvPr/>
          </p:nvSpPr>
          <p:spPr>
            <a:xfrm>
              <a:off x="4590002" y="3139915"/>
              <a:ext cx="497966" cy="581120"/>
            </a:xfrm>
            <a:custGeom>
              <a:avLst/>
              <a:gdLst>
                <a:gd name="connsiteX0" fmla="*/ 0 w 497966"/>
                <a:gd name="connsiteY0" fmla="*/ 0 h 581120"/>
                <a:gd name="connsiteX1" fmla="*/ 233743 w 497966"/>
                <a:gd name="connsiteY1" fmla="*/ 0 h 581120"/>
                <a:gd name="connsiteX2" fmla="*/ 465011 w 497966"/>
                <a:gd name="connsiteY2" fmla="*/ 73247 h 581120"/>
                <a:gd name="connsiteX3" fmla="*/ 497967 w 497966"/>
                <a:gd name="connsiteY3" fmla="*/ 192596 h 581120"/>
                <a:gd name="connsiteX4" fmla="*/ 478250 w 497966"/>
                <a:gd name="connsiteY4" fmla="*/ 283178 h 581120"/>
                <a:gd name="connsiteX5" fmla="*/ 242030 w 497966"/>
                <a:gd name="connsiteY5" fmla="*/ 391001 h 581120"/>
                <a:gd name="connsiteX6" fmla="*/ 145733 w 497966"/>
                <a:gd name="connsiteY6" fmla="*/ 391001 h 581120"/>
                <a:gd name="connsiteX7" fmla="*/ 145733 w 497966"/>
                <a:gd name="connsiteY7" fmla="*/ 581120 h 581120"/>
                <a:gd name="connsiteX8" fmla="*/ 0 w 497966"/>
                <a:gd name="connsiteY8" fmla="*/ 581120 h 581120"/>
                <a:gd name="connsiteX9" fmla="*/ 0 w 497966"/>
                <a:gd name="connsiteY9" fmla="*/ 0 h 581120"/>
                <a:gd name="connsiteX10" fmla="*/ 145733 w 497966"/>
                <a:gd name="connsiteY10" fmla="*/ 106966 h 581120"/>
                <a:gd name="connsiteX11" fmla="*/ 145733 w 497966"/>
                <a:gd name="connsiteY11" fmla="*/ 283083 h 581120"/>
                <a:gd name="connsiteX12" fmla="*/ 232982 w 497966"/>
                <a:gd name="connsiteY12" fmla="*/ 283083 h 581120"/>
                <a:gd name="connsiteX13" fmla="*/ 353187 w 497966"/>
                <a:gd name="connsiteY13" fmla="*/ 191738 h 581120"/>
                <a:gd name="connsiteX14" fmla="*/ 237934 w 497966"/>
                <a:gd name="connsiteY14" fmla="*/ 106966 h 581120"/>
                <a:gd name="connsiteX15" fmla="*/ 145733 w 497966"/>
                <a:gd name="connsiteY15" fmla="*/ 106966 h 5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7966" h="581120">
                  <a:moveTo>
                    <a:pt x="0" y="0"/>
                  </a:moveTo>
                  <a:lnTo>
                    <a:pt x="233743" y="0"/>
                  </a:lnTo>
                  <a:cubicBezTo>
                    <a:pt x="329184" y="0"/>
                    <a:pt x="414052" y="0"/>
                    <a:pt x="465011" y="73247"/>
                  </a:cubicBezTo>
                  <a:cubicBezTo>
                    <a:pt x="487204" y="106204"/>
                    <a:pt x="497967" y="153067"/>
                    <a:pt x="497967" y="192596"/>
                  </a:cubicBezTo>
                  <a:cubicBezTo>
                    <a:pt x="497967" y="224695"/>
                    <a:pt x="491395" y="255937"/>
                    <a:pt x="478250" y="283178"/>
                  </a:cubicBezTo>
                  <a:cubicBezTo>
                    <a:pt x="428054" y="386905"/>
                    <a:pt x="320992" y="389382"/>
                    <a:pt x="242030" y="391001"/>
                  </a:cubicBezTo>
                  <a:lnTo>
                    <a:pt x="145733" y="391001"/>
                  </a:lnTo>
                  <a:lnTo>
                    <a:pt x="145733" y="581120"/>
                  </a:lnTo>
                  <a:lnTo>
                    <a:pt x="0" y="581120"/>
                  </a:lnTo>
                  <a:lnTo>
                    <a:pt x="0" y="0"/>
                  </a:lnTo>
                  <a:close/>
                  <a:moveTo>
                    <a:pt x="145733" y="106966"/>
                  </a:moveTo>
                  <a:lnTo>
                    <a:pt x="145733" y="283083"/>
                  </a:lnTo>
                  <a:lnTo>
                    <a:pt x="232982" y="283083"/>
                  </a:lnTo>
                  <a:cubicBezTo>
                    <a:pt x="287274" y="283083"/>
                    <a:pt x="353187" y="281464"/>
                    <a:pt x="353187" y="191738"/>
                  </a:cubicBezTo>
                  <a:cubicBezTo>
                    <a:pt x="353187" y="106966"/>
                    <a:pt x="279940" y="106966"/>
                    <a:pt x="237934" y="106966"/>
                  </a:cubicBezTo>
                  <a:lnTo>
                    <a:pt x="145733" y="106966"/>
                  </a:lnTo>
                  <a:close/>
                </a:path>
              </a:pathLst>
            </a:custGeom>
            <a:solidFill>
              <a:srgbClr val="1B4D4A"/>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C294C4A-6855-9F0A-CB34-3653A3E04675}"/>
                </a:ext>
              </a:extLst>
            </p:cNvPr>
            <p:cNvSpPr/>
            <p:nvPr/>
          </p:nvSpPr>
          <p:spPr>
            <a:xfrm>
              <a:off x="5167598" y="3139153"/>
              <a:ext cx="513588" cy="581977"/>
            </a:xfrm>
            <a:custGeom>
              <a:avLst/>
              <a:gdLst>
                <a:gd name="connsiteX0" fmla="*/ 0 w 513588"/>
                <a:gd name="connsiteY0" fmla="*/ 0 h 581977"/>
                <a:gd name="connsiteX1" fmla="*/ 262128 w 513588"/>
                <a:gd name="connsiteY1" fmla="*/ 0 h 581977"/>
                <a:gd name="connsiteX2" fmla="*/ 452533 w 513588"/>
                <a:gd name="connsiteY2" fmla="*/ 59341 h 581977"/>
                <a:gd name="connsiteX3" fmla="*/ 498729 w 513588"/>
                <a:gd name="connsiteY3" fmla="*/ 188786 h 581977"/>
                <a:gd name="connsiteX4" fmla="*/ 379190 w 513588"/>
                <a:gd name="connsiteY4" fmla="*/ 349568 h 581977"/>
                <a:gd name="connsiteX5" fmla="*/ 513588 w 513588"/>
                <a:gd name="connsiteY5" fmla="*/ 581978 h 581977"/>
                <a:gd name="connsiteX6" fmla="*/ 352806 w 513588"/>
                <a:gd name="connsiteY6" fmla="*/ 581978 h 581977"/>
                <a:gd name="connsiteX7" fmla="*/ 237458 w 513588"/>
                <a:gd name="connsiteY7" fmla="*/ 374237 h 581977"/>
                <a:gd name="connsiteX8" fmla="*/ 145923 w 513588"/>
                <a:gd name="connsiteY8" fmla="*/ 374237 h 581977"/>
                <a:gd name="connsiteX9" fmla="*/ 145923 w 513588"/>
                <a:gd name="connsiteY9" fmla="*/ 581978 h 581977"/>
                <a:gd name="connsiteX10" fmla="*/ 0 w 513588"/>
                <a:gd name="connsiteY10" fmla="*/ 581978 h 581977"/>
                <a:gd name="connsiteX11" fmla="*/ 0 w 513588"/>
                <a:gd name="connsiteY11" fmla="*/ 0 h 581977"/>
                <a:gd name="connsiteX12" fmla="*/ 145923 w 513588"/>
                <a:gd name="connsiteY12" fmla="*/ 108776 h 581977"/>
                <a:gd name="connsiteX13" fmla="*/ 145923 w 513588"/>
                <a:gd name="connsiteY13" fmla="*/ 266224 h 581977"/>
                <a:gd name="connsiteX14" fmla="*/ 266319 w 513588"/>
                <a:gd name="connsiteY14" fmla="*/ 266224 h 581977"/>
                <a:gd name="connsiteX15" fmla="*/ 353663 w 513588"/>
                <a:gd name="connsiteY15" fmla="*/ 186309 h 581977"/>
                <a:gd name="connsiteX16" fmla="*/ 269558 w 513588"/>
                <a:gd name="connsiteY16" fmla="*/ 108871 h 581977"/>
                <a:gd name="connsiteX17" fmla="*/ 145923 w 513588"/>
                <a:gd name="connsiteY17" fmla="*/ 108871 h 58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588" h="581977">
                  <a:moveTo>
                    <a:pt x="0" y="0"/>
                  </a:moveTo>
                  <a:lnTo>
                    <a:pt x="262128" y="0"/>
                  </a:lnTo>
                  <a:cubicBezTo>
                    <a:pt x="323088" y="857"/>
                    <a:pt x="399002" y="1619"/>
                    <a:pt x="452533" y="59341"/>
                  </a:cubicBezTo>
                  <a:cubicBezTo>
                    <a:pt x="479774" y="89821"/>
                    <a:pt x="498729" y="136017"/>
                    <a:pt x="498729" y="188786"/>
                  </a:cubicBezTo>
                  <a:cubicBezTo>
                    <a:pt x="498729" y="305848"/>
                    <a:pt x="418814" y="334709"/>
                    <a:pt x="379190" y="349568"/>
                  </a:cubicBezTo>
                  <a:lnTo>
                    <a:pt x="513588" y="581978"/>
                  </a:lnTo>
                  <a:lnTo>
                    <a:pt x="352806" y="581978"/>
                  </a:lnTo>
                  <a:lnTo>
                    <a:pt x="237458" y="374237"/>
                  </a:lnTo>
                  <a:lnTo>
                    <a:pt x="145923" y="374237"/>
                  </a:lnTo>
                  <a:lnTo>
                    <a:pt x="145923" y="581978"/>
                  </a:lnTo>
                  <a:lnTo>
                    <a:pt x="0" y="581978"/>
                  </a:lnTo>
                  <a:lnTo>
                    <a:pt x="0" y="0"/>
                  </a:lnTo>
                  <a:close/>
                  <a:moveTo>
                    <a:pt x="145923" y="108776"/>
                  </a:moveTo>
                  <a:lnTo>
                    <a:pt x="145923" y="266224"/>
                  </a:lnTo>
                  <a:lnTo>
                    <a:pt x="266319" y="266224"/>
                  </a:lnTo>
                  <a:cubicBezTo>
                    <a:pt x="286893" y="265367"/>
                    <a:pt x="353663" y="263747"/>
                    <a:pt x="353663" y="186309"/>
                  </a:cubicBezTo>
                  <a:cubicBezTo>
                    <a:pt x="353663" y="108871"/>
                    <a:pt x="300038" y="109633"/>
                    <a:pt x="269558" y="108871"/>
                  </a:cubicBezTo>
                  <a:lnTo>
                    <a:pt x="145923" y="108871"/>
                  </a:lnTo>
                  <a:close/>
                </a:path>
              </a:pathLst>
            </a:custGeom>
            <a:solidFill>
              <a:srgbClr val="1B4D4A"/>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13CC248-96E3-EACC-8E66-736EAFC4FFAD}"/>
                </a:ext>
              </a:extLst>
            </p:cNvPr>
            <p:cNvSpPr/>
            <p:nvPr/>
          </p:nvSpPr>
          <p:spPr>
            <a:xfrm>
              <a:off x="5733288" y="3121818"/>
              <a:ext cx="581977" cy="615695"/>
            </a:xfrm>
            <a:custGeom>
              <a:avLst/>
              <a:gdLst>
                <a:gd name="connsiteX0" fmla="*/ 288893 w 581977"/>
                <a:gd name="connsiteY0" fmla="*/ 615696 h 615695"/>
                <a:gd name="connsiteX1" fmla="*/ 0 w 581977"/>
                <a:gd name="connsiteY1" fmla="*/ 306229 h 615695"/>
                <a:gd name="connsiteX2" fmla="*/ 286417 w 581977"/>
                <a:gd name="connsiteY2" fmla="*/ 0 h 615695"/>
                <a:gd name="connsiteX3" fmla="*/ 392621 w 581977"/>
                <a:gd name="connsiteY3" fmla="*/ 17240 h 615695"/>
                <a:gd name="connsiteX4" fmla="*/ 581977 w 581977"/>
                <a:gd name="connsiteY4" fmla="*/ 311944 h 615695"/>
                <a:gd name="connsiteX5" fmla="*/ 471678 w 581977"/>
                <a:gd name="connsiteY5" fmla="*/ 554736 h 615695"/>
                <a:gd name="connsiteX6" fmla="*/ 288988 w 581977"/>
                <a:gd name="connsiteY6" fmla="*/ 615696 h 615695"/>
                <a:gd name="connsiteX7" fmla="*/ 389287 w 581977"/>
                <a:gd name="connsiteY7" fmla="*/ 163830 h 615695"/>
                <a:gd name="connsiteX8" fmla="*/ 287179 w 581977"/>
                <a:gd name="connsiteY8" fmla="*/ 121063 h 615695"/>
                <a:gd name="connsiteX9" fmla="*/ 143161 w 581977"/>
                <a:gd name="connsiteY9" fmla="*/ 303752 h 615695"/>
                <a:gd name="connsiteX10" fmla="*/ 288893 w 581977"/>
                <a:gd name="connsiteY10" fmla="*/ 493109 h 615695"/>
                <a:gd name="connsiteX11" fmla="*/ 436245 w 581977"/>
                <a:gd name="connsiteY11" fmla="*/ 321945 h 615695"/>
                <a:gd name="connsiteX12" fmla="*/ 389287 w 581977"/>
                <a:gd name="connsiteY12" fmla="*/ 163925 h 6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1977" h="615695">
                  <a:moveTo>
                    <a:pt x="288893" y="615696"/>
                  </a:moveTo>
                  <a:cubicBezTo>
                    <a:pt x="104489" y="615696"/>
                    <a:pt x="0" y="474155"/>
                    <a:pt x="0" y="306229"/>
                  </a:cubicBezTo>
                  <a:cubicBezTo>
                    <a:pt x="0" y="148971"/>
                    <a:pt x="99631" y="0"/>
                    <a:pt x="286417" y="0"/>
                  </a:cubicBezTo>
                  <a:cubicBezTo>
                    <a:pt x="320992" y="0"/>
                    <a:pt x="357188" y="4953"/>
                    <a:pt x="392621" y="17240"/>
                  </a:cubicBezTo>
                  <a:cubicBezTo>
                    <a:pt x="570452" y="78962"/>
                    <a:pt x="581977" y="272415"/>
                    <a:pt x="581977" y="311944"/>
                  </a:cubicBezTo>
                  <a:cubicBezTo>
                    <a:pt x="581977" y="412337"/>
                    <a:pt x="535876" y="502920"/>
                    <a:pt x="471678" y="554736"/>
                  </a:cubicBezTo>
                  <a:cubicBezTo>
                    <a:pt x="414909" y="601694"/>
                    <a:pt x="348996" y="615696"/>
                    <a:pt x="288988" y="615696"/>
                  </a:cubicBezTo>
                  <a:close/>
                  <a:moveTo>
                    <a:pt x="389287" y="163830"/>
                  </a:moveTo>
                  <a:cubicBezTo>
                    <a:pt x="364617" y="137446"/>
                    <a:pt x="326707" y="121063"/>
                    <a:pt x="287179" y="121063"/>
                  </a:cubicBezTo>
                  <a:cubicBezTo>
                    <a:pt x="199072" y="121063"/>
                    <a:pt x="143161" y="198406"/>
                    <a:pt x="143161" y="303752"/>
                  </a:cubicBezTo>
                  <a:cubicBezTo>
                    <a:pt x="143161" y="442055"/>
                    <a:pt x="220504" y="493109"/>
                    <a:pt x="288893" y="493109"/>
                  </a:cubicBezTo>
                  <a:cubicBezTo>
                    <a:pt x="357283" y="493109"/>
                    <a:pt x="432149" y="443770"/>
                    <a:pt x="436245" y="321945"/>
                  </a:cubicBezTo>
                  <a:cubicBezTo>
                    <a:pt x="438721" y="261080"/>
                    <a:pt x="422243" y="199263"/>
                    <a:pt x="389287" y="163925"/>
                  </a:cubicBezTo>
                  <a:close/>
                </a:path>
              </a:pathLst>
            </a:custGeom>
            <a:solidFill>
              <a:srgbClr val="1B4D4A"/>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B28BCFC-41B5-1FAA-54BD-034809FC8AA7}"/>
                </a:ext>
              </a:extLst>
            </p:cNvPr>
            <p:cNvSpPr/>
            <p:nvPr/>
          </p:nvSpPr>
          <p:spPr>
            <a:xfrm>
              <a:off x="6812280" y="3125152"/>
              <a:ext cx="585216" cy="610743"/>
            </a:xfrm>
            <a:custGeom>
              <a:avLst/>
              <a:gdLst>
                <a:gd name="connsiteX0" fmla="*/ 290513 w 585216"/>
                <a:gd name="connsiteY0" fmla="*/ 610743 h 610743"/>
                <a:gd name="connsiteX1" fmla="*/ 0 w 585216"/>
                <a:gd name="connsiteY1" fmla="*/ 305372 h 610743"/>
                <a:gd name="connsiteX2" fmla="*/ 292989 w 585216"/>
                <a:gd name="connsiteY2" fmla="*/ 0 h 610743"/>
                <a:gd name="connsiteX3" fmla="*/ 585216 w 585216"/>
                <a:gd name="connsiteY3" fmla="*/ 299657 h 610743"/>
                <a:gd name="connsiteX4" fmla="*/ 290513 w 585216"/>
                <a:gd name="connsiteY4" fmla="*/ 610743 h 610743"/>
                <a:gd name="connsiteX5" fmla="*/ 292989 w 585216"/>
                <a:gd name="connsiteY5" fmla="*/ 62579 h 610743"/>
                <a:gd name="connsiteX6" fmla="*/ 83915 w 585216"/>
                <a:gd name="connsiteY6" fmla="*/ 306229 h 610743"/>
                <a:gd name="connsiteX7" fmla="*/ 293846 w 585216"/>
                <a:gd name="connsiteY7" fmla="*/ 549878 h 610743"/>
                <a:gd name="connsiteX8" fmla="*/ 501301 w 585216"/>
                <a:gd name="connsiteY8" fmla="*/ 300514 h 610743"/>
                <a:gd name="connsiteX9" fmla="*/ 293084 w 585216"/>
                <a:gd name="connsiteY9" fmla="*/ 62675 h 61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216" h="610743">
                  <a:moveTo>
                    <a:pt x="290513" y="610743"/>
                  </a:moveTo>
                  <a:cubicBezTo>
                    <a:pt x="113538" y="610743"/>
                    <a:pt x="0" y="486442"/>
                    <a:pt x="0" y="305372"/>
                  </a:cubicBezTo>
                  <a:cubicBezTo>
                    <a:pt x="0" y="89726"/>
                    <a:pt x="148971" y="0"/>
                    <a:pt x="292989" y="0"/>
                  </a:cubicBezTo>
                  <a:cubicBezTo>
                    <a:pt x="455962" y="0"/>
                    <a:pt x="585216" y="110300"/>
                    <a:pt x="585216" y="299657"/>
                  </a:cubicBezTo>
                  <a:cubicBezTo>
                    <a:pt x="585216" y="474154"/>
                    <a:pt x="483108" y="610743"/>
                    <a:pt x="290513" y="610743"/>
                  </a:cubicBezTo>
                  <a:close/>
                  <a:moveTo>
                    <a:pt x="292989" y="62579"/>
                  </a:moveTo>
                  <a:cubicBezTo>
                    <a:pt x="146494" y="62579"/>
                    <a:pt x="83915" y="175355"/>
                    <a:pt x="83915" y="306229"/>
                  </a:cubicBezTo>
                  <a:cubicBezTo>
                    <a:pt x="83915" y="428054"/>
                    <a:pt x="144018" y="549878"/>
                    <a:pt x="293846" y="549878"/>
                  </a:cubicBezTo>
                  <a:cubicBezTo>
                    <a:pt x="443674" y="549878"/>
                    <a:pt x="502063" y="419862"/>
                    <a:pt x="501301" y="300514"/>
                  </a:cubicBezTo>
                  <a:cubicBezTo>
                    <a:pt x="500443" y="159734"/>
                    <a:pt x="427196" y="62675"/>
                    <a:pt x="293084" y="62675"/>
                  </a:cubicBezTo>
                  <a:close/>
                </a:path>
              </a:pathLst>
            </a:custGeom>
            <a:solidFill>
              <a:srgbClr val="1B4D4A"/>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E0086FA-F60D-153C-71ED-F8E9D744D4EC}"/>
                </a:ext>
              </a:extLst>
            </p:cNvPr>
            <p:cNvSpPr/>
            <p:nvPr/>
          </p:nvSpPr>
          <p:spPr>
            <a:xfrm>
              <a:off x="8136350" y="3139153"/>
              <a:ext cx="78199" cy="581977"/>
            </a:xfrm>
            <a:custGeom>
              <a:avLst/>
              <a:gdLst>
                <a:gd name="connsiteX0" fmla="*/ 78200 w 78199"/>
                <a:gd name="connsiteY0" fmla="*/ 0 h 581977"/>
                <a:gd name="connsiteX1" fmla="*/ 78200 w 78199"/>
                <a:gd name="connsiteY1" fmla="*/ 581978 h 581977"/>
                <a:gd name="connsiteX2" fmla="*/ 0 w 78199"/>
                <a:gd name="connsiteY2" fmla="*/ 581978 h 581977"/>
                <a:gd name="connsiteX3" fmla="*/ 0 w 78199"/>
                <a:gd name="connsiteY3" fmla="*/ 0 h 581977"/>
                <a:gd name="connsiteX4" fmla="*/ 78200 w 78199"/>
                <a:gd name="connsiteY4" fmla="*/ 0 h 58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99" h="581977">
                  <a:moveTo>
                    <a:pt x="78200" y="0"/>
                  </a:moveTo>
                  <a:lnTo>
                    <a:pt x="78200" y="581978"/>
                  </a:lnTo>
                  <a:lnTo>
                    <a:pt x="0" y="581978"/>
                  </a:lnTo>
                  <a:lnTo>
                    <a:pt x="0" y="0"/>
                  </a:lnTo>
                  <a:lnTo>
                    <a:pt x="78200" y="0"/>
                  </a:lnTo>
                  <a:close/>
                </a:path>
              </a:pathLst>
            </a:custGeom>
            <a:solidFill>
              <a:srgbClr val="1B4D4A"/>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F8D8178-541E-6C74-70AA-1E39D24B9BD2}"/>
                </a:ext>
              </a:extLst>
            </p:cNvPr>
            <p:cNvSpPr/>
            <p:nvPr/>
          </p:nvSpPr>
          <p:spPr>
            <a:xfrm>
              <a:off x="8305037" y="3126199"/>
              <a:ext cx="478250" cy="610838"/>
            </a:xfrm>
            <a:custGeom>
              <a:avLst/>
              <a:gdLst>
                <a:gd name="connsiteX0" fmla="*/ 235648 w 478250"/>
                <a:gd name="connsiteY0" fmla="*/ 327660 h 610838"/>
                <a:gd name="connsiteX1" fmla="*/ 28194 w 478250"/>
                <a:gd name="connsiteY1" fmla="*/ 162211 h 610838"/>
                <a:gd name="connsiteX2" fmla="*/ 81725 w 478250"/>
                <a:gd name="connsiteY2" fmla="*/ 49435 h 610838"/>
                <a:gd name="connsiteX3" fmla="*/ 237268 w 478250"/>
                <a:gd name="connsiteY3" fmla="*/ 0 h 610838"/>
                <a:gd name="connsiteX4" fmla="*/ 393668 w 478250"/>
                <a:gd name="connsiteY4" fmla="*/ 42767 h 610838"/>
                <a:gd name="connsiteX5" fmla="*/ 468535 w 478250"/>
                <a:gd name="connsiteY5" fmla="*/ 179451 h 610838"/>
                <a:gd name="connsiteX6" fmla="*/ 390335 w 478250"/>
                <a:gd name="connsiteY6" fmla="*/ 184404 h 610838"/>
                <a:gd name="connsiteX7" fmla="*/ 343376 w 478250"/>
                <a:gd name="connsiteY7" fmla="*/ 88106 h 610838"/>
                <a:gd name="connsiteX8" fmla="*/ 239649 w 478250"/>
                <a:gd name="connsiteY8" fmla="*/ 60103 h 610838"/>
                <a:gd name="connsiteX9" fmla="*/ 107918 w 478250"/>
                <a:gd name="connsiteY9" fmla="*/ 151448 h 610838"/>
                <a:gd name="connsiteX10" fmla="*/ 222314 w 478250"/>
                <a:gd name="connsiteY10" fmla="*/ 242030 h 610838"/>
                <a:gd name="connsiteX11" fmla="*/ 286512 w 478250"/>
                <a:gd name="connsiteY11" fmla="*/ 258509 h 610838"/>
                <a:gd name="connsiteX12" fmla="*/ 377857 w 478250"/>
                <a:gd name="connsiteY12" fmla="*/ 284036 h 610838"/>
                <a:gd name="connsiteX13" fmla="*/ 478250 w 478250"/>
                <a:gd name="connsiteY13" fmla="*/ 428911 h 610838"/>
                <a:gd name="connsiteX14" fmla="*/ 404146 w 478250"/>
                <a:gd name="connsiteY14" fmla="*/ 569690 h 610838"/>
                <a:gd name="connsiteX15" fmla="*/ 246126 w 478250"/>
                <a:gd name="connsiteY15" fmla="*/ 610838 h 610838"/>
                <a:gd name="connsiteX16" fmla="*/ 0 w 478250"/>
                <a:gd name="connsiteY16" fmla="*/ 410813 h 610838"/>
                <a:gd name="connsiteX17" fmla="*/ 83154 w 478250"/>
                <a:gd name="connsiteY17" fmla="*/ 400145 h 610838"/>
                <a:gd name="connsiteX18" fmla="*/ 130112 w 478250"/>
                <a:gd name="connsiteY18" fmla="*/ 512064 h 610838"/>
                <a:gd name="connsiteX19" fmla="*/ 249460 w 478250"/>
                <a:gd name="connsiteY19" fmla="*/ 550736 h 610838"/>
                <a:gd name="connsiteX20" fmla="*/ 394335 w 478250"/>
                <a:gd name="connsiteY20" fmla="*/ 434626 h 610838"/>
                <a:gd name="connsiteX21" fmla="*/ 284036 w 478250"/>
                <a:gd name="connsiteY21" fmla="*/ 337471 h 610838"/>
                <a:gd name="connsiteX22" fmla="*/ 235458 w 478250"/>
                <a:gd name="connsiteY22" fmla="*/ 327565 h 61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8250" h="610838">
                  <a:moveTo>
                    <a:pt x="235648" y="327660"/>
                  </a:moveTo>
                  <a:cubicBezTo>
                    <a:pt x="151733" y="310420"/>
                    <a:pt x="28194" y="282416"/>
                    <a:pt x="28194" y="162211"/>
                  </a:cubicBezTo>
                  <a:cubicBezTo>
                    <a:pt x="28194" y="104584"/>
                    <a:pt x="59436" y="68390"/>
                    <a:pt x="81725" y="49435"/>
                  </a:cubicBezTo>
                  <a:cubicBezTo>
                    <a:pt x="133541" y="4953"/>
                    <a:pt x="196977" y="0"/>
                    <a:pt x="237268" y="0"/>
                  </a:cubicBezTo>
                  <a:cubicBezTo>
                    <a:pt x="277559" y="0"/>
                    <a:pt x="340995" y="4096"/>
                    <a:pt x="393668" y="42767"/>
                  </a:cubicBezTo>
                  <a:cubicBezTo>
                    <a:pt x="451295" y="84773"/>
                    <a:pt x="462820" y="144018"/>
                    <a:pt x="468535" y="179451"/>
                  </a:cubicBezTo>
                  <a:lnTo>
                    <a:pt x="390335" y="184404"/>
                  </a:lnTo>
                  <a:cubicBezTo>
                    <a:pt x="389477" y="166306"/>
                    <a:pt x="387001" y="120206"/>
                    <a:pt x="343376" y="88106"/>
                  </a:cubicBezTo>
                  <a:cubicBezTo>
                    <a:pt x="313754" y="66675"/>
                    <a:pt x="276701" y="60103"/>
                    <a:pt x="239649" y="60103"/>
                  </a:cubicBezTo>
                  <a:cubicBezTo>
                    <a:pt x="169640" y="60103"/>
                    <a:pt x="107918" y="88868"/>
                    <a:pt x="107918" y="151448"/>
                  </a:cubicBezTo>
                  <a:cubicBezTo>
                    <a:pt x="107918" y="214027"/>
                    <a:pt x="172117" y="230505"/>
                    <a:pt x="222314" y="242030"/>
                  </a:cubicBezTo>
                  <a:lnTo>
                    <a:pt x="286512" y="258509"/>
                  </a:lnTo>
                  <a:cubicBezTo>
                    <a:pt x="330994" y="269177"/>
                    <a:pt x="354806" y="274130"/>
                    <a:pt x="377857" y="284036"/>
                  </a:cubicBezTo>
                  <a:cubicBezTo>
                    <a:pt x="465106" y="320231"/>
                    <a:pt x="478250" y="390239"/>
                    <a:pt x="478250" y="428911"/>
                  </a:cubicBezTo>
                  <a:cubicBezTo>
                    <a:pt x="478250" y="483203"/>
                    <a:pt x="456057" y="534257"/>
                    <a:pt x="404146" y="569690"/>
                  </a:cubicBezTo>
                  <a:cubicBezTo>
                    <a:pt x="348139" y="607600"/>
                    <a:pt x="281464" y="610838"/>
                    <a:pt x="246126" y="610838"/>
                  </a:cubicBezTo>
                  <a:cubicBezTo>
                    <a:pt x="193453" y="610838"/>
                    <a:pt x="13145" y="602647"/>
                    <a:pt x="0" y="410813"/>
                  </a:cubicBezTo>
                  <a:lnTo>
                    <a:pt x="83154" y="400145"/>
                  </a:lnTo>
                  <a:cubicBezTo>
                    <a:pt x="84011" y="422339"/>
                    <a:pt x="86487" y="473393"/>
                    <a:pt x="130112" y="512064"/>
                  </a:cubicBezTo>
                  <a:cubicBezTo>
                    <a:pt x="163068" y="540830"/>
                    <a:pt x="206693" y="550736"/>
                    <a:pt x="249460" y="550736"/>
                  </a:cubicBezTo>
                  <a:cubicBezTo>
                    <a:pt x="331756" y="550736"/>
                    <a:pt x="394335" y="510445"/>
                    <a:pt x="394335" y="434626"/>
                  </a:cubicBezTo>
                  <a:cubicBezTo>
                    <a:pt x="394335" y="367094"/>
                    <a:pt x="340805" y="348996"/>
                    <a:pt x="284036" y="337471"/>
                  </a:cubicBezTo>
                  <a:lnTo>
                    <a:pt x="235458" y="327565"/>
                  </a:lnTo>
                  <a:close/>
                </a:path>
              </a:pathLst>
            </a:custGeom>
            <a:solidFill>
              <a:srgbClr val="1B4D4A"/>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ED5E0CA-E11C-7A75-A5CB-815BF1C1EBDE}"/>
                </a:ext>
              </a:extLst>
            </p:cNvPr>
            <p:cNvSpPr/>
            <p:nvPr/>
          </p:nvSpPr>
          <p:spPr>
            <a:xfrm>
              <a:off x="7480934" y="3125437"/>
              <a:ext cx="534447" cy="610457"/>
            </a:xfrm>
            <a:custGeom>
              <a:avLst/>
              <a:gdLst>
                <a:gd name="connsiteX0" fmla="*/ 95 w 534447"/>
                <a:gd name="connsiteY0" fmla="*/ 304800 h 610457"/>
                <a:gd name="connsiteX1" fmla="*/ 303086 w 534447"/>
                <a:gd name="connsiteY1" fmla="*/ 0 h 610457"/>
                <a:gd name="connsiteX2" fmla="*/ 531876 w 534447"/>
                <a:gd name="connsiteY2" fmla="*/ 109538 h 610457"/>
                <a:gd name="connsiteX3" fmla="*/ 473583 w 534447"/>
                <a:gd name="connsiteY3" fmla="*/ 146685 h 610457"/>
                <a:gd name="connsiteX4" fmla="*/ 303086 w 534447"/>
                <a:gd name="connsiteY4" fmla="*/ 65437 h 610457"/>
                <a:gd name="connsiteX5" fmla="*/ 76010 w 534447"/>
                <a:gd name="connsiteY5" fmla="*/ 304800 h 610457"/>
                <a:gd name="connsiteX6" fmla="*/ 303086 w 534447"/>
                <a:gd name="connsiteY6" fmla="*/ 544163 h 610457"/>
                <a:gd name="connsiteX7" fmla="*/ 462058 w 534447"/>
                <a:gd name="connsiteY7" fmla="*/ 480536 h 610457"/>
                <a:gd name="connsiteX8" fmla="*/ 462058 w 534447"/>
                <a:gd name="connsiteY8" fmla="*/ 353663 h 610457"/>
                <a:gd name="connsiteX9" fmla="*/ 295275 w 534447"/>
                <a:gd name="connsiteY9" fmla="*/ 353663 h 610457"/>
                <a:gd name="connsiteX10" fmla="*/ 295275 w 534447"/>
                <a:gd name="connsiteY10" fmla="*/ 288322 h 610457"/>
                <a:gd name="connsiteX11" fmla="*/ 534448 w 534447"/>
                <a:gd name="connsiteY11" fmla="*/ 288322 h 610457"/>
                <a:gd name="connsiteX12" fmla="*/ 534448 w 534447"/>
                <a:gd name="connsiteY12" fmla="*/ 507968 h 610457"/>
                <a:gd name="connsiteX13" fmla="*/ 302990 w 534447"/>
                <a:gd name="connsiteY13" fmla="*/ 610457 h 610457"/>
                <a:gd name="connsiteX14" fmla="*/ 0 w 534447"/>
                <a:gd name="connsiteY14" fmla="*/ 304800 h 61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447" h="610457">
                  <a:moveTo>
                    <a:pt x="95" y="304800"/>
                  </a:moveTo>
                  <a:cubicBezTo>
                    <a:pt x="95" y="121063"/>
                    <a:pt x="135255" y="0"/>
                    <a:pt x="303086" y="0"/>
                  </a:cubicBezTo>
                  <a:cubicBezTo>
                    <a:pt x="408242" y="0"/>
                    <a:pt x="480631" y="45911"/>
                    <a:pt x="531876" y="109538"/>
                  </a:cubicBezTo>
                  <a:lnTo>
                    <a:pt x="473583" y="146685"/>
                  </a:lnTo>
                  <a:cubicBezTo>
                    <a:pt x="436436" y="98965"/>
                    <a:pt x="373761" y="65437"/>
                    <a:pt x="303086" y="65437"/>
                  </a:cubicBezTo>
                  <a:cubicBezTo>
                    <a:pt x="174117" y="65437"/>
                    <a:pt x="76010" y="163449"/>
                    <a:pt x="76010" y="304800"/>
                  </a:cubicBezTo>
                  <a:cubicBezTo>
                    <a:pt x="76010" y="446151"/>
                    <a:pt x="174117" y="544163"/>
                    <a:pt x="303086" y="544163"/>
                  </a:cubicBezTo>
                  <a:cubicBezTo>
                    <a:pt x="373761" y="544163"/>
                    <a:pt x="432054" y="510635"/>
                    <a:pt x="462058" y="480536"/>
                  </a:cubicBezTo>
                  <a:lnTo>
                    <a:pt x="462058" y="353663"/>
                  </a:lnTo>
                  <a:lnTo>
                    <a:pt x="295275" y="353663"/>
                  </a:lnTo>
                  <a:lnTo>
                    <a:pt x="295275" y="288322"/>
                  </a:lnTo>
                  <a:lnTo>
                    <a:pt x="534448" y="288322"/>
                  </a:lnTo>
                  <a:lnTo>
                    <a:pt x="534448" y="507968"/>
                  </a:lnTo>
                  <a:cubicBezTo>
                    <a:pt x="479679" y="569786"/>
                    <a:pt x="399288" y="610457"/>
                    <a:pt x="302990" y="610457"/>
                  </a:cubicBezTo>
                  <a:cubicBezTo>
                    <a:pt x="135160" y="610457"/>
                    <a:pt x="0" y="487680"/>
                    <a:pt x="0" y="304800"/>
                  </a:cubicBezTo>
                  <a:close/>
                </a:path>
              </a:pathLst>
            </a:custGeom>
            <a:solidFill>
              <a:srgbClr val="1B4D4A"/>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AED4414-77E2-59DD-745D-0F04C73A9F3A}"/>
                </a:ext>
              </a:extLst>
            </p:cNvPr>
            <p:cNvSpPr/>
            <p:nvPr/>
          </p:nvSpPr>
          <p:spPr>
            <a:xfrm>
              <a:off x="6403752" y="3139153"/>
              <a:ext cx="381285" cy="581882"/>
            </a:xfrm>
            <a:custGeom>
              <a:avLst/>
              <a:gdLst>
                <a:gd name="connsiteX0" fmla="*/ 77343 w 381285"/>
                <a:gd name="connsiteY0" fmla="*/ 512731 h 581882"/>
                <a:gd name="connsiteX1" fmla="*/ 381286 w 381285"/>
                <a:gd name="connsiteY1" fmla="*/ 512731 h 581882"/>
                <a:gd name="connsiteX2" fmla="*/ 381286 w 381285"/>
                <a:gd name="connsiteY2" fmla="*/ 581882 h 581882"/>
                <a:gd name="connsiteX3" fmla="*/ 0 w 381285"/>
                <a:gd name="connsiteY3" fmla="*/ 581882 h 581882"/>
                <a:gd name="connsiteX4" fmla="*/ 0 w 381285"/>
                <a:gd name="connsiteY4" fmla="*/ 0 h 581882"/>
                <a:gd name="connsiteX5" fmla="*/ 77343 w 381285"/>
                <a:gd name="connsiteY5" fmla="*/ 0 h 581882"/>
                <a:gd name="connsiteX6" fmla="*/ 77343 w 381285"/>
                <a:gd name="connsiteY6" fmla="*/ 512826 h 58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85" h="581882">
                  <a:moveTo>
                    <a:pt x="77343" y="512731"/>
                  </a:moveTo>
                  <a:lnTo>
                    <a:pt x="381286" y="512731"/>
                  </a:lnTo>
                  <a:lnTo>
                    <a:pt x="381286" y="581882"/>
                  </a:lnTo>
                  <a:lnTo>
                    <a:pt x="0" y="581882"/>
                  </a:lnTo>
                  <a:lnTo>
                    <a:pt x="0" y="0"/>
                  </a:lnTo>
                  <a:lnTo>
                    <a:pt x="77343" y="0"/>
                  </a:lnTo>
                  <a:lnTo>
                    <a:pt x="77343" y="512826"/>
                  </a:lnTo>
                  <a:close/>
                </a:path>
              </a:pathLst>
            </a:custGeom>
            <a:solidFill>
              <a:srgbClr val="1B4D4A"/>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848D6BF-7006-81DC-5820-0BCDEA2BFABB}"/>
                </a:ext>
              </a:extLst>
            </p:cNvPr>
            <p:cNvSpPr/>
            <p:nvPr/>
          </p:nvSpPr>
          <p:spPr>
            <a:xfrm>
              <a:off x="8867298" y="3127914"/>
              <a:ext cx="143351" cy="143351"/>
            </a:xfrm>
            <a:custGeom>
              <a:avLst/>
              <a:gdLst>
                <a:gd name="connsiteX0" fmla="*/ 71438 w 143351"/>
                <a:gd name="connsiteY0" fmla="*/ 143351 h 143351"/>
                <a:gd name="connsiteX1" fmla="*/ 0 w 143351"/>
                <a:gd name="connsiteY1" fmla="*/ 71438 h 143351"/>
                <a:gd name="connsiteX2" fmla="*/ 71914 w 143351"/>
                <a:gd name="connsiteY2" fmla="*/ 0 h 143351"/>
                <a:gd name="connsiteX3" fmla="*/ 143351 w 143351"/>
                <a:gd name="connsiteY3" fmla="*/ 71914 h 143351"/>
                <a:gd name="connsiteX4" fmla="*/ 71438 w 143351"/>
                <a:gd name="connsiteY4" fmla="*/ 143351 h 143351"/>
                <a:gd name="connsiteX5" fmla="*/ 71914 w 143351"/>
                <a:gd name="connsiteY5" fmla="*/ 11240 h 143351"/>
                <a:gd name="connsiteX6" fmla="*/ 11240 w 143351"/>
                <a:gd name="connsiteY6" fmla="*/ 71438 h 143351"/>
                <a:gd name="connsiteX7" fmla="*/ 71438 w 143351"/>
                <a:gd name="connsiteY7" fmla="*/ 132112 h 143351"/>
                <a:gd name="connsiteX8" fmla="*/ 132112 w 143351"/>
                <a:gd name="connsiteY8" fmla="*/ 71914 h 143351"/>
                <a:gd name="connsiteX9" fmla="*/ 71914 w 143351"/>
                <a:gd name="connsiteY9" fmla="*/ 11240 h 14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51" h="143351">
                  <a:moveTo>
                    <a:pt x="71438" y="143351"/>
                  </a:moveTo>
                  <a:cubicBezTo>
                    <a:pt x="31909" y="143256"/>
                    <a:pt x="-95" y="110966"/>
                    <a:pt x="0" y="71438"/>
                  </a:cubicBezTo>
                  <a:cubicBezTo>
                    <a:pt x="96" y="31909"/>
                    <a:pt x="32385" y="-95"/>
                    <a:pt x="71914" y="0"/>
                  </a:cubicBezTo>
                  <a:cubicBezTo>
                    <a:pt x="111443" y="95"/>
                    <a:pt x="143447" y="32385"/>
                    <a:pt x="143351" y="71914"/>
                  </a:cubicBezTo>
                  <a:cubicBezTo>
                    <a:pt x="143256" y="111443"/>
                    <a:pt x="110966" y="143447"/>
                    <a:pt x="71438" y="143351"/>
                  </a:cubicBezTo>
                  <a:close/>
                  <a:moveTo>
                    <a:pt x="71914" y="11240"/>
                  </a:moveTo>
                  <a:cubicBezTo>
                    <a:pt x="38576" y="11144"/>
                    <a:pt x="11335" y="38100"/>
                    <a:pt x="11240" y="71438"/>
                  </a:cubicBezTo>
                  <a:cubicBezTo>
                    <a:pt x="11144" y="104775"/>
                    <a:pt x="38100" y="132017"/>
                    <a:pt x="71438" y="132112"/>
                  </a:cubicBezTo>
                  <a:cubicBezTo>
                    <a:pt x="104775" y="132207"/>
                    <a:pt x="132017" y="105251"/>
                    <a:pt x="132112" y="71914"/>
                  </a:cubicBezTo>
                  <a:cubicBezTo>
                    <a:pt x="132207" y="38576"/>
                    <a:pt x="105251" y="11335"/>
                    <a:pt x="71914" y="11240"/>
                  </a:cubicBezTo>
                  <a:close/>
                </a:path>
              </a:pathLst>
            </a:custGeom>
            <a:solidFill>
              <a:srgbClr val="1B4D4A"/>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E15F083-CC22-51DF-BC8C-E33BC48FE588}"/>
                </a:ext>
              </a:extLst>
            </p:cNvPr>
            <p:cNvSpPr/>
            <p:nvPr/>
          </p:nvSpPr>
          <p:spPr>
            <a:xfrm>
              <a:off x="8911589" y="3158680"/>
              <a:ext cx="61150" cy="80009"/>
            </a:xfrm>
            <a:custGeom>
              <a:avLst/>
              <a:gdLst>
                <a:gd name="connsiteX0" fmla="*/ 0 w 61150"/>
                <a:gd name="connsiteY0" fmla="*/ 0 h 80009"/>
                <a:gd name="connsiteX1" fmla="*/ 25432 w 61150"/>
                <a:gd name="connsiteY1" fmla="*/ 0 h 80009"/>
                <a:gd name="connsiteX2" fmla="*/ 50197 w 61150"/>
                <a:gd name="connsiteY2" fmla="*/ 5810 h 80009"/>
                <a:gd name="connsiteX3" fmla="*/ 59055 w 61150"/>
                <a:gd name="connsiteY3" fmla="*/ 25527 h 80009"/>
                <a:gd name="connsiteX4" fmla="*/ 43339 w 61150"/>
                <a:gd name="connsiteY4" fmla="*/ 47530 h 80009"/>
                <a:gd name="connsiteX5" fmla="*/ 61151 w 61150"/>
                <a:gd name="connsiteY5" fmla="*/ 80010 h 80009"/>
                <a:gd name="connsiteX6" fmla="*/ 44101 w 61150"/>
                <a:gd name="connsiteY6" fmla="*/ 80010 h 80009"/>
                <a:gd name="connsiteX7" fmla="*/ 28290 w 61150"/>
                <a:gd name="connsiteY7" fmla="*/ 50387 h 80009"/>
                <a:gd name="connsiteX8" fmla="*/ 14954 w 61150"/>
                <a:gd name="connsiteY8" fmla="*/ 50387 h 80009"/>
                <a:gd name="connsiteX9" fmla="*/ 14954 w 61150"/>
                <a:gd name="connsiteY9" fmla="*/ 80010 h 80009"/>
                <a:gd name="connsiteX10" fmla="*/ 95 w 61150"/>
                <a:gd name="connsiteY10" fmla="*/ 80010 h 80009"/>
                <a:gd name="connsiteX11" fmla="*/ 95 w 61150"/>
                <a:gd name="connsiteY11" fmla="*/ 95 h 80009"/>
                <a:gd name="connsiteX12" fmla="*/ 14859 w 61150"/>
                <a:gd name="connsiteY12" fmla="*/ 12859 h 80009"/>
                <a:gd name="connsiteX13" fmla="*/ 14859 w 61150"/>
                <a:gd name="connsiteY13" fmla="*/ 37909 h 80009"/>
                <a:gd name="connsiteX14" fmla="*/ 20098 w 61150"/>
                <a:gd name="connsiteY14" fmla="*/ 37909 h 80009"/>
                <a:gd name="connsiteX15" fmla="*/ 29909 w 61150"/>
                <a:gd name="connsiteY15" fmla="*/ 37719 h 80009"/>
                <a:gd name="connsiteX16" fmla="*/ 43911 w 61150"/>
                <a:gd name="connsiteY16" fmla="*/ 25432 h 80009"/>
                <a:gd name="connsiteX17" fmla="*/ 37529 w 61150"/>
                <a:gd name="connsiteY17" fmla="*/ 14668 h 80009"/>
                <a:gd name="connsiteX18" fmla="*/ 21717 w 61150"/>
                <a:gd name="connsiteY18" fmla="*/ 12954 h 80009"/>
                <a:gd name="connsiteX19" fmla="*/ 14859 w 61150"/>
                <a:gd name="connsiteY19" fmla="*/ 12954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150" h="80009">
                  <a:moveTo>
                    <a:pt x="0" y="0"/>
                  </a:moveTo>
                  <a:lnTo>
                    <a:pt x="25432" y="0"/>
                  </a:lnTo>
                  <a:cubicBezTo>
                    <a:pt x="36100" y="95"/>
                    <a:pt x="43244" y="95"/>
                    <a:pt x="50197" y="5810"/>
                  </a:cubicBezTo>
                  <a:cubicBezTo>
                    <a:pt x="55150" y="9906"/>
                    <a:pt x="59055" y="16192"/>
                    <a:pt x="59055" y="25527"/>
                  </a:cubicBezTo>
                  <a:cubicBezTo>
                    <a:pt x="59055" y="40767"/>
                    <a:pt x="47816" y="46101"/>
                    <a:pt x="43339" y="47530"/>
                  </a:cubicBezTo>
                  <a:lnTo>
                    <a:pt x="61151" y="80010"/>
                  </a:lnTo>
                  <a:lnTo>
                    <a:pt x="44101" y="80010"/>
                  </a:lnTo>
                  <a:lnTo>
                    <a:pt x="28290" y="50387"/>
                  </a:lnTo>
                  <a:lnTo>
                    <a:pt x="14954" y="50387"/>
                  </a:lnTo>
                  <a:lnTo>
                    <a:pt x="14954" y="80010"/>
                  </a:lnTo>
                  <a:lnTo>
                    <a:pt x="95" y="80010"/>
                  </a:lnTo>
                  <a:lnTo>
                    <a:pt x="95" y="95"/>
                  </a:lnTo>
                  <a:close/>
                  <a:moveTo>
                    <a:pt x="14859" y="12859"/>
                  </a:moveTo>
                  <a:lnTo>
                    <a:pt x="14859" y="37909"/>
                  </a:lnTo>
                  <a:lnTo>
                    <a:pt x="20098" y="37909"/>
                  </a:lnTo>
                  <a:cubicBezTo>
                    <a:pt x="25146" y="37909"/>
                    <a:pt x="27147" y="37814"/>
                    <a:pt x="29909" y="37719"/>
                  </a:cubicBezTo>
                  <a:cubicBezTo>
                    <a:pt x="33147" y="37624"/>
                    <a:pt x="43911" y="37052"/>
                    <a:pt x="43911" y="25432"/>
                  </a:cubicBezTo>
                  <a:cubicBezTo>
                    <a:pt x="43911" y="23717"/>
                    <a:pt x="43815" y="17812"/>
                    <a:pt x="37529" y="14668"/>
                  </a:cubicBezTo>
                  <a:cubicBezTo>
                    <a:pt x="34386" y="13049"/>
                    <a:pt x="30480" y="12954"/>
                    <a:pt x="21717" y="12954"/>
                  </a:cubicBezTo>
                  <a:lnTo>
                    <a:pt x="14859" y="12954"/>
                  </a:lnTo>
                  <a:close/>
                </a:path>
              </a:pathLst>
            </a:custGeom>
            <a:solidFill>
              <a:srgbClr val="1B4D4A"/>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126664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User guide HIVE">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27525" y="1493850"/>
            <a:ext cx="3237025"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Nova" panose="020B0504020202020204" pitchFamily="34" charset="0"/>
              </a:rPr>
              <a:t>PICTURES</a:t>
            </a:r>
            <a:br>
              <a:rPr lang="en-US" sz="900">
                <a:latin typeface="+mn-lt"/>
                <a:cs typeface="Arial Nova" panose="020B0504020202020204" pitchFamily="34" charset="0"/>
              </a:rPr>
            </a:br>
            <a:r>
              <a:rPr lang="en-US" sz="900" b="1" noProof="1">
                <a:solidFill>
                  <a:schemeClr val="tx1"/>
                </a:solidFill>
                <a:latin typeface="+mn-lt"/>
                <a:cs typeface="Arial Nova" panose="020B0504020202020204" pitchFamily="34" charset="0"/>
              </a:rPr>
              <a:t>Insert corporate picture from Templafy</a:t>
            </a:r>
            <a:endParaRPr lang="en-US" altLang="da-DK" sz="900" b="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rial Nova" panose="020B0504020202020204" pitchFamily="34" charset="0"/>
              </a:rPr>
              <a:t>1.</a:t>
            </a:r>
            <a:r>
              <a:rPr lang="en-US" altLang="da-DK" sz="900" b="0" noProof="1">
                <a:solidFill>
                  <a:schemeClr val="tx1"/>
                </a:solidFill>
                <a:latin typeface="+mn-lt"/>
                <a:cs typeface="Arial Nova" panose="020B0504020202020204" pitchFamily="34" charset="0"/>
              </a:rPr>
              <a:t> Click the blue </a:t>
            </a:r>
            <a:r>
              <a:rPr lang="en-US" altLang="da-DK" sz="900" b="1" baseline="0" noProof="1">
                <a:solidFill>
                  <a:schemeClr val="tx1"/>
                </a:solidFill>
                <a:latin typeface="+mn-lt"/>
                <a:cs typeface="Arial Nova" panose="020B0504020202020204" pitchFamily="34" charset="0"/>
              </a:rPr>
              <a:t>Templafy </a:t>
            </a:r>
            <a:r>
              <a:rPr lang="en-US" altLang="da-DK" sz="900" b="0" baseline="0" noProof="1">
                <a:solidFill>
                  <a:schemeClr val="tx1"/>
                </a:solidFill>
                <a:latin typeface="+mn-lt"/>
                <a:cs typeface="Arial Nova" panose="020B0504020202020204" pitchFamily="34" charset="0"/>
              </a:rPr>
              <a:t>button to view Templafy pane on right side of the screen, if it is not already there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2. </a:t>
            </a:r>
            <a:r>
              <a:rPr lang="en-US" altLang="da-DK" sz="900" b="0" baseline="0" noProof="1">
                <a:solidFill>
                  <a:schemeClr val="tx1"/>
                </a:solidFill>
                <a:latin typeface="+mn-lt"/>
                <a:cs typeface="Arial Nova" panose="020B0504020202020204" pitchFamily="34" charset="0"/>
              </a:rPr>
              <a:t>Select picture placeholder by clicking on the frame (at the edge)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3. </a:t>
            </a:r>
            <a:r>
              <a:rPr lang="en-US" altLang="da-DK" sz="900" b="0" baseline="0" noProof="1">
                <a:solidFill>
                  <a:schemeClr val="tx1"/>
                </a:solidFill>
                <a:latin typeface="+mn-lt"/>
                <a:cs typeface="Arial Nova" panose="020B0504020202020204" pitchFamily="34" charset="0"/>
              </a:rPr>
              <a:t>Click the </a:t>
            </a:r>
            <a:r>
              <a:rPr lang="en-US" altLang="da-DK" sz="900" b="1" baseline="0" noProof="1">
                <a:solidFill>
                  <a:schemeClr val="tx1"/>
                </a:solidFill>
                <a:latin typeface="+mn-lt"/>
                <a:cs typeface="Arial Nova" panose="020B0504020202020204" pitchFamily="34" charset="0"/>
              </a:rPr>
              <a:t>Images </a:t>
            </a:r>
            <a:r>
              <a:rPr lang="en-US" altLang="da-DK" sz="900" b="0" i="0" baseline="0" noProof="1">
                <a:solidFill>
                  <a:schemeClr val="tx1"/>
                </a:solidFill>
                <a:latin typeface="+mn-lt"/>
                <a:cs typeface="Arial Nova" panose="020B0504020202020204" pitchFamily="34" charset="0"/>
              </a:rPr>
              <a:t>button</a:t>
            </a:r>
            <a:r>
              <a:rPr lang="en-US" altLang="da-DK" sz="900" b="0" baseline="0" noProof="1">
                <a:solidFill>
                  <a:schemeClr val="tx1"/>
                </a:solidFill>
                <a:latin typeface="+mn-lt"/>
                <a:cs typeface="Arial Nova" panose="020B0504020202020204" pitchFamily="34" charset="0"/>
              </a:rPr>
              <a:t> in the Templafy pane</a:t>
            </a:r>
            <a:br>
              <a:rPr lang="en-US" altLang="da-DK" sz="900" b="0" baseline="0" noProof="1">
                <a:solidFill>
                  <a:schemeClr val="tx1"/>
                </a:solidFill>
                <a:latin typeface="+mn-lt"/>
                <a:cs typeface="Arial Nova" panose="020B0504020202020204" pitchFamily="34" charset="0"/>
              </a:rPr>
            </a:br>
            <a:endParaRPr lang="en-US" altLang="da-DK" sz="900" b="0" baseline="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Nova" panose="020B0504020202020204" pitchFamily="34" charset="0"/>
              </a:rPr>
              <a:t>Insert picture</a:t>
            </a:r>
          </a:p>
          <a:p>
            <a:pPr eaLnBrk="1" hangingPunct="1">
              <a:spcAft>
                <a:spcPts val="600"/>
              </a:spcAft>
              <a:defRPr/>
            </a:pPr>
            <a:r>
              <a:rPr lang="en-US" altLang="da-DK" sz="900" b="0" noProof="1">
                <a:solidFill>
                  <a:schemeClr val="tx1"/>
                </a:solidFill>
                <a:latin typeface="+mn-lt"/>
                <a:cs typeface="Arial Nova" panose="020B0504020202020204" pitchFamily="34" charset="0"/>
              </a:rPr>
              <a:t>On slides with pictureplaceholder, click on the icon and choose </a:t>
            </a:r>
            <a:r>
              <a:rPr lang="en-US" altLang="da-DK" sz="900" b="1" noProof="1">
                <a:solidFill>
                  <a:schemeClr val="tx1"/>
                </a:solidFill>
                <a:latin typeface="+mn-lt"/>
                <a:cs typeface="Arial Nova" panose="020B0504020202020204" pitchFamily="34" charset="0"/>
              </a:rPr>
              <a:t>Insert </a:t>
            </a:r>
            <a:r>
              <a:rPr lang="en-US" altLang="da-DK" sz="900" b="0" noProof="1">
                <a:solidFill>
                  <a:schemeClr val="tx1"/>
                </a:solidFill>
                <a:latin typeface="+mn-lt"/>
                <a:cs typeface="Arial Nova" panose="020B0504020202020204" pitchFamily="34" charset="0"/>
              </a:rPr>
              <a:t>to browse for picture</a:t>
            </a:r>
          </a:p>
          <a:p>
            <a:pPr eaLnBrk="1" hangingPunct="1">
              <a:spcBef>
                <a:spcPts val="1200"/>
              </a:spcBef>
              <a:spcAft>
                <a:spcPts val="600"/>
              </a:spcAft>
              <a:defRPr/>
            </a:pPr>
            <a:r>
              <a:rPr lang="en-US" sz="900" b="1" noProof="1">
                <a:solidFill>
                  <a:schemeClr val="tx1"/>
                </a:solidFill>
                <a:latin typeface="+mn-lt"/>
                <a:cs typeface="Arial Nova" panose="020B0504020202020204" pitchFamily="34" charset="0"/>
              </a:rPr>
              <a:t>Crop picture</a:t>
            </a:r>
          </a:p>
          <a:p>
            <a:pPr eaLnBrk="1" hangingPunct="1">
              <a:spcAft>
                <a:spcPts val="600"/>
              </a:spcAft>
              <a:defRPr/>
            </a:pPr>
            <a:r>
              <a:rPr lang="en-US" altLang="da-DK" sz="900" b="1" noProof="1">
                <a:solidFill>
                  <a:schemeClr val="tx1"/>
                </a:solidFill>
                <a:latin typeface="+mn-lt"/>
                <a:cs typeface="Arial Nova" panose="020B0504020202020204" pitchFamily="34" charset="0"/>
              </a:rPr>
              <a:t>1. </a:t>
            </a:r>
            <a:r>
              <a:rPr lang="en-US" altLang="da-DK" sz="900" b="0" noProof="1">
                <a:solidFill>
                  <a:schemeClr val="tx1"/>
                </a:solidFill>
                <a:latin typeface="+mn-lt"/>
                <a:cs typeface="Arial Nova" panose="020B0504020202020204" pitchFamily="34" charset="0"/>
              </a:rPr>
              <a:t>Click </a:t>
            </a:r>
            <a:r>
              <a:rPr lang="en-US" altLang="da-DK" sz="900" b="1" noProof="1">
                <a:solidFill>
                  <a:schemeClr val="tx1"/>
                </a:solidFill>
                <a:latin typeface="+mn-lt"/>
                <a:cs typeface="Arial Nova" panose="020B0504020202020204" pitchFamily="34" charset="0"/>
              </a:rPr>
              <a:t>Crop</a:t>
            </a:r>
            <a:r>
              <a:rPr lang="en-US" altLang="da-DK" sz="900" b="0" noProof="1">
                <a:solidFill>
                  <a:schemeClr val="tx1"/>
                </a:solidFill>
                <a:latin typeface="+mn-lt"/>
                <a:cs typeface="Arial Nova" panose="020B0504020202020204" pitchFamily="34" charset="0"/>
              </a:rPr>
              <a:t> to change size or focus of the picture</a:t>
            </a:r>
          </a:p>
          <a:p>
            <a:pPr eaLnBrk="1" hangingPunct="1">
              <a:spcAft>
                <a:spcPts val="600"/>
              </a:spcAft>
              <a:defRPr/>
            </a:pPr>
            <a:r>
              <a:rPr lang="en-US" altLang="da-DK" sz="900" b="1" noProof="1">
                <a:solidFill>
                  <a:schemeClr val="tx1"/>
                </a:solidFill>
                <a:latin typeface="+mn-lt"/>
                <a:cs typeface="Arial Nova" panose="020B0504020202020204" pitchFamily="34" charset="0"/>
              </a:rPr>
              <a:t>2. </a:t>
            </a:r>
            <a:r>
              <a:rPr lang="en-US" altLang="da-DK" sz="900" b="0" noProof="1">
                <a:solidFill>
                  <a:schemeClr val="tx1"/>
                </a:solidFill>
                <a:latin typeface="+mn-lt"/>
                <a:cs typeface="Arial Nova" panose="020B0504020202020204" pitchFamily="34" charset="0"/>
              </a:rPr>
              <a:t>If you want to scale the picture, hold </a:t>
            </a:r>
            <a:r>
              <a:rPr lang="en-US" altLang="da-DK" sz="900" b="1" noProof="1">
                <a:solidFill>
                  <a:schemeClr val="tx1"/>
                </a:solidFill>
                <a:latin typeface="+mn-lt"/>
                <a:cs typeface="Arial Nova" panose="020B0504020202020204" pitchFamily="34" charset="0"/>
              </a:rPr>
              <a:t>SHIFT</a:t>
            </a:r>
            <a:r>
              <a:rPr lang="en-US" altLang="da-DK" sz="900" b="0" noProof="1">
                <a:solidFill>
                  <a:schemeClr val="tx1"/>
                </a:solidFill>
                <a:latin typeface="+mn-lt"/>
                <a:cs typeface="Arial Nova" panose="020B0504020202020204" pitchFamily="34" charset="0"/>
              </a:rPr>
              <a:t>-key down while dragging the corners of the picture</a:t>
            </a:r>
            <a:br>
              <a:rPr lang="en-US" altLang="da-DK" sz="900" b="0" noProof="1">
                <a:solidFill>
                  <a:schemeClr val="tx1"/>
                </a:solidFill>
                <a:latin typeface="+mn-lt"/>
                <a:cs typeface="Arial Nova" panose="020B0504020202020204" pitchFamily="34" charset="0"/>
              </a:rPr>
            </a:b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t>
            </a:r>
            <a:r>
              <a:rPr lang="en-US" altLang="da-DK" sz="900" b="0" noProof="1">
                <a:solidFill>
                  <a:schemeClr val="tx1"/>
                </a:solidFill>
                <a:latin typeface="+mn-lt"/>
                <a:cs typeface="Arial Nova" panose="020B0504020202020204" pitchFamily="34" charset="0"/>
              </a:rPr>
              <a:t>If you delete the picture and insert a new one, the picture may lie in front of the text or graphic. If this happens, select the picture,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right-click and choose </a:t>
            </a:r>
            <a:r>
              <a:rPr lang="en-US" altLang="da-DK" sz="900" b="1" noProof="1">
                <a:solidFill>
                  <a:schemeClr val="tx1"/>
                </a:solidFill>
                <a:latin typeface="+mn-lt"/>
                <a:cs typeface="Arial Nova" panose="020B050402020202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Nova" panose="020B0504020202020204" pitchFamily="34" charset="0"/>
              </a:rPr>
              <a:t>GUIDES</a:t>
            </a:r>
            <a:endParaRPr lang="en-US" sz="1600" b="1" noProof="1">
              <a:solidFill>
                <a:schemeClr val="tx1"/>
              </a:solidFill>
              <a:latin typeface="+mn-lt"/>
              <a:cs typeface="Arial Nova" panose="020B0504020202020204" pitchFamily="34" charset="0"/>
            </a:endParaRPr>
          </a:p>
          <a:p>
            <a:pPr eaLnBrk="1" hangingPunct="1">
              <a:spcAft>
                <a:spcPts val="600"/>
              </a:spcAft>
              <a:defRPr/>
            </a:pPr>
            <a:r>
              <a:rPr lang="en-US" altLang="da-DK" sz="900" b="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View</a:t>
            </a:r>
            <a:r>
              <a:rPr lang="en-US" altLang="da-DK" sz="900" b="0" noProof="1">
                <a:solidFill>
                  <a:schemeClr val="tx1"/>
                </a:solidFill>
                <a:latin typeface="+mn-lt"/>
                <a:cs typeface="Arial Nova" panose="020B0504020202020204" pitchFamily="34" charset="0"/>
              </a:rPr>
              <a:t> tab and set tick mark next to </a:t>
            </a:r>
            <a:r>
              <a:rPr lang="en-US" altLang="da-DK" sz="900" b="1" noProof="1">
                <a:solidFill>
                  <a:schemeClr val="tx1"/>
                </a:solidFill>
                <a:latin typeface="+mn-lt"/>
                <a:cs typeface="Arial Nova" panose="020B0504020202020204" pitchFamily="34" charset="0"/>
              </a:rPr>
              <a:t>Guides</a:t>
            </a: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Alt + F9 </a:t>
            </a:r>
            <a:r>
              <a:rPr lang="en-US" altLang="da-DK" sz="900" b="0" noProof="1">
                <a:solidFill>
                  <a:schemeClr val="tx1"/>
                </a:solidFill>
                <a:latin typeface="+mn-lt"/>
                <a:cs typeface="Arial Nova" panose="020B0504020202020204" pitchFamily="34" charset="0"/>
              </a:rPr>
              <a:t>for quick view of guides</a:t>
            </a: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Mac: </a:t>
            </a:r>
            <a:r>
              <a:rPr lang="en-US" sz="900" b="0" i="0">
                <a:solidFill>
                  <a:srgbClr val="333333"/>
                </a:solidFill>
                <a:effectLst/>
                <a:latin typeface="Arial Nova"/>
              </a:rPr>
              <a:t>⌘ </a:t>
            </a:r>
            <a:r>
              <a:rPr lang="en-US" altLang="da-DK" sz="900" b="0" noProof="1">
                <a:solidFill>
                  <a:schemeClr val="tx1"/>
                </a:solidFill>
                <a:latin typeface="+mn-lt"/>
                <a:cs typeface="Arial Nova" panose="020B0504020202020204" pitchFamily="34" charset="0"/>
              </a:rPr>
              <a:t>+ option + ctrl + G</a:t>
            </a:r>
          </a:p>
        </p:txBody>
      </p:sp>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7527652" y="1942016"/>
            <a:ext cx="357084" cy="36585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3"/>
          <a:stretch>
            <a:fillRect/>
          </a:stretch>
        </p:blipFill>
        <p:spPr>
          <a:xfrm>
            <a:off x="7568072" y="4026953"/>
            <a:ext cx="36642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80425" y="1493850"/>
            <a:ext cx="2890480" cy="519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HEADER &amp; FOOTER</a:t>
            </a:r>
          </a:p>
          <a:p>
            <a:pPr eaLnBrk="1" hangingPunct="1">
              <a:spcAft>
                <a:spcPts val="600"/>
              </a:spcAft>
              <a:defRPr/>
            </a:pPr>
            <a:r>
              <a:rPr lang="en-US" altLang="da-DK" sz="900" b="0" noProof="1">
                <a:solidFill>
                  <a:schemeClr val="tx1"/>
                </a:solidFill>
                <a:latin typeface="+mn-lt"/>
                <a:cs typeface="Arial Nova" panose="020B0504020202020204" pitchFamily="34" charset="0"/>
              </a:rPr>
              <a:t>Do this at the very end to apply the changes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on all slides</a:t>
            </a:r>
          </a:p>
          <a:p>
            <a:pPr eaLnBrk="1" hangingPunct="1">
              <a:spcAft>
                <a:spcPts val="600"/>
              </a:spcAft>
              <a:defRPr/>
            </a:pPr>
            <a:r>
              <a:rPr lang="en-US" altLang="da-DK" sz="900" b="0" noProof="1">
                <a:solidFill>
                  <a:schemeClr val="tx1"/>
                </a:solidFill>
                <a:latin typeface="+mn-lt"/>
                <a:cs typeface="Arial Nova" panose="020B0504020202020204" pitchFamily="34" charset="0"/>
              </a:rPr>
              <a:t>Click on </a:t>
            </a:r>
            <a:r>
              <a:rPr lang="en-US" altLang="da-DK" sz="900" b="1" noProof="1">
                <a:solidFill>
                  <a:schemeClr val="tx1"/>
                </a:solidFill>
                <a:latin typeface="+mn-lt"/>
                <a:cs typeface="Arial Nova" panose="020B0504020202020204" pitchFamily="34" charset="0"/>
              </a:rPr>
              <a:t>Header &amp; Footer </a:t>
            </a:r>
            <a:r>
              <a:rPr lang="en-US" altLang="da-DK" sz="900" b="0" noProof="1">
                <a:solidFill>
                  <a:schemeClr val="tx1"/>
                </a:solidFill>
                <a:latin typeface="+mn-lt"/>
                <a:cs typeface="Arial Nova" panose="020B0504020202020204" pitchFamily="34" charset="0"/>
              </a:rPr>
              <a:t>in the </a:t>
            </a:r>
            <a:r>
              <a:rPr lang="en-US" altLang="da-DK" sz="900" b="1" noProof="1">
                <a:solidFill>
                  <a:schemeClr val="tx1"/>
                </a:solidFill>
                <a:latin typeface="+mn-lt"/>
                <a:cs typeface="Arial Nova" panose="020B0504020202020204" pitchFamily="34" charset="0"/>
              </a:rPr>
              <a:t>Insert</a:t>
            </a:r>
            <a:r>
              <a:rPr lang="en-US" altLang="da-DK" sz="900" b="0" noProof="1">
                <a:solidFill>
                  <a:schemeClr val="tx1"/>
                </a:solidFill>
                <a:latin typeface="+mn-lt"/>
                <a:cs typeface="Arial Nova" panose="020B0504020202020204" pitchFamily="34" charset="0"/>
              </a:rPr>
              <a:t> tab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(write the desired text, click date or Slide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number from or to)</a:t>
            </a:r>
          </a:p>
          <a:p>
            <a:pPr eaLnBrk="1" hangingPunct="1">
              <a:spcAft>
                <a:spcPts val="600"/>
              </a:spcAft>
              <a:defRPr/>
            </a:pPr>
            <a:r>
              <a:rPr lang="en-US" altLang="da-DK" sz="900" b="0" noProof="1">
                <a:solidFill>
                  <a:schemeClr val="tx1"/>
                </a:solidFill>
                <a:latin typeface="+mn-lt"/>
                <a:cs typeface="Arial Nova" panose="020B0504020202020204" pitchFamily="34" charset="0"/>
              </a:rPr>
              <a:t>Click </a:t>
            </a:r>
            <a:r>
              <a:rPr lang="en-US" altLang="da-DK" sz="900" b="1" noProof="1">
                <a:solidFill>
                  <a:schemeClr val="tx1"/>
                </a:solidFill>
                <a:latin typeface="+mn-lt"/>
                <a:cs typeface="Arial Nova" panose="020B0504020202020204" pitchFamily="34" charset="0"/>
              </a:rPr>
              <a:t>Apply to All </a:t>
            </a:r>
            <a:r>
              <a:rPr lang="en-US" altLang="da-DK" sz="900" b="0" noProof="1">
                <a:solidFill>
                  <a:schemeClr val="tx1"/>
                </a:solidFill>
                <a:latin typeface="+mn-lt"/>
                <a:cs typeface="Arial Nova" panose="020B0504020202020204" pitchFamily="34" charset="0"/>
              </a:rPr>
              <a:t>or </a:t>
            </a:r>
            <a:r>
              <a:rPr lang="en-US" altLang="da-DK" sz="900" b="1" noProof="1">
                <a:solidFill>
                  <a:schemeClr val="tx1"/>
                </a:solidFill>
                <a:latin typeface="+mn-lt"/>
                <a:cs typeface="Arial Nova" panose="020B0504020202020204" pitchFamily="34" charset="0"/>
              </a:rPr>
              <a:t>Apply</a:t>
            </a:r>
            <a:r>
              <a:rPr lang="en-US" altLang="da-DK" sz="900" b="0" noProof="1">
                <a:solidFill>
                  <a:schemeClr val="tx1"/>
                </a:solidFill>
                <a:latin typeface="+mn-lt"/>
                <a:cs typeface="Arial Nova" panose="020B0504020202020204" pitchFamily="34" charset="0"/>
              </a:rPr>
              <a:t> if only used on one slide</a:t>
            </a:r>
          </a:p>
          <a:p>
            <a:pPr eaLnBrk="1" hangingPunct="1">
              <a:spcAft>
                <a:spcPts val="600"/>
              </a:spcAft>
              <a:defRPr/>
            </a:pPr>
            <a:endParaRPr lang="en-US" altLang="da-DK" sz="900" b="0" noProof="1">
              <a:solidFill>
                <a:schemeClr val="tx1"/>
              </a:solidFill>
              <a:latin typeface="+mn-lt"/>
              <a:cs typeface="Arial Nova" panose="020B0504020202020204" pitchFamily="34" charset="0"/>
            </a:endParaRPr>
          </a:p>
          <a:p>
            <a:pPr eaLnBrk="1" hangingPunct="1">
              <a:spcAft>
                <a:spcPts val="600"/>
              </a:spcAft>
              <a:defRPr/>
            </a:pPr>
            <a:r>
              <a:rPr lang="en-US" altLang="da-DK" sz="1600" b="0" noProof="1">
                <a:solidFill>
                  <a:schemeClr val="tx1"/>
                </a:solidFill>
                <a:latin typeface="+mn-lt"/>
                <a:cs typeface="Arial Nova" panose="020B0504020202020204" pitchFamily="34" charset="0"/>
              </a:rPr>
              <a:t>COPY/PASTE CONTENT</a:t>
            </a:r>
          </a:p>
          <a:p>
            <a:pPr eaLnBrk="1" hangingPunct="1">
              <a:spcAft>
                <a:spcPts val="600"/>
              </a:spcAft>
              <a:defRPr/>
            </a:pPr>
            <a:r>
              <a:rPr lang="en-US" altLang="da-DK" sz="900" b="0" noProof="1">
                <a:solidFill>
                  <a:schemeClr val="tx1"/>
                </a:solidFill>
                <a:latin typeface="+mn-lt"/>
                <a:cs typeface="Arial Nova" panose="020B0504020202020204" pitchFamily="34" charset="0"/>
              </a:rPr>
              <a:t>When copying old content to your new presentation,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2 options are available:</a:t>
            </a:r>
          </a:p>
          <a:p>
            <a:pPr eaLnBrk="1" hangingPunct="1">
              <a:spcAft>
                <a:spcPts val="600"/>
              </a:spcAft>
              <a:defRPr/>
            </a:pPr>
            <a:r>
              <a:rPr lang="en-US" altLang="da-DK" sz="900" b="1" noProof="1">
                <a:solidFill>
                  <a:schemeClr val="tx1"/>
                </a:solidFill>
                <a:latin typeface="+mn-lt"/>
                <a:cs typeface="Arial Nova" panose="020B0504020202020204" pitchFamily="34" charset="0"/>
              </a:rPr>
              <a:t>1. Best practice: </a:t>
            </a:r>
            <a:r>
              <a:rPr lang="en-US" altLang="da-DK" sz="900" b="0" noProof="1">
                <a:solidFill>
                  <a:schemeClr val="tx1"/>
                </a:solidFill>
                <a:latin typeface="+mn-lt"/>
                <a:cs typeface="Arial Nova" panose="020B0504020202020204" pitchFamily="34" charset="0"/>
              </a:rPr>
              <a:t>Create a slide in your new presentation and copy </a:t>
            </a:r>
            <a:r>
              <a:rPr lang="en-US" altLang="da-DK" sz="900" b="0" i="0" u="sng" noProof="1">
                <a:solidFill>
                  <a:schemeClr val="tx1"/>
                </a:solidFill>
                <a:latin typeface="+mn-lt"/>
                <a:cs typeface="Arial Nova" panose="020B0504020202020204" pitchFamily="34" charset="0"/>
              </a:rPr>
              <a:t>one</a:t>
            </a:r>
            <a:r>
              <a:rPr lang="en-US" altLang="da-DK" sz="900" b="0" i="0" u="none" noProof="1">
                <a:solidFill>
                  <a:schemeClr val="tx1"/>
                </a:solidFill>
                <a:latin typeface="+mn-lt"/>
                <a:cs typeface="Arial Nova" panose="020B0504020202020204" pitchFamily="34" charset="0"/>
              </a:rPr>
              <a:t> piece of content at a time (e.g. copy all text from </a:t>
            </a:r>
            <a:r>
              <a:rPr lang="en-US" altLang="da-DK" sz="900" b="0" i="0" u="sng" noProof="1">
                <a:solidFill>
                  <a:schemeClr val="tx1"/>
                </a:solidFill>
                <a:latin typeface="+mn-lt"/>
                <a:cs typeface="Arial Nova" panose="020B0504020202020204" pitchFamily="34" charset="0"/>
              </a:rPr>
              <a:t>one</a:t>
            </a:r>
            <a:r>
              <a:rPr lang="en-US" altLang="da-DK" sz="900" b="0" i="0" u="none" noProof="1">
                <a:solidFill>
                  <a:schemeClr val="tx1"/>
                </a:solidFill>
                <a:latin typeface="+mn-lt"/>
                <a:cs typeface="Arial Nova" panose="020B0504020202020204" pitchFamily="34" charset="0"/>
              </a:rPr>
              <a:t> textbox)</a:t>
            </a:r>
            <a:endParaRPr lang="en-US" altLang="da-DK" sz="900" b="1" i="0" u="sng"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2. </a:t>
            </a:r>
            <a:r>
              <a:rPr lang="en-US" altLang="da-DK" sz="900" b="0" noProof="1">
                <a:solidFill>
                  <a:schemeClr val="tx1"/>
                </a:solidFill>
                <a:latin typeface="+mn-lt"/>
                <a:cs typeface="Arial Nova" panose="020B0504020202020204" pitchFamily="34" charset="0"/>
              </a:rPr>
              <a:t>Or copy an entire slide into your new presentation and then choose a fitting layout. Remember to delete the old, wrong layouts (go to View &gt; Slidemaster and delete them)</a:t>
            </a:r>
            <a:endParaRPr lang="en-US" altLang="da-DK" sz="900" b="1" noProof="1">
              <a:solidFill>
                <a:schemeClr val="tx1"/>
              </a:solidFill>
              <a:latin typeface="+mn-lt"/>
              <a:cs typeface="Arial Nova" panose="020B0504020202020204" pitchFamily="34" charset="0"/>
            </a:endParaRPr>
          </a:p>
          <a:p>
            <a:pPr eaLnBrk="1" hangingPunct="1">
              <a:spcAft>
                <a:spcPts val="600"/>
              </a:spcAft>
              <a:defRPr/>
            </a:pPr>
            <a:endParaRPr lang="en-US" altLang="da-DK" sz="900" b="0" noProof="1">
              <a:solidFill>
                <a:schemeClr val="tx1"/>
              </a:solidFill>
              <a:latin typeface="+mn-lt"/>
              <a:cs typeface="Arial Nova" panose="020B05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Insert predefined slides and elements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using the Templafy pane. Choose </a:t>
            </a: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Slides</a:t>
            </a:r>
            <a:r>
              <a:rPr lang="en-US" altLang="da-DK" sz="900" b="0" noProof="1">
                <a:solidFill>
                  <a:schemeClr val="tx1"/>
                </a:solidFill>
                <a:latin typeface="+mn-lt"/>
                <a:cs typeface="Arial Nova" panose="020B0504020202020204" pitchFamily="34" charset="0"/>
              </a:rPr>
              <a:t> and </a:t>
            </a:r>
            <a:r>
              <a:rPr lang="en-US" altLang="da-DK" sz="900" b="1" noProof="1">
                <a:solidFill>
                  <a:schemeClr val="tx1"/>
                </a:solidFill>
                <a:latin typeface="+mn-lt"/>
                <a:cs typeface="Arial Nova" panose="020B0504020202020204" pitchFamily="34" charset="0"/>
              </a:rPr>
              <a:t>Slide elements </a:t>
            </a:r>
            <a:r>
              <a:rPr lang="en-US" altLang="da-DK" sz="900" b="0" noProof="1">
                <a:solidFill>
                  <a:schemeClr val="tx1"/>
                </a:solidFill>
                <a:latin typeface="+mn-lt"/>
                <a:cs typeface="Arial Nova" panose="020B0504020202020204" pitchFamily="34" charset="0"/>
              </a:rPr>
              <a:t>from the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buttons in the Templafy pane on the </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right side of the screen</a:t>
            </a:r>
            <a:endParaRPr lang="en-US" altLang="da-DK" sz="900" b="1" noProof="1">
              <a:solidFill>
                <a:schemeClr val="tx1"/>
              </a:solidFill>
              <a:latin typeface="+mn-lt"/>
              <a:cs typeface="Arial Nova" panose="020B05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457200" y="448713"/>
            <a:ext cx="11191873"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Nova" panose="020B0504020202020204" pitchFamily="34" charset="0"/>
              </a:rPr>
              <a:t>TIPS &amp; TRICKS - YOUR USER GUIDE</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4"/>
          <a:stretch>
            <a:fillRect/>
          </a:stretch>
        </p:blipFill>
        <p:spPr>
          <a:xfrm>
            <a:off x="11354737" y="2116483"/>
            <a:ext cx="394462" cy="543366"/>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8AA14E01-C524-45D6-B78E-32C921EF76D1}" type="datetime4">
              <a:rPr lang="en-US" smtClean="0"/>
              <a:t>May 6, 2024</a:t>
            </a:fld>
            <a:endParaRPr lang="en-US"/>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04001" y="3309842"/>
            <a:ext cx="398444" cy="321707"/>
          </a:xfrm>
          <a:prstGeom prst="rect">
            <a:avLst/>
          </a:prstGeom>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71375" y="1601788"/>
            <a:ext cx="2772000" cy="464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Nova" charset="0"/>
              </a:defRPr>
            </a:lvl1pPr>
            <a:lvl2pPr marL="742950" indent="-285750" eaLnBrk="0" hangingPunct="0">
              <a:defRPr>
                <a:solidFill>
                  <a:schemeClr val="tx1"/>
                </a:solidFill>
                <a:latin typeface="Arial Nova" charset="0"/>
              </a:defRPr>
            </a:lvl2pPr>
            <a:lvl3pPr marL="1143000" indent="-228600" eaLnBrk="0" hangingPunct="0">
              <a:defRPr>
                <a:solidFill>
                  <a:schemeClr val="tx1"/>
                </a:solidFill>
                <a:latin typeface="Arial Nova" charset="0"/>
              </a:defRPr>
            </a:lvl3pPr>
            <a:lvl4pPr marL="1600200" indent="-228600" eaLnBrk="0" hangingPunct="0">
              <a:defRPr>
                <a:solidFill>
                  <a:schemeClr val="tx1"/>
                </a:solidFill>
                <a:latin typeface="Arial Nova" charset="0"/>
              </a:defRPr>
            </a:lvl4pPr>
            <a:lvl5pPr marL="2057400" indent="-228600" eaLnBrk="0" hangingPunct="0">
              <a:defRPr>
                <a:solidFill>
                  <a:schemeClr val="tx1"/>
                </a:solidFill>
                <a:latin typeface="Arial Nova" charset="0"/>
              </a:defRPr>
            </a:lvl5pPr>
            <a:lvl6pPr marL="2514600" indent="-228600" eaLnBrk="0" fontAlgn="base" hangingPunct="0">
              <a:spcBef>
                <a:spcPct val="0"/>
              </a:spcBef>
              <a:spcAft>
                <a:spcPct val="0"/>
              </a:spcAft>
              <a:defRPr>
                <a:solidFill>
                  <a:schemeClr val="tx1"/>
                </a:solidFill>
                <a:latin typeface="Arial Nova" charset="0"/>
              </a:defRPr>
            </a:lvl6pPr>
            <a:lvl7pPr marL="2971800" indent="-228600" eaLnBrk="0" fontAlgn="base" hangingPunct="0">
              <a:spcBef>
                <a:spcPct val="0"/>
              </a:spcBef>
              <a:spcAft>
                <a:spcPct val="0"/>
              </a:spcAft>
              <a:defRPr>
                <a:solidFill>
                  <a:schemeClr val="tx1"/>
                </a:solidFill>
                <a:latin typeface="Arial Nova" charset="0"/>
              </a:defRPr>
            </a:lvl7pPr>
            <a:lvl8pPr marL="3429000" indent="-228600" eaLnBrk="0" fontAlgn="base" hangingPunct="0">
              <a:spcBef>
                <a:spcPct val="0"/>
              </a:spcBef>
              <a:spcAft>
                <a:spcPct val="0"/>
              </a:spcAft>
              <a:defRPr>
                <a:solidFill>
                  <a:schemeClr val="tx1"/>
                </a:solidFill>
                <a:latin typeface="Arial Nova" charset="0"/>
              </a:defRPr>
            </a:lvl8pPr>
            <a:lvl9pPr marL="3886200" indent="-228600" eaLnBrk="0" fontAlgn="base" hangingPunct="0">
              <a:spcBef>
                <a:spcPct val="0"/>
              </a:spcBef>
              <a:spcAft>
                <a:spcPct val="0"/>
              </a:spcAft>
              <a:defRPr>
                <a:solidFill>
                  <a:schemeClr val="tx1"/>
                </a:solidFill>
                <a:latin typeface="Arial Nova"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Nova" panose="020B0504020202020204" pitchFamily="34" charset="0"/>
              </a:rPr>
              <a:t>TEXT STYLES</a:t>
            </a:r>
            <a:endParaRPr lang="en-US" altLang="da-DK" sz="1600" b="0" noProof="1">
              <a:solidFill>
                <a:schemeClr val="tx1"/>
              </a:solidFill>
              <a:latin typeface="+mn-lt"/>
              <a:cs typeface="Arial Nova" panose="020B0504020202020204" pitchFamily="34" charset="0"/>
            </a:endParaRPr>
          </a:p>
          <a:p>
            <a:pPr eaLnBrk="1" hangingPunct="1">
              <a:spcAft>
                <a:spcPts val="600"/>
              </a:spcAft>
              <a:defRPr/>
            </a:pPr>
            <a:r>
              <a:rPr lang="en-US" altLang="da-DK" sz="900" b="0" noProof="1">
                <a:solidFill>
                  <a:schemeClr val="tx1"/>
                </a:solidFill>
                <a:latin typeface="+mn-lt"/>
                <a:cs typeface="Arial Nova" panose="020B0504020202020204" pitchFamily="34" charset="0"/>
              </a:rPr>
              <a:t>Use the </a:t>
            </a:r>
            <a:r>
              <a:rPr lang="en-US" altLang="da-DK" sz="900" b="1" noProof="1">
                <a:solidFill>
                  <a:schemeClr val="tx1"/>
                </a:solidFill>
                <a:latin typeface="+mn-lt"/>
                <a:cs typeface="Arial Nova" panose="020B0504020202020204" pitchFamily="34" charset="0"/>
              </a:rPr>
              <a:t>TAB</a:t>
            </a:r>
            <a:r>
              <a:rPr lang="en-US" altLang="da-DK" sz="900" b="0" noProof="1">
                <a:solidFill>
                  <a:schemeClr val="tx1"/>
                </a:solidFill>
                <a:latin typeface="+mn-lt"/>
                <a:cs typeface="Arial Nova" panose="020B0504020202020204" pitchFamily="34" charset="0"/>
              </a:rPr>
              <a:t>-key</a:t>
            </a:r>
            <a:r>
              <a:rPr lang="en-US" altLang="da-DK" sz="900" b="0" baseline="0" noProof="1">
                <a:solidFill>
                  <a:schemeClr val="tx1"/>
                </a:solidFill>
                <a:latin typeface="+mn-lt"/>
                <a:cs typeface="Arial Nova" panose="020B0504020202020204" pitchFamily="34" charset="0"/>
              </a:rPr>
              <a:t> to jump through levels. Click </a:t>
            </a:r>
            <a:r>
              <a:rPr lang="en-US" altLang="da-DK" sz="900" b="1" baseline="0" noProof="1">
                <a:solidFill>
                  <a:schemeClr val="tx1"/>
                </a:solidFill>
                <a:latin typeface="+mn-lt"/>
                <a:cs typeface="Arial Nova" panose="020B0504020202020204" pitchFamily="34" charset="0"/>
              </a:rPr>
              <a:t>ENTER </a:t>
            </a:r>
            <a:r>
              <a:rPr lang="en-US" altLang="da-DK" sz="900" b="0" baseline="0" noProof="1">
                <a:solidFill>
                  <a:schemeClr val="tx1"/>
                </a:solidFill>
                <a:latin typeface="+mn-lt"/>
                <a:cs typeface="Arial Nova" panose="020B0504020202020204" pitchFamily="34" charset="0"/>
              </a:rPr>
              <a:t>and</a:t>
            </a:r>
            <a:r>
              <a:rPr lang="en-US" altLang="da-DK" sz="900" b="1" baseline="0" noProof="1">
                <a:solidFill>
                  <a:schemeClr val="tx1"/>
                </a:solidFill>
                <a:latin typeface="+mn-lt"/>
                <a:cs typeface="Arial Nova" panose="020B0504020202020204" pitchFamily="34" charset="0"/>
              </a:rPr>
              <a:t> TAB</a:t>
            </a:r>
            <a:r>
              <a:rPr lang="en-US" altLang="da-DK" sz="900" b="0" baseline="0" noProof="1">
                <a:solidFill>
                  <a:schemeClr val="tx1"/>
                </a:solidFill>
                <a:latin typeface="+mn-lt"/>
                <a:cs typeface="Arial Nova" panose="020B05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Nova" panose="020B0504020202020204" pitchFamily="34" charset="0"/>
              </a:rPr>
              <a:t>To go back in levels use </a:t>
            </a:r>
            <a:r>
              <a:rPr lang="en-US" altLang="da-DK" sz="900" b="1" baseline="0" noProof="1">
                <a:solidFill>
                  <a:schemeClr val="tx1"/>
                </a:solidFill>
                <a:latin typeface="+mn-lt"/>
                <a:cs typeface="Arial Nova" panose="020B0504020202020204" pitchFamily="34" charset="0"/>
              </a:rPr>
              <a:t>SHIFT-TAB</a:t>
            </a:r>
            <a:endParaRPr lang="en-US" sz="900" b="1" noProof="1">
              <a:solidFill>
                <a:schemeClr val="tx1"/>
              </a:solidFill>
              <a:latin typeface="+mn-lt"/>
              <a:cs typeface="Arial Nova" panose="020B0504020202020204" pitchFamily="34" charset="0"/>
            </a:endParaRPr>
          </a:p>
          <a:p>
            <a:pPr eaLnBrk="1" hangingPunct="1">
              <a:spcAft>
                <a:spcPts val="600"/>
              </a:spcAft>
              <a:defRPr/>
            </a:pPr>
            <a:r>
              <a:rPr lang="en-US" sz="900" noProof="1">
                <a:solidFill>
                  <a:schemeClr val="tx1"/>
                </a:solidFill>
                <a:latin typeface="+mn-lt"/>
                <a:cs typeface="Arial Nova" panose="020B0504020202020204" pitchFamily="34" charset="0"/>
              </a:rPr>
              <a:t>Alternatively, </a:t>
            </a:r>
            <a:r>
              <a:rPr lang="en-US" sz="900" b="1" noProof="1">
                <a:solidFill>
                  <a:schemeClr val="tx1"/>
                </a:solidFill>
                <a:latin typeface="+mn-lt"/>
                <a:cs typeface="Arial Nova" panose="020B0504020202020204" pitchFamily="34" charset="0"/>
              </a:rPr>
              <a:t>Increase</a:t>
            </a:r>
            <a:r>
              <a:rPr lang="en-US" sz="900" baseline="0" noProof="1">
                <a:solidFill>
                  <a:schemeClr val="tx1"/>
                </a:solidFill>
                <a:latin typeface="+mn-lt"/>
                <a:cs typeface="Arial Nova" panose="020B0504020202020204" pitchFamily="34" charset="0"/>
              </a:rPr>
              <a:t> and </a:t>
            </a:r>
            <a:r>
              <a:rPr lang="en-US" sz="900" b="1" baseline="0" noProof="1">
                <a:solidFill>
                  <a:schemeClr val="tx1"/>
                </a:solidFill>
                <a:latin typeface="+mn-lt"/>
                <a:cs typeface="Arial Nova" panose="020B0504020202020204" pitchFamily="34" charset="0"/>
              </a:rPr>
              <a:t>Decrease </a:t>
            </a:r>
            <a:r>
              <a:rPr lang="en-US" sz="900" baseline="0" noProof="1">
                <a:solidFill>
                  <a:schemeClr val="tx1"/>
                </a:solidFill>
                <a:latin typeface="+mn-lt"/>
                <a:cs typeface="Arial Nova" panose="020B0504020202020204" pitchFamily="34" charset="0"/>
              </a:rPr>
              <a:t>list level can be used</a:t>
            </a:r>
            <a:br>
              <a:rPr lang="en-US" sz="900" baseline="0" noProof="1">
                <a:solidFill>
                  <a:schemeClr val="tx1"/>
                </a:solidFill>
                <a:latin typeface="+mn-lt"/>
                <a:cs typeface="Arial Nova" panose="020B0504020202020204" pitchFamily="34" charset="0"/>
              </a:rPr>
            </a:br>
            <a:endParaRPr lang="en-US" sz="900" baseline="0" noProof="1">
              <a:solidFill>
                <a:schemeClr val="tx1"/>
              </a:solidFill>
              <a:latin typeface="+mn-lt"/>
              <a:cs typeface="Arial Nova" panose="020B0504020202020204" pitchFamily="34" charset="0"/>
            </a:endParaRPr>
          </a:p>
          <a:p>
            <a:pPr eaLnBrk="1" hangingPunct="1">
              <a:spcAft>
                <a:spcPts val="600"/>
              </a:spcAft>
              <a:defRPr/>
            </a:pPr>
            <a:r>
              <a:rPr lang="en-US" altLang="da-DK" sz="900" b="1" noProof="1">
                <a:solidFill>
                  <a:schemeClr val="tx1"/>
                </a:solidFill>
                <a:latin typeface="+mn-lt"/>
                <a:cs typeface="Arial Nova" panose="020B0504020202020204" pitchFamily="34" charset="0"/>
              </a:rPr>
              <a:t>HINT: </a:t>
            </a:r>
            <a:r>
              <a:rPr lang="en-US" sz="900" b="1" noProof="1">
                <a:solidFill>
                  <a:schemeClr val="tx1"/>
                </a:solidFill>
                <a:latin typeface="+mn-lt"/>
                <a:cs typeface="Arial Nova" panose="020B05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Delete bullet for regular text.</a:t>
            </a:r>
            <a:br>
              <a:rPr lang="en-US" altLang="da-DK" sz="900" b="0" noProof="1">
                <a:solidFill>
                  <a:schemeClr val="tx1"/>
                </a:solidFill>
                <a:latin typeface="+mn-lt"/>
                <a:cs typeface="Arial Nova" panose="020B0504020202020204" pitchFamily="34" charset="0"/>
              </a:rPr>
            </a:br>
            <a:r>
              <a:rPr lang="en-US" altLang="da-DK" sz="900" b="0" noProof="1">
                <a:solidFill>
                  <a:schemeClr val="tx1"/>
                </a:solidFill>
                <a:latin typeface="+mn-lt"/>
                <a:cs typeface="Arial Nova" panose="020B0504020202020204" pitchFamily="34" charset="0"/>
              </a:rPr>
              <a:t>Click on the bullet button to reaply the correct bullet again</a:t>
            </a:r>
          </a:p>
          <a:p>
            <a:pPr eaLnBrk="1" hangingPunct="1">
              <a:spcAft>
                <a:spcPts val="600"/>
              </a:spcAft>
              <a:defRPr/>
            </a:pPr>
            <a:br>
              <a:rPr lang="en-US" altLang="da-DK" sz="900" b="0" noProof="1">
                <a:solidFill>
                  <a:schemeClr val="tx1"/>
                </a:solidFill>
                <a:latin typeface="+mn-lt"/>
                <a:cs typeface="Arial Nova" panose="020B0504020202020204" pitchFamily="34" charset="0"/>
              </a:rPr>
            </a:br>
            <a:r>
              <a:rPr lang="en-US" sz="1600">
                <a:latin typeface="+mn-lt"/>
                <a:cs typeface="Arial Nova" panose="020B05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Nova" panose="020B0504020202020204" pitchFamily="34" charset="0"/>
              </a:rPr>
              <a:t>Click on the menu </a:t>
            </a:r>
            <a:r>
              <a:rPr lang="en-US" altLang="da-DK" sz="900" b="1" noProof="1">
                <a:solidFill>
                  <a:schemeClr val="tx1"/>
                </a:solidFill>
                <a:latin typeface="+mn-lt"/>
                <a:cs typeface="Arial Nova" panose="020B0504020202020204" pitchFamily="34" charset="0"/>
              </a:rPr>
              <a:t>New Slide </a:t>
            </a:r>
            <a:r>
              <a:rPr lang="en-US" altLang="da-DK" sz="900" b="0" noProof="1">
                <a:solidFill>
                  <a:schemeClr val="tx1"/>
                </a:solidFill>
                <a:latin typeface="+mn-lt"/>
                <a:cs typeface="Arial Nova" panose="020B0504020202020204" pitchFamily="34" charset="0"/>
              </a:rPr>
              <a:t>in the </a:t>
            </a:r>
            <a:r>
              <a:rPr lang="en-US" altLang="da-DK" sz="900" b="1" noProof="1">
                <a:solidFill>
                  <a:schemeClr val="tx1"/>
                </a:solidFill>
                <a:latin typeface="+mn-lt"/>
                <a:cs typeface="Arial Nova" panose="020B0504020202020204" pitchFamily="34" charset="0"/>
              </a:rPr>
              <a:t>Home</a:t>
            </a:r>
            <a:r>
              <a:rPr lang="en-US" altLang="da-DK" sz="900" b="0" noProof="1">
                <a:solidFill>
                  <a:schemeClr val="tx1"/>
                </a:solidFill>
                <a:latin typeface="+mn-lt"/>
                <a:cs typeface="Arial Nova" panose="020B0504020202020204" pitchFamily="34" charset="0"/>
              </a:rPr>
              <a:t> tab to insert a new slide</a:t>
            </a:r>
            <a:br>
              <a:rPr lang="en-US" altLang="da-DK" sz="900" b="0" noProof="1">
                <a:solidFill>
                  <a:schemeClr val="tx1"/>
                </a:solidFill>
                <a:latin typeface="+mn-lt"/>
                <a:cs typeface="Arial Nova" panose="020B0504020202020204" pitchFamily="34" charset="0"/>
              </a:rPr>
            </a:br>
            <a:br>
              <a:rPr lang="en-US" altLang="da-DK" sz="900" b="0" noProof="1">
                <a:solidFill>
                  <a:schemeClr val="tx1"/>
                </a:solidFill>
                <a:latin typeface="+mn-lt"/>
                <a:cs typeface="Arial Nova" panose="020B0504020202020204" pitchFamily="34" charset="0"/>
              </a:rPr>
            </a:br>
            <a:r>
              <a:rPr lang="en-US" altLang="da-DK" sz="900" b="1" noProof="1">
                <a:solidFill>
                  <a:schemeClr val="tx1"/>
                </a:solidFill>
                <a:latin typeface="+mn-lt"/>
                <a:cs typeface="Arial Nova" panose="020B0504020202020204" pitchFamily="34" charset="0"/>
              </a:rPr>
              <a:t>Change layout</a:t>
            </a:r>
            <a:endParaRPr lang="en-US" altLang="da-DK" sz="900" b="0" noProof="1">
              <a:solidFill>
                <a:schemeClr val="tx1"/>
              </a:solidFill>
              <a:latin typeface="+mn-lt"/>
              <a:cs typeface="Arial Nova" panose="020B0504020202020204" pitchFamily="34" charset="0"/>
            </a:endParaRPr>
          </a:p>
          <a:p>
            <a:pPr marL="0" indent="0">
              <a:spcAft>
                <a:spcPts val="600"/>
              </a:spcAft>
              <a:buFont typeface="+mj-lt"/>
              <a:buNone/>
            </a:pPr>
            <a:r>
              <a:rPr lang="en-US" sz="900">
                <a:solidFill>
                  <a:srgbClr val="000000"/>
                </a:solidFill>
                <a:latin typeface="+mn-lt"/>
                <a:ea typeface="Arial Nova" panose="020B0504020202020204" pitchFamily="34" charset="0"/>
              </a:rPr>
              <a:t>Click on the arrow next to </a:t>
            </a:r>
            <a:r>
              <a:rPr lang="en-US" sz="900" b="1">
                <a:solidFill>
                  <a:srgbClr val="000000"/>
                </a:solidFill>
                <a:latin typeface="+mn-lt"/>
                <a:ea typeface="Arial Nova" panose="020B0504020202020204" pitchFamily="34" charset="0"/>
              </a:rPr>
              <a:t>Layout</a:t>
            </a:r>
            <a:br>
              <a:rPr lang="en-US" sz="900" b="1">
                <a:solidFill>
                  <a:srgbClr val="000000"/>
                </a:solidFill>
                <a:latin typeface="+mn-lt"/>
                <a:ea typeface="Arial Nova" panose="020B0504020202020204" pitchFamily="34" charset="0"/>
              </a:rPr>
            </a:br>
            <a:r>
              <a:rPr lang="en-US" sz="900">
                <a:solidFill>
                  <a:srgbClr val="000000"/>
                </a:solidFill>
                <a:latin typeface="+mn-lt"/>
                <a:ea typeface="Arial Nova" panose="020B0504020202020204" pitchFamily="34" charset="0"/>
              </a:rPr>
              <a:t>to view a dropdown menu of possible slide layouts</a:t>
            </a:r>
            <a:br>
              <a:rPr lang="en-US" sz="900">
                <a:solidFill>
                  <a:srgbClr val="000000"/>
                </a:solidFill>
                <a:latin typeface="+mn-lt"/>
                <a:ea typeface="Arial Nova" panose="020B0504020202020204" pitchFamily="34" charset="0"/>
              </a:rPr>
            </a:br>
            <a:endParaRPr lang="en-US" sz="900">
              <a:solidFill>
                <a:srgbClr val="000000"/>
              </a:solidFill>
              <a:latin typeface="+mn-lt"/>
              <a:ea typeface="Arial Nova" panose="020B0504020202020204" pitchFamily="34" charset="0"/>
            </a:endParaRPr>
          </a:p>
          <a:p>
            <a:pPr eaLnBrk="1" hangingPunct="1">
              <a:spcAft>
                <a:spcPts val="600"/>
              </a:spcAft>
              <a:defRPr/>
            </a:pPr>
            <a:r>
              <a:rPr lang="en-US" sz="900" b="1" noProof="1">
                <a:solidFill>
                  <a:schemeClr val="tx1"/>
                </a:solidFill>
                <a:latin typeface="+mn-lt"/>
                <a:cs typeface="Arial Nova" panose="020B05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Nova" panose="020B0504020202020204" pitchFamily="34" charset="0"/>
              </a:rPr>
              <a:t>1. </a:t>
            </a:r>
            <a:r>
              <a:rPr lang="en-US" altLang="da-DK" sz="90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Home</a:t>
            </a:r>
            <a:r>
              <a:rPr lang="en-US" altLang="da-DK" sz="900" noProof="1">
                <a:solidFill>
                  <a:schemeClr val="tx1"/>
                </a:solidFill>
                <a:latin typeface="+mn-lt"/>
                <a:cs typeface="Arial Nova" panose="020B0504020202020204" pitchFamily="34" charset="0"/>
              </a:rPr>
              <a:t> tab</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b="1" noProof="1">
                <a:solidFill>
                  <a:schemeClr val="tx1"/>
                </a:solidFill>
                <a:latin typeface="+mn-lt"/>
                <a:cs typeface="Arial Nova" panose="020B0504020202020204" pitchFamily="34" charset="0"/>
              </a:rPr>
              <a:t>2. </a:t>
            </a:r>
            <a:r>
              <a:rPr lang="en-US" altLang="da-DK" sz="900" noProof="1">
                <a:solidFill>
                  <a:schemeClr val="tx1"/>
                </a:solidFill>
                <a:latin typeface="+mn-lt"/>
                <a:cs typeface="Arial Nova" panose="020B0504020202020204" pitchFamily="34" charset="0"/>
              </a:rPr>
              <a:t>Click the </a:t>
            </a:r>
            <a:r>
              <a:rPr lang="en-US" altLang="da-DK" sz="900" b="1" noProof="1">
                <a:solidFill>
                  <a:schemeClr val="tx1"/>
                </a:solidFill>
                <a:latin typeface="+mn-lt"/>
                <a:cs typeface="Arial Nova" panose="020B0504020202020204" pitchFamily="34" charset="0"/>
              </a:rPr>
              <a:t>Reset</a:t>
            </a:r>
            <a:r>
              <a:rPr lang="en-US" altLang="da-DK" sz="900" noProof="1">
                <a:solidFill>
                  <a:schemeClr val="tx1"/>
                </a:solidFill>
                <a:latin typeface="+mn-lt"/>
                <a:cs typeface="Arial Nova" panose="020B0504020202020204" pitchFamily="34" charset="0"/>
              </a:rPr>
              <a:t> menu to reset position, size and formatting of the slide placeholders to their default settings</a:t>
            </a:r>
            <a:endParaRPr lang="en-US" sz="900">
              <a:latin typeface="+mn-lt"/>
              <a:ea typeface="Arial Nova" panose="020B05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6"/>
          <a:stretch>
            <a:fillRect/>
          </a:stretch>
        </p:blipFill>
        <p:spPr>
          <a:xfrm>
            <a:off x="3195241" y="4967164"/>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7"/>
          <a:stretch>
            <a:fillRect/>
          </a:stretch>
        </p:blipFill>
        <p:spPr>
          <a:xfrm>
            <a:off x="3195241" y="4112845"/>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8"/>
          <a:stretch>
            <a:fillRect/>
          </a:stretch>
        </p:blipFill>
        <p:spPr>
          <a:xfrm>
            <a:off x="3197939" y="5866461"/>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9"/>
          <a:stretch>
            <a:fillRect/>
          </a:stretch>
        </p:blipFill>
        <p:spPr>
          <a:xfrm>
            <a:off x="3195241" y="2607587"/>
            <a:ext cx="457143" cy="257143"/>
          </a:xfrm>
          <a:prstGeom prst="rect">
            <a:avLst/>
          </a:prstGeom>
        </p:spPr>
      </p:pic>
      <p:pic>
        <p:nvPicPr>
          <p:cNvPr id="4" name="Picture 3">
            <a:extLst>
              <a:ext uri="{FF2B5EF4-FFF2-40B4-BE49-F238E27FC236}">
                <a16:creationId xmlns:a16="http://schemas.microsoft.com/office/drawing/2014/main" id="{292A5FDF-69DC-4DD2-BFF8-3478E75DBB7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439694" y="2694597"/>
            <a:ext cx="510903" cy="365851"/>
          </a:xfrm>
          <a:prstGeom prst="rect">
            <a:avLst/>
          </a:prstGeom>
        </p:spPr>
      </p:pic>
      <p:grpSp>
        <p:nvGrpSpPr>
          <p:cNvPr id="10" name="Group 9">
            <a:extLst>
              <a:ext uri="{FF2B5EF4-FFF2-40B4-BE49-F238E27FC236}">
                <a16:creationId xmlns:a16="http://schemas.microsoft.com/office/drawing/2014/main" id="{D428E528-3C21-43A5-9A1F-5FC8A3BB1E92}"/>
              </a:ext>
            </a:extLst>
          </p:cNvPr>
          <p:cNvGrpSpPr/>
          <p:nvPr userDrawn="1"/>
        </p:nvGrpSpPr>
        <p:grpSpPr>
          <a:xfrm>
            <a:off x="10669278" y="6024633"/>
            <a:ext cx="1034135" cy="384654"/>
            <a:chOff x="10992821" y="4404000"/>
            <a:chExt cx="1588357" cy="616052"/>
          </a:xfrm>
        </p:grpSpPr>
        <p:pic>
          <p:nvPicPr>
            <p:cNvPr id="8" name="Picture 7">
              <a:extLst>
                <a:ext uri="{FF2B5EF4-FFF2-40B4-BE49-F238E27FC236}">
                  <a16:creationId xmlns:a16="http://schemas.microsoft.com/office/drawing/2014/main" id="{A44E7E5B-C2F8-47A1-8626-A6E32640159D}"/>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10992821" y="4404000"/>
              <a:ext cx="1588357" cy="616052"/>
            </a:xfrm>
            <a:prstGeom prst="rect">
              <a:avLst/>
            </a:prstGeom>
          </p:spPr>
        </p:pic>
        <p:pic>
          <p:nvPicPr>
            <p:cNvPr id="33" name="Picture 32">
              <a:extLst>
                <a:ext uri="{FF2B5EF4-FFF2-40B4-BE49-F238E27FC236}">
                  <a16:creationId xmlns:a16="http://schemas.microsoft.com/office/drawing/2014/main" id="{5065702C-2099-41C8-904A-A3616CD11CA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2479578" y="4785230"/>
              <a:ext cx="101600" cy="221441"/>
            </a:xfrm>
            <a:prstGeom prst="rect">
              <a:avLst/>
            </a:prstGeom>
          </p:spPr>
        </p:pic>
      </p:grpSp>
      <p:pic>
        <p:nvPicPr>
          <p:cNvPr id="34" name="Picture 2">
            <a:extLst>
              <a:ext uri="{FF2B5EF4-FFF2-40B4-BE49-F238E27FC236}">
                <a16:creationId xmlns:a16="http://schemas.microsoft.com/office/drawing/2014/main" id="{23C2B142-78D9-4D1A-A62B-85445D78273E}"/>
              </a:ext>
            </a:extLst>
          </p:cNvPr>
          <p:cNvPicPr>
            <a:picLocks noChangeAspect="1"/>
          </p:cNvPicPr>
          <p:nvPr userDrawn="1"/>
        </p:nvPicPr>
        <p:blipFill>
          <a:blip r:embed="rId13"/>
          <a:stretch>
            <a:fillRect/>
          </a:stretch>
        </p:blipFill>
        <p:spPr>
          <a:xfrm>
            <a:off x="3195241" y="3317455"/>
            <a:ext cx="257143" cy="285714"/>
          </a:xfrm>
          <a:prstGeom prst="rect">
            <a:avLst/>
          </a:prstGeom>
        </p:spPr>
      </p:pic>
    </p:spTree>
    <p:extLst>
      <p:ext uri="{BB962C8B-B14F-4D97-AF65-F5344CB8AC3E}">
        <p14:creationId xmlns:p14="http://schemas.microsoft.com/office/powerpoint/2010/main" val="154841949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
          <a:xfrm>
            <a:off x="0" y="0"/>
            <a:ext cx="12192000" cy="6858000"/>
          </a:xfrm>
          <a:prstGeom prst="rect">
            <a:avLst/>
          </a:prstGeom>
          <a:solidFill>
            <a:srgbClr val="000000"/>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a:solidFill>
                  <a:schemeClr val="bg1"/>
                </a:solidFill>
              </a:rPr>
              <a:t>If you see any </a:t>
            </a:r>
            <a:r>
              <a:rPr lang="en-US" sz="4400" b="1" i="1" noProof="0">
                <a:solidFill>
                  <a:schemeClr val="bg1"/>
                </a:solidFill>
              </a:rPr>
              <a:t>layouts after this </a:t>
            </a:r>
            <a:r>
              <a:rPr lang="en-US" sz="4400" b="0" i="0" noProof="0">
                <a:solidFill>
                  <a:schemeClr val="bg1"/>
                </a:solidFill>
              </a:rPr>
              <a:t>one</a:t>
            </a:r>
            <a:r>
              <a:rPr lang="en-US" sz="4400" b="1" i="1" noProof="0">
                <a:solidFill>
                  <a:schemeClr val="bg1"/>
                </a:solidFill>
              </a:rPr>
              <a:t>,</a:t>
            </a:r>
            <a:br>
              <a:rPr lang="en-US" sz="4400" b="0" i="0" noProof="0">
                <a:solidFill>
                  <a:schemeClr val="bg1"/>
                </a:solidFill>
              </a:rPr>
            </a:br>
            <a:r>
              <a:rPr lang="en-US" sz="4400" b="0" noProof="0">
                <a:solidFill>
                  <a:schemeClr val="bg1"/>
                </a:solidFill>
              </a:rPr>
              <a:t>do not use them. These layouts </a:t>
            </a:r>
            <a:r>
              <a:rPr lang="en-US" sz="4400" b="1" i="1" u="none" noProof="0">
                <a:solidFill>
                  <a:schemeClr val="bg1"/>
                </a:solidFill>
              </a:rPr>
              <a:t>are not </a:t>
            </a:r>
            <a:r>
              <a:rPr lang="en-US" sz="4400" b="0" noProof="0">
                <a:solidFill>
                  <a:schemeClr val="bg1"/>
                </a:solidFill>
              </a:rPr>
              <a:t>part of our corporate template.</a:t>
            </a:r>
            <a:br>
              <a:rPr lang="en-US" sz="2800" b="0" noProof="0">
                <a:solidFill>
                  <a:schemeClr val="bg1"/>
                </a:solidFill>
              </a:rPr>
            </a:br>
            <a:br>
              <a:rPr lang="en-US" sz="2800" b="0" noProof="0">
                <a:solidFill>
                  <a:schemeClr val="bg1"/>
                </a:solidFill>
              </a:rPr>
            </a:br>
            <a:endParaRPr lang="en-US"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US" sz="13800" b="1" i="1" noProof="0">
                <a:solidFill>
                  <a:schemeClr val="bg1"/>
                </a:solidFill>
              </a:rPr>
              <a:t>Do not use </a:t>
            </a:r>
            <a:endParaRPr lang="en-US"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Also notice: Layouts after this might contain potential confidential information.</a:t>
            </a:r>
            <a:br>
              <a:rPr lang="en-US" sz="1800" b="0" noProof="0">
                <a:solidFill>
                  <a:schemeClr val="bg1"/>
                </a:solidFill>
              </a:rPr>
            </a:br>
            <a:endParaRPr lang="en-US" sz="1800" b="0" noProof="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764B993A-A47C-4FC1-84D6-E1E4913EEF88}" type="datetime4">
              <a:rPr lang="en-US" smtClean="0"/>
              <a:t>May 6, 2024</a:t>
            </a:fld>
            <a:endParaRPr lang="en-US"/>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106413972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3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panose="020B05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318885344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A7380832-676A-4D85-97E6-6973DE7261B9}"/>
              </a:ext>
            </a:extLst>
          </p:cNvPr>
          <p:cNvSpPr>
            <a:spLocks noGrp="1"/>
          </p:cNvSpPr>
          <p:nvPr>
            <p:ph type="pic" sz="quarter" idx="15" hasCustomPrompt="1"/>
          </p:nvPr>
        </p:nvSpPr>
        <p:spPr>
          <a:xfrm>
            <a:off x="0" y="646904"/>
            <a:ext cx="12192000" cy="4305301"/>
          </a:xfrm>
          <a:solidFill>
            <a:srgbClr val="858688"/>
          </a:solidFill>
        </p:spPr>
        <p:txBody>
          <a:bodyPr wrap="square" anchor="ctr">
            <a:noAutofit/>
          </a:bodyPr>
          <a:lstStyle>
            <a:lvl1pPr algn="ctr">
              <a:buNone/>
              <a:defRPr>
                <a:solidFill>
                  <a:schemeClr val="bg1"/>
                </a:solidFill>
              </a:defRPr>
            </a:lvl1pPr>
          </a:lstStyle>
          <a:p>
            <a:r>
              <a:rPr lang="en-US" noProof="0"/>
              <a:t>Click here to insert image</a:t>
            </a:r>
          </a:p>
        </p:txBody>
      </p:sp>
      <p:sp>
        <p:nvSpPr>
          <p:cNvPr id="28" name="Rectangle 27">
            <a:extLst>
              <a:ext uri="{FF2B5EF4-FFF2-40B4-BE49-F238E27FC236}">
                <a16:creationId xmlns:a16="http://schemas.microsoft.com/office/drawing/2014/main" id="{527DDACD-4849-41F8-9549-E99F4A57D64E}"/>
              </a:ext>
            </a:extLst>
          </p:cNvPr>
          <p:cNvSpPr/>
          <p:nvPr userDrawn="1"/>
        </p:nvSpPr>
        <p:spPr>
          <a:xfrm>
            <a:off x="0" y="1"/>
            <a:ext cx="12192000" cy="647699"/>
          </a:xfrm>
          <a:prstGeom prst="rect">
            <a:avLst/>
          </a:prstGeom>
          <a:solidFill>
            <a:schemeClr val="accent3"/>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lnSpc>
                <a:spcPct val="110000"/>
              </a:lnSpc>
              <a:spcBef>
                <a:spcPts val="600"/>
              </a:spcBef>
              <a:spcAft>
                <a:spcPts val="600"/>
              </a:spcAft>
            </a:pPr>
            <a:endParaRPr lang="en-US" sz="1200">
              <a:solidFill>
                <a:schemeClr val="bg1"/>
              </a:solidFill>
            </a:endParaRPr>
          </a:p>
        </p:txBody>
      </p:sp>
      <p:sp>
        <p:nvSpPr>
          <p:cNvPr id="2" name="Title 1">
            <a:extLst>
              <a:ext uri="{FF2B5EF4-FFF2-40B4-BE49-F238E27FC236}">
                <a16:creationId xmlns:a16="http://schemas.microsoft.com/office/drawing/2014/main" id="{F90AD531-7330-46A5-A99E-4362C7045013}"/>
              </a:ext>
            </a:extLst>
          </p:cNvPr>
          <p:cNvSpPr>
            <a:spLocks noGrp="1"/>
          </p:cNvSpPr>
          <p:nvPr>
            <p:ph type="ctrTitle" hasCustomPrompt="1"/>
          </p:nvPr>
        </p:nvSpPr>
        <p:spPr>
          <a:xfrm>
            <a:off x="419100" y="5130310"/>
            <a:ext cx="11353800" cy="553998"/>
          </a:xfrm>
        </p:spPr>
        <p:txBody>
          <a:bodyPr wrap="square" anchor="b">
            <a:noAutofit/>
          </a:bodyPr>
          <a:lstStyle>
            <a:lvl1pPr algn="l">
              <a:defRPr sz="4000">
                <a:solidFill>
                  <a:schemeClr val="accent3"/>
                </a:solidFill>
                <a:latin typeface="+mj-lt"/>
              </a:defRPr>
            </a:lvl1pPr>
          </a:lstStyle>
          <a:p>
            <a:r>
              <a:rPr lang="en-US" noProof="0"/>
              <a:t>Click to Add Presentation Title</a:t>
            </a:r>
          </a:p>
        </p:txBody>
      </p:sp>
      <p:sp>
        <p:nvSpPr>
          <p:cNvPr id="3" name="Subtitle 2">
            <a:extLst>
              <a:ext uri="{FF2B5EF4-FFF2-40B4-BE49-F238E27FC236}">
                <a16:creationId xmlns:a16="http://schemas.microsoft.com/office/drawing/2014/main" id="{E99C70BE-EA11-4730-91F2-D4F1A7A51203}"/>
              </a:ext>
            </a:extLst>
          </p:cNvPr>
          <p:cNvSpPr>
            <a:spLocks noGrp="1"/>
          </p:cNvSpPr>
          <p:nvPr>
            <p:ph type="subTitle" idx="1" hasCustomPrompt="1"/>
          </p:nvPr>
        </p:nvSpPr>
        <p:spPr bwMode="gray">
          <a:xfrm>
            <a:off x="419100" y="132445"/>
            <a:ext cx="8406228" cy="420624"/>
          </a:xfrm>
        </p:spPr>
        <p:txBody>
          <a:bodyPr wrap="square" anchor="ctr" anchorCtr="0">
            <a:noAutofit/>
          </a:bodyPr>
          <a:lstStyle>
            <a:lvl1pPr marL="0" indent="0" algn="l">
              <a:buNone/>
              <a:defRPr sz="1400" b="1" cap="all" baseline="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62" name="Text Placeholder 61">
            <a:extLst>
              <a:ext uri="{FF2B5EF4-FFF2-40B4-BE49-F238E27FC236}">
                <a16:creationId xmlns:a16="http://schemas.microsoft.com/office/drawing/2014/main" id="{0326D158-2705-4153-84A5-287181BE94BA}"/>
              </a:ext>
            </a:extLst>
          </p:cNvPr>
          <p:cNvSpPr>
            <a:spLocks noGrp="1"/>
          </p:cNvSpPr>
          <p:nvPr>
            <p:ph type="body" sz="quarter" idx="13" hasCustomPrompt="1"/>
          </p:nvPr>
        </p:nvSpPr>
        <p:spPr>
          <a:xfrm>
            <a:off x="419100" y="5684308"/>
            <a:ext cx="8849764" cy="321627"/>
          </a:xfrm>
        </p:spPr>
        <p:txBody>
          <a:bodyPr wrap="square">
            <a:noAutofit/>
          </a:bodyPr>
          <a:lstStyle>
            <a:lvl1pPr>
              <a:buNone/>
              <a:defRPr sz="20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presenter name and role</a:t>
            </a:r>
          </a:p>
        </p:txBody>
      </p:sp>
      <p:sp>
        <p:nvSpPr>
          <p:cNvPr id="64" name="Text Placeholder 61">
            <a:extLst>
              <a:ext uri="{FF2B5EF4-FFF2-40B4-BE49-F238E27FC236}">
                <a16:creationId xmlns:a16="http://schemas.microsoft.com/office/drawing/2014/main" id="{39C46B8A-A134-4A7E-AABF-BB3F537E1ECD}"/>
              </a:ext>
            </a:extLst>
          </p:cNvPr>
          <p:cNvSpPr>
            <a:spLocks noGrp="1"/>
          </p:cNvSpPr>
          <p:nvPr>
            <p:ph type="body" sz="quarter" idx="14" hasCustomPrompt="1"/>
          </p:nvPr>
        </p:nvSpPr>
        <p:spPr>
          <a:xfrm>
            <a:off x="419100" y="6300650"/>
            <a:ext cx="8854333" cy="289438"/>
          </a:xfrm>
        </p:spPr>
        <p:txBody>
          <a:bodyPr wrap="square">
            <a:noAutofit/>
          </a:bodyPr>
          <a:lstStyle>
            <a:lvl1pPr>
              <a:buNone/>
              <a:defRPr sz="18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date</a:t>
            </a:r>
          </a:p>
        </p:txBody>
      </p:sp>
      <p:sp>
        <p:nvSpPr>
          <p:cNvPr id="174" name="Text Placeholder 173">
            <a:extLst>
              <a:ext uri="{FF2B5EF4-FFF2-40B4-BE49-F238E27FC236}">
                <a16:creationId xmlns:a16="http://schemas.microsoft.com/office/drawing/2014/main" id="{A05E92C8-6329-4749-BF77-0AB242EB8CFE}"/>
              </a:ext>
            </a:extLst>
          </p:cNvPr>
          <p:cNvSpPr>
            <a:spLocks noGrp="1"/>
          </p:cNvSpPr>
          <p:nvPr>
            <p:ph type="body" sz="quarter" idx="16" hasCustomPrompt="1"/>
          </p:nvPr>
        </p:nvSpPr>
        <p:spPr>
          <a:xfrm>
            <a:off x="1905001" y="3727704"/>
            <a:ext cx="10287000" cy="1225296"/>
          </a:xfrm>
          <a:gradFill>
            <a:gsLst>
              <a:gs pos="95000">
                <a:srgbClr val="000000">
                  <a:alpha val="0"/>
                </a:srgbClr>
              </a:gs>
              <a:gs pos="4000">
                <a:srgbClr val="000000">
                  <a:alpha val="60000"/>
                </a:srgbClr>
              </a:gs>
              <a:gs pos="48000">
                <a:srgbClr val="000000">
                  <a:alpha val="0"/>
                </a:srgbClr>
              </a:gs>
            </a:gsLst>
            <a:lin ang="13500000" scaled="1"/>
          </a:gradFill>
        </p:spPr>
        <p:txBody>
          <a:bodyPr wrap="square" lIns="91440" tIns="91440" rIns="411480" bIns="91440" anchor="b">
            <a:noAutofit/>
          </a:bodyPr>
          <a:lstStyle>
            <a:lvl1pPr algn="r">
              <a:lnSpc>
                <a:spcPct val="95000"/>
              </a:lnSpc>
              <a:spcBef>
                <a:spcPts val="0"/>
              </a:spcBef>
              <a:buNone/>
              <a:defRPr sz="1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add a caption</a:t>
            </a:r>
          </a:p>
        </p:txBody>
      </p:sp>
      <p:grpSp>
        <p:nvGrpSpPr>
          <p:cNvPr id="26" name="Group 21">
            <a:extLst>
              <a:ext uri="{FF2B5EF4-FFF2-40B4-BE49-F238E27FC236}">
                <a16:creationId xmlns:a16="http://schemas.microsoft.com/office/drawing/2014/main" id="{495DA0CC-B4B5-4E0C-B356-CDDD5E10CE55}"/>
              </a:ext>
            </a:extLst>
          </p:cNvPr>
          <p:cNvGrpSpPr>
            <a:grpSpLocks noChangeAspect="1"/>
          </p:cNvGrpSpPr>
          <p:nvPr userDrawn="1"/>
        </p:nvGrpSpPr>
        <p:grpSpPr bwMode="gray">
          <a:xfrm>
            <a:off x="9894821" y="159046"/>
            <a:ext cx="1958883" cy="366873"/>
            <a:chOff x="4773" y="115"/>
            <a:chExt cx="881" cy="165"/>
          </a:xfrm>
        </p:grpSpPr>
        <p:sp>
          <p:nvSpPr>
            <p:cNvPr id="27" name="AutoShape 20">
              <a:extLst>
                <a:ext uri="{FF2B5EF4-FFF2-40B4-BE49-F238E27FC236}">
                  <a16:creationId xmlns:a16="http://schemas.microsoft.com/office/drawing/2014/main" id="{A25BBD58-93F6-42E0-BB54-DC75FB368C7C}"/>
                </a:ext>
              </a:extLst>
            </p:cNvPr>
            <p:cNvSpPr>
              <a:spLocks noChangeAspect="1" noChangeArrowheads="1" noTextEdit="1"/>
            </p:cNvSpPr>
            <p:nvPr userDrawn="1"/>
          </p:nvSpPr>
          <p:spPr bwMode="gray">
            <a:xfrm>
              <a:off x="4773" y="115"/>
              <a:ext cx="88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4A9C54A0-4618-4C51-AA74-601F0F3F9DDA}"/>
                </a:ext>
              </a:extLst>
            </p:cNvPr>
            <p:cNvSpPr>
              <a:spLocks/>
            </p:cNvSpPr>
            <p:nvPr userDrawn="1"/>
          </p:nvSpPr>
          <p:spPr bwMode="gray">
            <a:xfrm>
              <a:off x="4899" y="197"/>
              <a:ext cx="43" cy="77"/>
            </a:xfrm>
            <a:custGeom>
              <a:avLst/>
              <a:gdLst>
                <a:gd name="T0" fmla="*/ 38 w 119"/>
                <a:gd name="T1" fmla="*/ 20 h 212"/>
                <a:gd name="T2" fmla="*/ 33 w 119"/>
                <a:gd name="T3" fmla="*/ 113 h 212"/>
                <a:gd name="T4" fmla="*/ 0 w 119"/>
                <a:gd name="T5" fmla="*/ 212 h 212"/>
                <a:gd name="T6" fmla="*/ 119 w 119"/>
                <a:gd name="T7" fmla="*/ 16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6" y="47"/>
                    <a:pt x="20" y="89"/>
                    <a:pt x="33" y="113"/>
                  </a:cubicBezTo>
                  <a:cubicBezTo>
                    <a:pt x="49" y="143"/>
                    <a:pt x="28" y="187"/>
                    <a:pt x="0" y="212"/>
                  </a:cubicBezTo>
                  <a:cubicBezTo>
                    <a:pt x="69" y="173"/>
                    <a:pt x="116" y="100"/>
                    <a:pt x="119" y="16"/>
                  </a:cubicBezTo>
                  <a:cubicBezTo>
                    <a:pt x="97" y="1"/>
                    <a:pt x="61"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279F0B07-9212-4562-9710-62079FA4A3F4}"/>
                </a:ext>
              </a:extLst>
            </p:cNvPr>
            <p:cNvSpPr>
              <a:spLocks/>
            </p:cNvSpPr>
            <p:nvPr userDrawn="1"/>
          </p:nvSpPr>
          <p:spPr bwMode="gray">
            <a:xfrm>
              <a:off x="4804" y="215"/>
              <a:ext cx="62" cy="65"/>
            </a:xfrm>
            <a:custGeom>
              <a:avLst/>
              <a:gdLst>
                <a:gd name="T0" fmla="*/ 139 w 173"/>
                <a:gd name="T1" fmla="*/ 39 h 178"/>
                <a:gd name="T2" fmla="*/ 27 w 173"/>
                <a:gd name="T3" fmla="*/ 50 h 178"/>
                <a:gd name="T4" fmla="*/ 89 w 173"/>
                <a:gd name="T5" fmla="*/ 104 h 178"/>
                <a:gd name="T6" fmla="*/ 127 w 173"/>
                <a:gd name="T7" fmla="*/ 178 h 178"/>
                <a:gd name="T8" fmla="*/ 139 w 173"/>
                <a:gd name="T9" fmla="*/ 39 h 178"/>
              </a:gdLst>
              <a:ahLst/>
              <a:cxnLst>
                <a:cxn ang="0">
                  <a:pos x="T0" y="T1"/>
                </a:cxn>
                <a:cxn ang="0">
                  <a:pos x="T2" y="T3"/>
                </a:cxn>
                <a:cxn ang="0">
                  <a:pos x="T4" y="T5"/>
                </a:cxn>
                <a:cxn ang="0">
                  <a:pos x="T6" y="T7"/>
                </a:cxn>
                <a:cxn ang="0">
                  <a:pos x="T8" y="T9"/>
                </a:cxn>
              </a:cxnLst>
              <a:rect l="0" t="0" r="r" b="b"/>
              <a:pathLst>
                <a:path w="173" h="178">
                  <a:moveTo>
                    <a:pt x="139" y="39"/>
                  </a:moveTo>
                  <a:cubicBezTo>
                    <a:pt x="94" y="0"/>
                    <a:pt x="54" y="19"/>
                    <a:pt x="27" y="50"/>
                  </a:cubicBezTo>
                  <a:cubicBezTo>
                    <a:pt x="0" y="83"/>
                    <a:pt x="38" y="92"/>
                    <a:pt x="89" y="104"/>
                  </a:cubicBezTo>
                  <a:cubicBezTo>
                    <a:pt x="128" y="113"/>
                    <a:pt x="123" y="166"/>
                    <a:pt x="127" y="178"/>
                  </a:cubicBezTo>
                  <a:cubicBezTo>
                    <a:pt x="173" y="103"/>
                    <a:pt x="160" y="56"/>
                    <a:pt x="139"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2E1E8862-12E3-4784-9E65-474B2E6999A9}"/>
                </a:ext>
              </a:extLst>
            </p:cNvPr>
            <p:cNvSpPr>
              <a:spLocks/>
            </p:cNvSpPr>
            <p:nvPr userDrawn="1"/>
          </p:nvSpPr>
          <p:spPr bwMode="gray">
            <a:xfrm>
              <a:off x="4864" y="119"/>
              <a:ext cx="78" cy="74"/>
            </a:xfrm>
            <a:custGeom>
              <a:avLst/>
              <a:gdLst>
                <a:gd name="T0" fmla="*/ 44 w 216"/>
                <a:gd name="T1" fmla="*/ 71 h 206"/>
                <a:gd name="T2" fmla="*/ 53 w 216"/>
                <a:gd name="T3" fmla="*/ 161 h 206"/>
                <a:gd name="T4" fmla="*/ 189 w 216"/>
                <a:gd name="T5" fmla="*/ 168 h 206"/>
                <a:gd name="T6" fmla="*/ 216 w 216"/>
                <a:gd name="T7" fmla="*/ 206 h 206"/>
                <a:gd name="T8" fmla="*/ 50 w 216"/>
                <a:gd name="T9" fmla="*/ 0 h 206"/>
                <a:gd name="T10" fmla="*/ 44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4" y="71"/>
                  </a:moveTo>
                  <a:cubicBezTo>
                    <a:pt x="121" y="131"/>
                    <a:pt x="53" y="161"/>
                    <a:pt x="53" y="161"/>
                  </a:cubicBezTo>
                  <a:cubicBezTo>
                    <a:pt x="97" y="198"/>
                    <a:pt x="142" y="127"/>
                    <a:pt x="189" y="168"/>
                  </a:cubicBezTo>
                  <a:cubicBezTo>
                    <a:pt x="202" y="179"/>
                    <a:pt x="210" y="192"/>
                    <a:pt x="216" y="206"/>
                  </a:cubicBezTo>
                  <a:cubicBezTo>
                    <a:pt x="208" y="108"/>
                    <a:pt x="140" y="28"/>
                    <a:pt x="50" y="0"/>
                  </a:cubicBezTo>
                  <a:cubicBezTo>
                    <a:pt x="14" y="16"/>
                    <a:pt x="0" y="36"/>
                    <a:pt x="44"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C33D6F37-4A00-4342-B333-E32415E81A87}"/>
                </a:ext>
              </a:extLst>
            </p:cNvPr>
            <p:cNvSpPr>
              <a:spLocks/>
            </p:cNvSpPr>
            <p:nvPr userDrawn="1"/>
          </p:nvSpPr>
          <p:spPr bwMode="gray">
            <a:xfrm>
              <a:off x="4773" y="115"/>
              <a:ext cx="104" cy="111"/>
            </a:xfrm>
            <a:custGeom>
              <a:avLst/>
              <a:gdLst>
                <a:gd name="T0" fmla="*/ 111 w 288"/>
                <a:gd name="T1" fmla="*/ 287 h 305"/>
                <a:gd name="T2" fmla="*/ 191 w 288"/>
                <a:gd name="T3" fmla="*/ 163 h 305"/>
                <a:gd name="T4" fmla="*/ 198 w 288"/>
                <a:gd name="T5" fmla="*/ 58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3" y="239"/>
                    <a:pt x="115" y="217"/>
                    <a:pt x="191" y="163"/>
                  </a:cubicBezTo>
                  <a:cubicBezTo>
                    <a:pt x="288" y="95"/>
                    <a:pt x="137" y="119"/>
                    <a:pt x="198" y="58"/>
                  </a:cubicBezTo>
                  <a:cubicBezTo>
                    <a:pt x="220" y="36"/>
                    <a:pt x="250" y="19"/>
                    <a:pt x="273" y="3"/>
                  </a:cubicBezTo>
                  <a:cubicBezTo>
                    <a:pt x="261" y="1"/>
                    <a:pt x="248" y="0"/>
                    <a:pt x="235" y="0"/>
                  </a:cubicBezTo>
                  <a:cubicBezTo>
                    <a:pt x="105" y="0"/>
                    <a:pt x="0" y="106"/>
                    <a:pt x="0" y="235"/>
                  </a:cubicBezTo>
                  <a:cubicBezTo>
                    <a:pt x="0" y="240"/>
                    <a:pt x="0" y="246"/>
                    <a:pt x="1" y="251"/>
                  </a:cubicBezTo>
                  <a:cubicBezTo>
                    <a:pt x="36" y="284"/>
                    <a:pt x="80" y="305"/>
                    <a:pt x="111" y="287"/>
                  </a:cubicBezTo>
                  <a:close/>
                </a:path>
              </a:pathLst>
            </a:custGeom>
            <a:solidFill>
              <a:srgbClr val="008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71556BA1-DEED-4398-A1B1-F8403D49B041}"/>
                </a:ext>
              </a:extLst>
            </p:cNvPr>
            <p:cNvSpPr>
              <a:spLocks noEditPoints="1"/>
            </p:cNvSpPr>
            <p:nvPr userDrawn="1"/>
          </p:nvSpPr>
          <p:spPr bwMode="gray">
            <a:xfrm>
              <a:off x="4986" y="153"/>
              <a:ext cx="75" cy="89"/>
            </a:xfrm>
            <a:custGeom>
              <a:avLst/>
              <a:gdLst>
                <a:gd name="T0" fmla="*/ 0 w 209"/>
                <a:gd name="T1" fmla="*/ 0 h 244"/>
                <a:gd name="T2" fmla="*/ 98 w 209"/>
                <a:gd name="T3" fmla="*/ 0 h 244"/>
                <a:gd name="T4" fmla="*/ 195 w 209"/>
                <a:gd name="T5" fmla="*/ 31 h 244"/>
                <a:gd name="T6" fmla="*/ 209 w 209"/>
                <a:gd name="T7" fmla="*/ 81 h 244"/>
                <a:gd name="T8" fmla="*/ 200 w 209"/>
                <a:gd name="T9" fmla="*/ 119 h 244"/>
                <a:gd name="T10" fmla="*/ 101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7 w 209"/>
                <a:gd name="T25" fmla="*/ 119 h 244"/>
                <a:gd name="T26" fmla="*/ 148 w 209"/>
                <a:gd name="T27" fmla="*/ 81 h 244"/>
                <a:gd name="T28" fmla="*/ 99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3" y="0"/>
                    <a:pt x="195" y="31"/>
                  </a:cubicBezTo>
                  <a:cubicBezTo>
                    <a:pt x="204" y="45"/>
                    <a:pt x="209" y="64"/>
                    <a:pt x="209" y="81"/>
                  </a:cubicBezTo>
                  <a:cubicBezTo>
                    <a:pt x="209" y="94"/>
                    <a:pt x="206" y="107"/>
                    <a:pt x="200" y="119"/>
                  </a:cubicBezTo>
                  <a:cubicBezTo>
                    <a:pt x="179" y="162"/>
                    <a:pt x="134" y="163"/>
                    <a:pt x="101"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7" y="119"/>
                    <a:pt x="97" y="119"/>
                    <a:pt x="97" y="119"/>
                  </a:cubicBezTo>
                  <a:cubicBezTo>
                    <a:pt x="120" y="119"/>
                    <a:pt x="148" y="118"/>
                    <a:pt x="148" y="81"/>
                  </a:cubicBezTo>
                  <a:cubicBezTo>
                    <a:pt x="148" y="45"/>
                    <a:pt x="117" y="45"/>
                    <a:pt x="99" y="45"/>
                  </a:cubicBezTo>
                  <a:lnTo>
                    <a:pt x="61"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7">
              <a:extLst>
                <a:ext uri="{FF2B5EF4-FFF2-40B4-BE49-F238E27FC236}">
                  <a16:creationId xmlns:a16="http://schemas.microsoft.com/office/drawing/2014/main" id="{586F5E20-B500-4545-A9A1-CA6DCCE60930}"/>
                </a:ext>
              </a:extLst>
            </p:cNvPr>
            <p:cNvSpPr>
              <a:spLocks noEditPoints="1"/>
            </p:cNvSpPr>
            <p:nvPr userDrawn="1"/>
          </p:nvSpPr>
          <p:spPr bwMode="gray">
            <a:xfrm>
              <a:off x="5073" y="153"/>
              <a:ext cx="78" cy="89"/>
            </a:xfrm>
            <a:custGeom>
              <a:avLst/>
              <a:gdLst>
                <a:gd name="T0" fmla="*/ 0 w 216"/>
                <a:gd name="T1" fmla="*/ 0 h 244"/>
                <a:gd name="T2" fmla="*/ 110 w 216"/>
                <a:gd name="T3" fmla="*/ 0 h 244"/>
                <a:gd name="T4" fmla="*/ 190 w 216"/>
                <a:gd name="T5" fmla="*/ 25 h 244"/>
                <a:gd name="T6" fmla="*/ 210 w 216"/>
                <a:gd name="T7" fmla="*/ 79 h 244"/>
                <a:gd name="T8" fmla="*/ 159 w 216"/>
                <a:gd name="T9" fmla="*/ 146 h 244"/>
                <a:gd name="T10" fmla="*/ 216 w 216"/>
                <a:gd name="T11" fmla="*/ 244 h 244"/>
                <a:gd name="T12" fmla="*/ 148 w 216"/>
                <a:gd name="T13" fmla="*/ 244 h 244"/>
                <a:gd name="T14" fmla="*/ 100 w 216"/>
                <a:gd name="T15" fmla="*/ 157 h 244"/>
                <a:gd name="T16" fmla="*/ 61 w 216"/>
                <a:gd name="T17" fmla="*/ 157 h 244"/>
                <a:gd name="T18" fmla="*/ 61 w 216"/>
                <a:gd name="T19" fmla="*/ 244 h 244"/>
                <a:gd name="T20" fmla="*/ 0 w 216"/>
                <a:gd name="T21" fmla="*/ 244 h 244"/>
                <a:gd name="T22" fmla="*/ 0 w 216"/>
                <a:gd name="T23" fmla="*/ 0 h 244"/>
                <a:gd name="T24" fmla="*/ 61 w 216"/>
                <a:gd name="T25" fmla="*/ 45 h 244"/>
                <a:gd name="T26" fmla="*/ 61 w 216"/>
                <a:gd name="T27" fmla="*/ 111 h 244"/>
                <a:gd name="T28" fmla="*/ 112 w 216"/>
                <a:gd name="T29" fmla="*/ 111 h 244"/>
                <a:gd name="T30" fmla="*/ 149 w 216"/>
                <a:gd name="T31" fmla="*/ 78 h 244"/>
                <a:gd name="T32" fmla="*/ 113 w 216"/>
                <a:gd name="T33" fmla="*/ 45 h 244"/>
                <a:gd name="T34" fmla="*/ 61 w 216"/>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244">
                  <a:moveTo>
                    <a:pt x="0" y="0"/>
                  </a:moveTo>
                  <a:cubicBezTo>
                    <a:pt x="110" y="0"/>
                    <a:pt x="110" y="0"/>
                    <a:pt x="110" y="0"/>
                  </a:cubicBezTo>
                  <a:cubicBezTo>
                    <a:pt x="136" y="0"/>
                    <a:pt x="168" y="0"/>
                    <a:pt x="190" y="25"/>
                  </a:cubicBezTo>
                  <a:cubicBezTo>
                    <a:pt x="202" y="37"/>
                    <a:pt x="210" y="57"/>
                    <a:pt x="210" y="79"/>
                  </a:cubicBezTo>
                  <a:cubicBezTo>
                    <a:pt x="210" y="128"/>
                    <a:pt x="176" y="140"/>
                    <a:pt x="159" y="146"/>
                  </a:cubicBezTo>
                  <a:cubicBezTo>
                    <a:pt x="216" y="244"/>
                    <a:pt x="216" y="244"/>
                    <a:pt x="216" y="244"/>
                  </a:cubicBezTo>
                  <a:cubicBezTo>
                    <a:pt x="148" y="244"/>
                    <a:pt x="148" y="244"/>
                    <a:pt x="148" y="244"/>
                  </a:cubicBezTo>
                  <a:cubicBezTo>
                    <a:pt x="100" y="157"/>
                    <a:pt x="100" y="157"/>
                    <a:pt x="100"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2" y="111"/>
                    <a:pt x="112" y="111"/>
                    <a:pt x="112" y="111"/>
                  </a:cubicBezTo>
                  <a:cubicBezTo>
                    <a:pt x="121" y="111"/>
                    <a:pt x="149" y="110"/>
                    <a:pt x="149" y="78"/>
                  </a:cubicBezTo>
                  <a:cubicBezTo>
                    <a:pt x="149" y="47"/>
                    <a:pt x="126" y="46"/>
                    <a:pt x="113" y="45"/>
                  </a:cubicBezTo>
                  <a:lnTo>
                    <a:pt x="61"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
              <a:extLst>
                <a:ext uri="{FF2B5EF4-FFF2-40B4-BE49-F238E27FC236}">
                  <a16:creationId xmlns:a16="http://schemas.microsoft.com/office/drawing/2014/main" id="{325EF5FE-F49F-4F9B-9885-F587B1D96089}"/>
                </a:ext>
              </a:extLst>
            </p:cNvPr>
            <p:cNvSpPr>
              <a:spLocks noEditPoints="1"/>
            </p:cNvSpPr>
            <p:nvPr userDrawn="1"/>
          </p:nvSpPr>
          <p:spPr bwMode="gray">
            <a:xfrm>
              <a:off x="5159" y="150"/>
              <a:ext cx="88" cy="94"/>
            </a:xfrm>
            <a:custGeom>
              <a:avLst/>
              <a:gdLst>
                <a:gd name="T0" fmla="*/ 121 w 244"/>
                <a:gd name="T1" fmla="*/ 259 h 259"/>
                <a:gd name="T2" fmla="*/ 0 w 244"/>
                <a:gd name="T3" fmla="*/ 129 h 259"/>
                <a:gd name="T4" fmla="*/ 120 w 244"/>
                <a:gd name="T5" fmla="*/ 0 h 259"/>
                <a:gd name="T6" fmla="*/ 165 w 244"/>
                <a:gd name="T7" fmla="*/ 8 h 259"/>
                <a:gd name="T8" fmla="*/ 244 w 244"/>
                <a:gd name="T9" fmla="*/ 131 h 259"/>
                <a:gd name="T10" fmla="*/ 198 w 244"/>
                <a:gd name="T11" fmla="*/ 233 h 259"/>
                <a:gd name="T12" fmla="*/ 121 w 244"/>
                <a:gd name="T13" fmla="*/ 259 h 259"/>
                <a:gd name="T14" fmla="*/ 163 w 244"/>
                <a:gd name="T15" fmla="*/ 69 h 259"/>
                <a:gd name="T16" fmla="*/ 120 w 244"/>
                <a:gd name="T17" fmla="*/ 51 h 259"/>
                <a:gd name="T18" fmla="*/ 60 w 244"/>
                <a:gd name="T19" fmla="*/ 128 h 259"/>
                <a:gd name="T20" fmla="*/ 121 w 244"/>
                <a:gd name="T21" fmla="*/ 207 h 259"/>
                <a:gd name="T22" fmla="*/ 183 w 244"/>
                <a:gd name="T23" fmla="*/ 136 h 259"/>
                <a:gd name="T24" fmla="*/ 163 w 244"/>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59">
                  <a:moveTo>
                    <a:pt x="121" y="259"/>
                  </a:moveTo>
                  <a:cubicBezTo>
                    <a:pt x="44" y="259"/>
                    <a:pt x="0" y="199"/>
                    <a:pt x="0" y="129"/>
                  </a:cubicBezTo>
                  <a:cubicBezTo>
                    <a:pt x="0" y="63"/>
                    <a:pt x="42" y="0"/>
                    <a:pt x="120" y="0"/>
                  </a:cubicBezTo>
                  <a:cubicBezTo>
                    <a:pt x="134" y="0"/>
                    <a:pt x="150" y="2"/>
                    <a:pt x="165" y="8"/>
                  </a:cubicBezTo>
                  <a:cubicBezTo>
                    <a:pt x="239" y="34"/>
                    <a:pt x="244" y="115"/>
                    <a:pt x="244" y="131"/>
                  </a:cubicBezTo>
                  <a:cubicBezTo>
                    <a:pt x="244" y="174"/>
                    <a:pt x="225" y="212"/>
                    <a:pt x="198" y="233"/>
                  </a:cubicBezTo>
                  <a:cubicBezTo>
                    <a:pt x="174" y="253"/>
                    <a:pt x="146" y="259"/>
                    <a:pt x="121" y="259"/>
                  </a:cubicBezTo>
                  <a:close/>
                  <a:moveTo>
                    <a:pt x="163" y="69"/>
                  </a:moveTo>
                  <a:cubicBezTo>
                    <a:pt x="153" y="58"/>
                    <a:pt x="137" y="51"/>
                    <a:pt x="120" y="51"/>
                  </a:cubicBezTo>
                  <a:cubicBezTo>
                    <a:pt x="83" y="51"/>
                    <a:pt x="60" y="84"/>
                    <a:pt x="60" y="128"/>
                  </a:cubicBezTo>
                  <a:cubicBezTo>
                    <a:pt x="60" y="186"/>
                    <a:pt x="92" y="207"/>
                    <a:pt x="121" y="207"/>
                  </a:cubicBezTo>
                  <a:cubicBezTo>
                    <a:pt x="150" y="207"/>
                    <a:pt x="181" y="187"/>
                    <a:pt x="183" y="136"/>
                  </a:cubicBezTo>
                  <a:cubicBezTo>
                    <a:pt x="184" y="110"/>
                    <a:pt x="177" y="84"/>
                    <a:pt x="16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
              <a:extLst>
                <a:ext uri="{FF2B5EF4-FFF2-40B4-BE49-F238E27FC236}">
                  <a16:creationId xmlns:a16="http://schemas.microsoft.com/office/drawing/2014/main" id="{48E7F84B-A9FF-4E81-B48C-A97041634A3F}"/>
                </a:ext>
              </a:extLst>
            </p:cNvPr>
            <p:cNvSpPr>
              <a:spLocks noEditPoints="1"/>
            </p:cNvSpPr>
            <p:nvPr userDrawn="1"/>
          </p:nvSpPr>
          <p:spPr bwMode="gray">
            <a:xfrm>
              <a:off x="5322" y="151"/>
              <a:ext cx="88" cy="93"/>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5 w 246"/>
                <a:gd name="T13" fmla="*/ 128 h 256"/>
                <a:gd name="T14" fmla="*/ 123 w 246"/>
                <a:gd name="T15" fmla="*/ 231 h 256"/>
                <a:gd name="T16" fmla="*/ 210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7" y="256"/>
                    <a:pt x="0" y="204"/>
                    <a:pt x="0" y="128"/>
                  </a:cubicBezTo>
                  <a:cubicBezTo>
                    <a:pt x="0" y="37"/>
                    <a:pt x="62" y="0"/>
                    <a:pt x="123" y="0"/>
                  </a:cubicBezTo>
                  <a:cubicBezTo>
                    <a:pt x="191" y="0"/>
                    <a:pt x="246" y="46"/>
                    <a:pt x="246" y="126"/>
                  </a:cubicBezTo>
                  <a:cubicBezTo>
                    <a:pt x="246" y="199"/>
                    <a:pt x="203" y="256"/>
                    <a:pt x="122" y="256"/>
                  </a:cubicBezTo>
                  <a:close/>
                  <a:moveTo>
                    <a:pt x="123" y="26"/>
                  </a:moveTo>
                  <a:cubicBezTo>
                    <a:pt x="61" y="26"/>
                    <a:pt x="35" y="73"/>
                    <a:pt x="35" y="128"/>
                  </a:cubicBezTo>
                  <a:cubicBezTo>
                    <a:pt x="35" y="180"/>
                    <a:pt x="60" y="231"/>
                    <a:pt x="123" y="231"/>
                  </a:cubicBezTo>
                  <a:cubicBezTo>
                    <a:pt x="189" y="231"/>
                    <a:pt x="211" y="176"/>
                    <a:pt x="210" y="126"/>
                  </a:cubicBezTo>
                  <a:cubicBezTo>
                    <a:pt x="210" y="67"/>
                    <a:pt x="179" y="26"/>
                    <a:pt x="123"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0">
              <a:extLst>
                <a:ext uri="{FF2B5EF4-FFF2-40B4-BE49-F238E27FC236}">
                  <a16:creationId xmlns:a16="http://schemas.microsoft.com/office/drawing/2014/main" id="{6A1A364E-679C-4077-A926-B3044D0BE894}"/>
                </a:ext>
              </a:extLst>
            </p:cNvPr>
            <p:cNvSpPr>
              <a:spLocks/>
            </p:cNvSpPr>
            <p:nvPr userDrawn="1"/>
          </p:nvSpPr>
          <p:spPr bwMode="gray">
            <a:xfrm>
              <a:off x="5522" y="153"/>
              <a:ext cx="12" cy="89"/>
            </a:xfrm>
            <a:custGeom>
              <a:avLst/>
              <a:gdLst>
                <a:gd name="T0" fmla="*/ 12 w 12"/>
                <a:gd name="T1" fmla="*/ 0 h 89"/>
                <a:gd name="T2" fmla="*/ 12 w 12"/>
                <a:gd name="T3" fmla="*/ 44 h 89"/>
                <a:gd name="T4" fmla="*/ 12 w 12"/>
                <a:gd name="T5" fmla="*/ 89 h 89"/>
                <a:gd name="T6" fmla="*/ 6 w 12"/>
                <a:gd name="T7" fmla="*/ 89 h 89"/>
                <a:gd name="T8" fmla="*/ 0 w 12"/>
                <a:gd name="T9" fmla="*/ 89 h 89"/>
                <a:gd name="T10" fmla="*/ 0 w 12"/>
                <a:gd name="T11" fmla="*/ 44 h 89"/>
                <a:gd name="T12" fmla="*/ 0 w 12"/>
                <a:gd name="T13" fmla="*/ 0 h 89"/>
                <a:gd name="T14" fmla="*/ 6 w 12"/>
                <a:gd name="T15" fmla="*/ 0 h 89"/>
                <a:gd name="T16" fmla="*/ 12 w 12"/>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9">
                  <a:moveTo>
                    <a:pt x="12" y="0"/>
                  </a:moveTo>
                  <a:lnTo>
                    <a:pt x="12" y="44"/>
                  </a:lnTo>
                  <a:lnTo>
                    <a:pt x="12" y="89"/>
                  </a:lnTo>
                  <a:lnTo>
                    <a:pt x="6" y="89"/>
                  </a:lnTo>
                  <a:lnTo>
                    <a:pt x="0" y="89"/>
                  </a:lnTo>
                  <a:lnTo>
                    <a:pt x="0" y="44"/>
                  </a:lnTo>
                  <a:lnTo>
                    <a:pt x="0" y="0"/>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1">
              <a:extLst>
                <a:ext uri="{FF2B5EF4-FFF2-40B4-BE49-F238E27FC236}">
                  <a16:creationId xmlns:a16="http://schemas.microsoft.com/office/drawing/2014/main" id="{F097CEFE-9BEF-433D-9191-0CD6A2AFFD8D}"/>
                </a:ext>
              </a:extLst>
            </p:cNvPr>
            <p:cNvSpPr>
              <a:spLocks/>
            </p:cNvSpPr>
            <p:nvPr userDrawn="1"/>
          </p:nvSpPr>
          <p:spPr bwMode="gray">
            <a:xfrm>
              <a:off x="5547" y="151"/>
              <a:ext cx="73" cy="93"/>
            </a:xfrm>
            <a:custGeom>
              <a:avLst/>
              <a:gdLst>
                <a:gd name="T0" fmla="*/ 99 w 201"/>
                <a:gd name="T1" fmla="*/ 138 h 257"/>
                <a:gd name="T2" fmla="*/ 12 w 201"/>
                <a:gd name="T3" fmla="*/ 68 h 257"/>
                <a:gd name="T4" fmla="*/ 34 w 201"/>
                <a:gd name="T5" fmla="*/ 21 h 257"/>
                <a:gd name="T6" fmla="*/ 99 w 201"/>
                <a:gd name="T7" fmla="*/ 0 h 257"/>
                <a:gd name="T8" fmla="*/ 165 w 201"/>
                <a:gd name="T9" fmla="*/ 18 h 257"/>
                <a:gd name="T10" fmla="*/ 196 w 201"/>
                <a:gd name="T11" fmla="*/ 76 h 257"/>
                <a:gd name="T12" fmla="*/ 164 w 201"/>
                <a:gd name="T13" fmla="*/ 78 h 257"/>
                <a:gd name="T14" fmla="*/ 144 w 201"/>
                <a:gd name="T15" fmla="*/ 37 h 257"/>
                <a:gd name="T16" fmla="*/ 100 w 201"/>
                <a:gd name="T17" fmla="*/ 25 h 257"/>
                <a:gd name="T18" fmla="*/ 45 w 201"/>
                <a:gd name="T19" fmla="*/ 64 h 257"/>
                <a:gd name="T20" fmla="*/ 93 w 201"/>
                <a:gd name="T21" fmla="*/ 102 h 257"/>
                <a:gd name="T22" fmla="*/ 120 w 201"/>
                <a:gd name="T23" fmla="*/ 109 h 257"/>
                <a:gd name="T24" fmla="*/ 158 w 201"/>
                <a:gd name="T25" fmla="*/ 120 h 257"/>
                <a:gd name="T26" fmla="*/ 201 w 201"/>
                <a:gd name="T27" fmla="*/ 180 h 257"/>
                <a:gd name="T28" fmla="*/ 170 w 201"/>
                <a:gd name="T29" fmla="*/ 239 h 257"/>
                <a:gd name="T30" fmla="*/ 103 w 201"/>
                <a:gd name="T31" fmla="*/ 257 h 257"/>
                <a:gd name="T32" fmla="*/ 0 w 201"/>
                <a:gd name="T33" fmla="*/ 173 h 257"/>
                <a:gd name="T34" fmla="*/ 35 w 201"/>
                <a:gd name="T35" fmla="*/ 168 h 257"/>
                <a:gd name="T36" fmla="*/ 54 w 201"/>
                <a:gd name="T37" fmla="*/ 215 h 257"/>
                <a:gd name="T38" fmla="*/ 105 w 201"/>
                <a:gd name="T39" fmla="*/ 232 h 257"/>
                <a:gd name="T40" fmla="*/ 165 w 201"/>
                <a:gd name="T41" fmla="*/ 183 h 257"/>
                <a:gd name="T42" fmla="*/ 119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3" y="131"/>
                    <a:pt x="12" y="119"/>
                    <a:pt x="12" y="68"/>
                  </a:cubicBezTo>
                  <a:cubicBezTo>
                    <a:pt x="12" y="44"/>
                    <a:pt x="25" y="29"/>
                    <a:pt x="34" y="21"/>
                  </a:cubicBezTo>
                  <a:cubicBezTo>
                    <a:pt x="56" y="2"/>
                    <a:pt x="82" y="0"/>
                    <a:pt x="99" y="0"/>
                  </a:cubicBezTo>
                  <a:cubicBezTo>
                    <a:pt x="117" y="0"/>
                    <a:pt x="143" y="2"/>
                    <a:pt x="165" y="18"/>
                  </a:cubicBezTo>
                  <a:cubicBezTo>
                    <a:pt x="189" y="36"/>
                    <a:pt x="194" y="61"/>
                    <a:pt x="196" y="76"/>
                  </a:cubicBezTo>
                  <a:cubicBezTo>
                    <a:pt x="164" y="78"/>
                    <a:pt x="164" y="78"/>
                    <a:pt x="164" y="78"/>
                  </a:cubicBezTo>
                  <a:cubicBezTo>
                    <a:pt x="163" y="70"/>
                    <a:pt x="162" y="51"/>
                    <a:pt x="144" y="37"/>
                  </a:cubicBezTo>
                  <a:cubicBezTo>
                    <a:pt x="131" y="28"/>
                    <a:pt x="116" y="25"/>
                    <a:pt x="100" y="25"/>
                  </a:cubicBezTo>
                  <a:cubicBezTo>
                    <a:pt x="71" y="25"/>
                    <a:pt x="45" y="38"/>
                    <a:pt x="45" y="64"/>
                  </a:cubicBezTo>
                  <a:cubicBezTo>
                    <a:pt x="45" y="91"/>
                    <a:pt x="72" y="97"/>
                    <a:pt x="93" y="102"/>
                  </a:cubicBezTo>
                  <a:cubicBezTo>
                    <a:pt x="120" y="109"/>
                    <a:pt x="120" y="109"/>
                    <a:pt x="120" y="109"/>
                  </a:cubicBezTo>
                  <a:cubicBezTo>
                    <a:pt x="139" y="113"/>
                    <a:pt x="149" y="115"/>
                    <a:pt x="158" y="120"/>
                  </a:cubicBezTo>
                  <a:cubicBezTo>
                    <a:pt x="195" y="135"/>
                    <a:pt x="201" y="164"/>
                    <a:pt x="201" y="180"/>
                  </a:cubicBezTo>
                  <a:cubicBezTo>
                    <a:pt x="201" y="203"/>
                    <a:pt x="191" y="225"/>
                    <a:pt x="170" y="239"/>
                  </a:cubicBezTo>
                  <a:cubicBezTo>
                    <a:pt x="146" y="255"/>
                    <a:pt x="118" y="257"/>
                    <a:pt x="103" y="257"/>
                  </a:cubicBezTo>
                  <a:cubicBezTo>
                    <a:pt x="81" y="257"/>
                    <a:pt x="5" y="253"/>
                    <a:pt x="0" y="173"/>
                  </a:cubicBezTo>
                  <a:cubicBezTo>
                    <a:pt x="35" y="168"/>
                    <a:pt x="35" y="168"/>
                    <a:pt x="35" y="168"/>
                  </a:cubicBezTo>
                  <a:cubicBezTo>
                    <a:pt x="35" y="178"/>
                    <a:pt x="36" y="199"/>
                    <a:pt x="54" y="215"/>
                  </a:cubicBezTo>
                  <a:cubicBezTo>
                    <a:pt x="68" y="227"/>
                    <a:pt x="87" y="232"/>
                    <a:pt x="105" y="232"/>
                  </a:cubicBezTo>
                  <a:cubicBezTo>
                    <a:pt x="139" y="232"/>
                    <a:pt x="165" y="215"/>
                    <a:pt x="165" y="183"/>
                  </a:cubicBezTo>
                  <a:cubicBezTo>
                    <a:pt x="165" y="154"/>
                    <a:pt x="143" y="147"/>
                    <a:pt x="119" y="142"/>
                  </a:cubicBezTo>
                  <a:lnTo>
                    <a:pt x="99"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2">
              <a:extLst>
                <a:ext uri="{FF2B5EF4-FFF2-40B4-BE49-F238E27FC236}">
                  <a16:creationId xmlns:a16="http://schemas.microsoft.com/office/drawing/2014/main" id="{C5DE77B1-6657-4902-B20D-8AF5CFF14649}"/>
                </a:ext>
              </a:extLst>
            </p:cNvPr>
            <p:cNvSpPr>
              <a:spLocks/>
            </p:cNvSpPr>
            <p:nvPr userDrawn="1"/>
          </p:nvSpPr>
          <p:spPr bwMode="gray">
            <a:xfrm>
              <a:off x="5423" y="151"/>
              <a:ext cx="81" cy="93"/>
            </a:xfrm>
            <a:custGeom>
              <a:avLst/>
              <a:gdLst>
                <a:gd name="T0" fmla="*/ 0 w 224"/>
                <a:gd name="T1" fmla="*/ 128 h 256"/>
                <a:gd name="T2" fmla="*/ 127 w 224"/>
                <a:gd name="T3" fmla="*/ 0 h 256"/>
                <a:gd name="T4" fmla="*/ 223 w 224"/>
                <a:gd name="T5" fmla="*/ 46 h 256"/>
                <a:gd name="T6" fmla="*/ 198 w 224"/>
                <a:gd name="T7" fmla="*/ 61 h 256"/>
                <a:gd name="T8" fmla="*/ 127 w 224"/>
                <a:gd name="T9" fmla="*/ 27 h 256"/>
                <a:gd name="T10" fmla="*/ 32 w 224"/>
                <a:gd name="T11" fmla="*/ 128 h 256"/>
                <a:gd name="T12" fmla="*/ 127 w 224"/>
                <a:gd name="T13" fmla="*/ 228 h 256"/>
                <a:gd name="T14" fmla="*/ 194 w 224"/>
                <a:gd name="T15" fmla="*/ 202 h 256"/>
                <a:gd name="T16" fmla="*/ 194 w 224"/>
                <a:gd name="T17" fmla="*/ 148 h 256"/>
                <a:gd name="T18" fmla="*/ 124 w 224"/>
                <a:gd name="T19" fmla="*/ 148 h 256"/>
                <a:gd name="T20" fmla="*/ 124 w 224"/>
                <a:gd name="T21" fmla="*/ 121 h 256"/>
                <a:gd name="T22" fmla="*/ 224 w 224"/>
                <a:gd name="T23" fmla="*/ 121 h 256"/>
                <a:gd name="T24" fmla="*/ 224 w 224"/>
                <a:gd name="T25" fmla="*/ 213 h 256"/>
                <a:gd name="T26" fmla="*/ 127 w 224"/>
                <a:gd name="T27" fmla="*/ 256 h 256"/>
                <a:gd name="T28" fmla="*/ 0 w 224"/>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56">
                  <a:moveTo>
                    <a:pt x="0" y="128"/>
                  </a:moveTo>
                  <a:cubicBezTo>
                    <a:pt x="0" y="51"/>
                    <a:pt x="56" y="0"/>
                    <a:pt x="127" y="0"/>
                  </a:cubicBezTo>
                  <a:cubicBezTo>
                    <a:pt x="171" y="0"/>
                    <a:pt x="201" y="19"/>
                    <a:pt x="223" y="46"/>
                  </a:cubicBezTo>
                  <a:cubicBezTo>
                    <a:pt x="198" y="61"/>
                    <a:pt x="198" y="61"/>
                    <a:pt x="198" y="61"/>
                  </a:cubicBezTo>
                  <a:cubicBezTo>
                    <a:pt x="183" y="41"/>
                    <a:pt x="157" y="27"/>
                    <a:pt x="127" y="27"/>
                  </a:cubicBezTo>
                  <a:cubicBezTo>
                    <a:pt x="73" y="27"/>
                    <a:pt x="32" y="69"/>
                    <a:pt x="32" y="128"/>
                  </a:cubicBezTo>
                  <a:cubicBezTo>
                    <a:pt x="32" y="186"/>
                    <a:pt x="73" y="228"/>
                    <a:pt x="127" y="228"/>
                  </a:cubicBezTo>
                  <a:cubicBezTo>
                    <a:pt x="157" y="228"/>
                    <a:pt x="181" y="214"/>
                    <a:pt x="194" y="202"/>
                  </a:cubicBezTo>
                  <a:cubicBezTo>
                    <a:pt x="194" y="148"/>
                    <a:pt x="194" y="148"/>
                    <a:pt x="194" y="148"/>
                  </a:cubicBezTo>
                  <a:cubicBezTo>
                    <a:pt x="124" y="148"/>
                    <a:pt x="124" y="148"/>
                    <a:pt x="124" y="148"/>
                  </a:cubicBezTo>
                  <a:cubicBezTo>
                    <a:pt x="124" y="121"/>
                    <a:pt x="124" y="121"/>
                    <a:pt x="124" y="121"/>
                  </a:cubicBezTo>
                  <a:cubicBezTo>
                    <a:pt x="224" y="121"/>
                    <a:pt x="224" y="121"/>
                    <a:pt x="224" y="121"/>
                  </a:cubicBezTo>
                  <a:cubicBezTo>
                    <a:pt x="224" y="213"/>
                    <a:pt x="224" y="213"/>
                    <a:pt x="224" y="213"/>
                  </a:cubicBezTo>
                  <a:cubicBezTo>
                    <a:pt x="201" y="239"/>
                    <a:pt x="167" y="256"/>
                    <a:pt x="127" y="256"/>
                  </a:cubicBezTo>
                  <a:cubicBezTo>
                    <a:pt x="56" y="256"/>
                    <a:pt x="0" y="205"/>
                    <a:pt x="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3">
              <a:extLst>
                <a:ext uri="{FF2B5EF4-FFF2-40B4-BE49-F238E27FC236}">
                  <a16:creationId xmlns:a16="http://schemas.microsoft.com/office/drawing/2014/main" id="{1CAB5FCF-E5F6-4DD2-BE11-AA2BC05128DC}"/>
                </a:ext>
              </a:extLst>
            </p:cNvPr>
            <p:cNvSpPr>
              <a:spLocks/>
            </p:cNvSpPr>
            <p:nvPr userDrawn="1"/>
          </p:nvSpPr>
          <p:spPr bwMode="gray">
            <a:xfrm>
              <a:off x="5260" y="153"/>
              <a:ext cx="58" cy="89"/>
            </a:xfrm>
            <a:custGeom>
              <a:avLst/>
              <a:gdLst>
                <a:gd name="T0" fmla="*/ 12 w 58"/>
                <a:gd name="T1" fmla="*/ 78 h 89"/>
                <a:gd name="T2" fmla="*/ 58 w 58"/>
                <a:gd name="T3" fmla="*/ 78 h 89"/>
                <a:gd name="T4" fmla="*/ 58 w 58"/>
                <a:gd name="T5" fmla="*/ 89 h 89"/>
                <a:gd name="T6" fmla="*/ 0 w 58"/>
                <a:gd name="T7" fmla="*/ 89 h 89"/>
                <a:gd name="T8" fmla="*/ 0 w 58"/>
                <a:gd name="T9" fmla="*/ 0 h 89"/>
                <a:gd name="T10" fmla="*/ 12 w 58"/>
                <a:gd name="T11" fmla="*/ 0 h 89"/>
                <a:gd name="T12" fmla="*/ 12 w 58"/>
                <a:gd name="T13" fmla="*/ 78 h 89"/>
              </a:gdLst>
              <a:ahLst/>
              <a:cxnLst>
                <a:cxn ang="0">
                  <a:pos x="T0" y="T1"/>
                </a:cxn>
                <a:cxn ang="0">
                  <a:pos x="T2" y="T3"/>
                </a:cxn>
                <a:cxn ang="0">
                  <a:pos x="T4" y="T5"/>
                </a:cxn>
                <a:cxn ang="0">
                  <a:pos x="T6" y="T7"/>
                </a:cxn>
                <a:cxn ang="0">
                  <a:pos x="T8" y="T9"/>
                </a:cxn>
                <a:cxn ang="0">
                  <a:pos x="T10" y="T11"/>
                </a:cxn>
                <a:cxn ang="0">
                  <a:pos x="T12" y="T13"/>
                </a:cxn>
              </a:cxnLst>
              <a:rect l="0" t="0" r="r" b="b"/>
              <a:pathLst>
                <a:path w="58" h="89">
                  <a:moveTo>
                    <a:pt x="12" y="78"/>
                  </a:moveTo>
                  <a:lnTo>
                    <a:pt x="58" y="78"/>
                  </a:lnTo>
                  <a:lnTo>
                    <a:pt x="58" y="89"/>
                  </a:lnTo>
                  <a:lnTo>
                    <a:pt x="0" y="89"/>
                  </a:lnTo>
                  <a:lnTo>
                    <a:pt x="0" y="0"/>
                  </a:lnTo>
                  <a:lnTo>
                    <a:pt x="12" y="0"/>
                  </a:lnTo>
                  <a:lnTo>
                    <a:pt x="1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
              <a:extLst>
                <a:ext uri="{FF2B5EF4-FFF2-40B4-BE49-F238E27FC236}">
                  <a16:creationId xmlns:a16="http://schemas.microsoft.com/office/drawing/2014/main" id="{46061459-FEE0-43E5-A9DE-57DD2A8FC04C}"/>
                </a:ext>
              </a:extLst>
            </p:cNvPr>
            <p:cNvSpPr>
              <a:spLocks noEditPoints="1"/>
            </p:cNvSpPr>
            <p:nvPr userDrawn="1"/>
          </p:nvSpPr>
          <p:spPr bwMode="gray">
            <a:xfrm>
              <a:off x="5632" y="152"/>
              <a:ext cx="22" cy="21"/>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5 h 60"/>
                <a:gd name="T12" fmla="*/ 5 w 60"/>
                <a:gd name="T13" fmla="*/ 30 h 60"/>
                <a:gd name="T14" fmla="*/ 30 w 60"/>
                <a:gd name="T15" fmla="*/ 55 h 60"/>
                <a:gd name="T16" fmla="*/ 55 w 60"/>
                <a:gd name="T17" fmla="*/ 30 h 60"/>
                <a:gd name="T18" fmla="*/ 30 w 60"/>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4"/>
                    <a:pt x="60" y="30"/>
                  </a:cubicBezTo>
                  <a:cubicBezTo>
                    <a:pt x="60" y="47"/>
                    <a:pt x="46" y="60"/>
                    <a:pt x="30" y="60"/>
                  </a:cubicBezTo>
                  <a:close/>
                  <a:moveTo>
                    <a:pt x="30" y="5"/>
                  </a:moveTo>
                  <a:cubicBezTo>
                    <a:pt x="16" y="5"/>
                    <a:pt x="5" y="16"/>
                    <a:pt x="5" y="30"/>
                  </a:cubicBezTo>
                  <a:cubicBezTo>
                    <a:pt x="4" y="44"/>
                    <a:pt x="16" y="55"/>
                    <a:pt x="30" y="55"/>
                  </a:cubicBezTo>
                  <a:cubicBezTo>
                    <a:pt x="44" y="55"/>
                    <a:pt x="55" y="44"/>
                    <a:pt x="55" y="30"/>
                  </a:cubicBezTo>
                  <a:cubicBezTo>
                    <a:pt x="55" y="16"/>
                    <a:pt x="44" y="5"/>
                    <a:pt x="3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
              <a:extLst>
                <a:ext uri="{FF2B5EF4-FFF2-40B4-BE49-F238E27FC236}">
                  <a16:creationId xmlns:a16="http://schemas.microsoft.com/office/drawing/2014/main" id="{6F03EBDB-9528-46AC-B587-469D365C7156}"/>
                </a:ext>
              </a:extLst>
            </p:cNvPr>
            <p:cNvSpPr>
              <a:spLocks noEditPoints="1"/>
            </p:cNvSpPr>
            <p:nvPr userDrawn="1"/>
          </p:nvSpPr>
          <p:spPr bwMode="gray">
            <a:xfrm>
              <a:off x="5639" y="156"/>
              <a:ext cx="9" cy="12"/>
            </a:xfrm>
            <a:custGeom>
              <a:avLst/>
              <a:gdLst>
                <a:gd name="T0" fmla="*/ 0 w 26"/>
                <a:gd name="T1" fmla="*/ 0 h 33"/>
                <a:gd name="T2" fmla="*/ 11 w 26"/>
                <a:gd name="T3" fmla="*/ 0 h 33"/>
                <a:gd name="T4" fmla="*/ 21 w 26"/>
                <a:gd name="T5" fmla="*/ 2 h 33"/>
                <a:gd name="T6" fmla="*/ 25 w 26"/>
                <a:gd name="T7" fmla="*/ 11 h 33"/>
                <a:gd name="T8" fmla="*/ 19 w 26"/>
                <a:gd name="T9" fmla="*/ 20 h 33"/>
                <a:gd name="T10" fmla="*/ 26 w 26"/>
                <a:gd name="T11" fmla="*/ 33 h 33"/>
                <a:gd name="T12" fmla="*/ 19 w 26"/>
                <a:gd name="T13" fmla="*/ 33 h 33"/>
                <a:gd name="T14" fmla="*/ 12 w 26"/>
                <a:gd name="T15" fmla="*/ 21 h 33"/>
                <a:gd name="T16" fmla="*/ 7 w 26"/>
                <a:gd name="T17" fmla="*/ 21 h 33"/>
                <a:gd name="T18" fmla="*/ 7 w 26"/>
                <a:gd name="T19" fmla="*/ 33 h 33"/>
                <a:gd name="T20" fmla="*/ 0 w 26"/>
                <a:gd name="T21" fmla="*/ 33 h 33"/>
                <a:gd name="T22" fmla="*/ 0 w 26"/>
                <a:gd name="T23" fmla="*/ 0 h 33"/>
                <a:gd name="T24" fmla="*/ 7 w 26"/>
                <a:gd name="T25" fmla="*/ 5 h 33"/>
                <a:gd name="T26" fmla="*/ 7 w 26"/>
                <a:gd name="T27" fmla="*/ 16 h 33"/>
                <a:gd name="T28" fmla="*/ 9 w 26"/>
                <a:gd name="T29" fmla="*/ 16 h 33"/>
                <a:gd name="T30" fmla="*/ 13 w 26"/>
                <a:gd name="T31" fmla="*/ 16 h 33"/>
                <a:gd name="T32" fmla="*/ 19 w 26"/>
                <a:gd name="T33" fmla="*/ 11 h 33"/>
                <a:gd name="T34" fmla="*/ 16 w 26"/>
                <a:gd name="T35" fmla="*/ 6 h 33"/>
                <a:gd name="T36" fmla="*/ 10 w 26"/>
                <a:gd name="T37" fmla="*/ 5 h 33"/>
                <a:gd name="T38" fmla="*/ 7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6" y="0"/>
                    <a:pt x="19" y="0"/>
                    <a:pt x="21" y="2"/>
                  </a:cubicBezTo>
                  <a:cubicBezTo>
                    <a:pt x="24" y="4"/>
                    <a:pt x="25" y="7"/>
                    <a:pt x="25" y="11"/>
                  </a:cubicBezTo>
                  <a:cubicBezTo>
                    <a:pt x="25" y="17"/>
                    <a:pt x="21" y="19"/>
                    <a:pt x="19" y="20"/>
                  </a:cubicBezTo>
                  <a:cubicBezTo>
                    <a:pt x="26" y="33"/>
                    <a:pt x="26" y="33"/>
                    <a:pt x="26" y="33"/>
                  </a:cubicBezTo>
                  <a:cubicBezTo>
                    <a:pt x="19" y="33"/>
                    <a:pt x="19" y="33"/>
                    <a:pt x="19" y="33"/>
                  </a:cubicBezTo>
                  <a:cubicBezTo>
                    <a:pt x="12" y="21"/>
                    <a:pt x="12" y="21"/>
                    <a:pt x="12" y="21"/>
                  </a:cubicBezTo>
                  <a:cubicBezTo>
                    <a:pt x="7" y="21"/>
                    <a:pt x="7" y="21"/>
                    <a:pt x="7" y="21"/>
                  </a:cubicBezTo>
                  <a:cubicBezTo>
                    <a:pt x="7" y="33"/>
                    <a:pt x="7" y="33"/>
                    <a:pt x="7" y="33"/>
                  </a:cubicBezTo>
                  <a:cubicBezTo>
                    <a:pt x="0" y="33"/>
                    <a:pt x="0" y="33"/>
                    <a:pt x="0" y="33"/>
                  </a:cubicBezTo>
                  <a:lnTo>
                    <a:pt x="0" y="0"/>
                  </a:lnTo>
                  <a:close/>
                  <a:moveTo>
                    <a:pt x="7" y="5"/>
                  </a:moveTo>
                  <a:cubicBezTo>
                    <a:pt x="7" y="16"/>
                    <a:pt x="7" y="16"/>
                    <a:pt x="7" y="16"/>
                  </a:cubicBezTo>
                  <a:cubicBezTo>
                    <a:pt x="9" y="16"/>
                    <a:pt x="9" y="16"/>
                    <a:pt x="9" y="16"/>
                  </a:cubicBezTo>
                  <a:cubicBezTo>
                    <a:pt x="11" y="16"/>
                    <a:pt x="12" y="16"/>
                    <a:pt x="13" y="16"/>
                  </a:cubicBezTo>
                  <a:cubicBezTo>
                    <a:pt x="14" y="16"/>
                    <a:pt x="19" y="15"/>
                    <a:pt x="19" y="11"/>
                  </a:cubicBezTo>
                  <a:cubicBezTo>
                    <a:pt x="19" y="10"/>
                    <a:pt x="19" y="7"/>
                    <a:pt x="16" y="6"/>
                  </a:cubicBezTo>
                  <a:cubicBezTo>
                    <a:pt x="15" y="5"/>
                    <a:pt x="13" y="5"/>
                    <a:pt x="10" y="5"/>
                  </a:cubicBezTo>
                  <a:lnTo>
                    <a:pt x="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4" name="TextBox 43">
            <a:extLst>
              <a:ext uri="{FF2B5EF4-FFF2-40B4-BE49-F238E27FC236}">
                <a16:creationId xmlns:a16="http://schemas.microsoft.com/office/drawing/2014/main" id="{DA8B0E6F-2838-4EDC-80F8-551DB1EBED5A}"/>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45" name="Picture 44">
            <a:extLst>
              <a:ext uri="{FF2B5EF4-FFF2-40B4-BE49-F238E27FC236}">
                <a16:creationId xmlns:a16="http://schemas.microsoft.com/office/drawing/2014/main" id="{40139261-AD7A-466B-9E75-A5EBBABE8B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Tree>
    <p:extLst>
      <p:ext uri="{BB962C8B-B14F-4D97-AF65-F5344CB8AC3E}">
        <p14:creationId xmlns:p14="http://schemas.microsoft.com/office/powerpoint/2010/main" val="1728474443"/>
      </p:ext>
    </p:extLst>
  </p:cSld>
  <p:clrMapOvr>
    <a:masterClrMapping/>
  </p:clrMapOvr>
  <p:extLst>
    <p:ext uri="{DCECCB84-F9BA-43D5-87BE-67443E8EF086}">
      <p15:sldGuideLst xmlns:p15="http://schemas.microsoft.com/office/powerpoint/2012/main">
        <p15:guide id="1" orient="horz" pos="3120">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Title-Customer">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A7380832-676A-4D85-97E6-6973DE7261B9}"/>
              </a:ext>
            </a:extLst>
          </p:cNvPr>
          <p:cNvSpPr>
            <a:spLocks noGrp="1"/>
          </p:cNvSpPr>
          <p:nvPr>
            <p:ph type="pic" sz="quarter" idx="15" hasCustomPrompt="1"/>
          </p:nvPr>
        </p:nvSpPr>
        <p:spPr>
          <a:xfrm>
            <a:off x="0" y="646904"/>
            <a:ext cx="12192000" cy="4305301"/>
          </a:xfrm>
          <a:solidFill>
            <a:srgbClr val="858688"/>
          </a:solidFill>
        </p:spPr>
        <p:txBody>
          <a:bodyPr wrap="square" anchor="ctr">
            <a:noAutofit/>
          </a:bodyPr>
          <a:lstStyle>
            <a:lvl1pPr algn="ctr">
              <a:buNone/>
              <a:defRPr>
                <a:solidFill>
                  <a:schemeClr val="bg1"/>
                </a:solidFill>
              </a:defRPr>
            </a:lvl1pPr>
          </a:lstStyle>
          <a:p>
            <a:r>
              <a:rPr lang="en-US" noProof="0"/>
              <a:t>Click here to insert image</a:t>
            </a:r>
          </a:p>
        </p:txBody>
      </p:sp>
      <p:sp>
        <p:nvSpPr>
          <p:cNvPr id="28" name="Rectangle 27">
            <a:extLst>
              <a:ext uri="{FF2B5EF4-FFF2-40B4-BE49-F238E27FC236}">
                <a16:creationId xmlns:a16="http://schemas.microsoft.com/office/drawing/2014/main" id="{527DDACD-4849-41F8-9549-E99F4A57D64E}"/>
              </a:ext>
            </a:extLst>
          </p:cNvPr>
          <p:cNvSpPr/>
          <p:nvPr userDrawn="1"/>
        </p:nvSpPr>
        <p:spPr>
          <a:xfrm>
            <a:off x="0" y="1"/>
            <a:ext cx="12192000" cy="647699"/>
          </a:xfrm>
          <a:prstGeom prst="rect">
            <a:avLst/>
          </a:prstGeom>
          <a:solidFill>
            <a:schemeClr val="accent3"/>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lnSpc>
                <a:spcPct val="110000"/>
              </a:lnSpc>
              <a:spcBef>
                <a:spcPts val="600"/>
              </a:spcBef>
              <a:spcAft>
                <a:spcPts val="600"/>
              </a:spcAft>
            </a:pPr>
            <a:endParaRPr lang="en-US" sz="1200">
              <a:solidFill>
                <a:schemeClr val="bg1"/>
              </a:solidFill>
            </a:endParaRPr>
          </a:p>
        </p:txBody>
      </p:sp>
      <p:sp>
        <p:nvSpPr>
          <p:cNvPr id="2" name="Title 1">
            <a:extLst>
              <a:ext uri="{FF2B5EF4-FFF2-40B4-BE49-F238E27FC236}">
                <a16:creationId xmlns:a16="http://schemas.microsoft.com/office/drawing/2014/main" id="{F90AD531-7330-46A5-A99E-4362C7045013}"/>
              </a:ext>
            </a:extLst>
          </p:cNvPr>
          <p:cNvSpPr>
            <a:spLocks noGrp="1"/>
          </p:cNvSpPr>
          <p:nvPr>
            <p:ph type="ctrTitle" hasCustomPrompt="1"/>
          </p:nvPr>
        </p:nvSpPr>
        <p:spPr>
          <a:xfrm>
            <a:off x="419100" y="5130310"/>
            <a:ext cx="9188924" cy="553998"/>
          </a:xfrm>
        </p:spPr>
        <p:txBody>
          <a:bodyPr wrap="square" anchor="b">
            <a:noAutofit/>
          </a:bodyPr>
          <a:lstStyle>
            <a:lvl1pPr algn="l">
              <a:defRPr sz="4000">
                <a:solidFill>
                  <a:schemeClr val="accent3"/>
                </a:solidFill>
                <a:latin typeface="+mj-lt"/>
              </a:defRPr>
            </a:lvl1pPr>
          </a:lstStyle>
          <a:p>
            <a:r>
              <a:rPr lang="en-US" noProof="0"/>
              <a:t>Click to Add Presentation Title</a:t>
            </a:r>
          </a:p>
        </p:txBody>
      </p:sp>
      <p:sp>
        <p:nvSpPr>
          <p:cNvPr id="3" name="Subtitle 2">
            <a:extLst>
              <a:ext uri="{FF2B5EF4-FFF2-40B4-BE49-F238E27FC236}">
                <a16:creationId xmlns:a16="http://schemas.microsoft.com/office/drawing/2014/main" id="{E99C70BE-EA11-4730-91F2-D4F1A7A51203}"/>
              </a:ext>
            </a:extLst>
          </p:cNvPr>
          <p:cNvSpPr>
            <a:spLocks noGrp="1"/>
          </p:cNvSpPr>
          <p:nvPr>
            <p:ph type="subTitle" idx="1" hasCustomPrompt="1"/>
          </p:nvPr>
        </p:nvSpPr>
        <p:spPr bwMode="gray">
          <a:xfrm>
            <a:off x="419100" y="131227"/>
            <a:ext cx="5486400" cy="420624"/>
          </a:xfrm>
        </p:spPr>
        <p:txBody>
          <a:bodyPr wrap="square" anchor="ctr" anchorCtr="0">
            <a:noAutofit/>
          </a:bodyPr>
          <a:lstStyle>
            <a:lvl1pPr marL="0" indent="0" algn="l">
              <a:buNone/>
              <a:defRPr sz="1400" b="1" cap="all" baseline="0">
                <a:solidFill>
                  <a:schemeClr val="bg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subtitle</a:t>
            </a:r>
          </a:p>
        </p:txBody>
      </p:sp>
      <p:sp>
        <p:nvSpPr>
          <p:cNvPr id="62" name="Text Placeholder 61">
            <a:extLst>
              <a:ext uri="{FF2B5EF4-FFF2-40B4-BE49-F238E27FC236}">
                <a16:creationId xmlns:a16="http://schemas.microsoft.com/office/drawing/2014/main" id="{0326D158-2705-4153-84A5-287181BE94BA}"/>
              </a:ext>
            </a:extLst>
          </p:cNvPr>
          <p:cNvSpPr>
            <a:spLocks noGrp="1"/>
          </p:cNvSpPr>
          <p:nvPr>
            <p:ph type="body" sz="quarter" idx="13" hasCustomPrompt="1"/>
          </p:nvPr>
        </p:nvSpPr>
        <p:spPr>
          <a:xfrm>
            <a:off x="419099" y="5684308"/>
            <a:ext cx="9188925" cy="321627"/>
          </a:xfrm>
        </p:spPr>
        <p:txBody>
          <a:bodyPr wrap="square">
            <a:noAutofit/>
          </a:bodyPr>
          <a:lstStyle>
            <a:lvl1pPr>
              <a:buNone/>
              <a:defRPr sz="20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presenter name and role</a:t>
            </a:r>
          </a:p>
        </p:txBody>
      </p:sp>
      <p:sp>
        <p:nvSpPr>
          <p:cNvPr id="64" name="Text Placeholder 61">
            <a:extLst>
              <a:ext uri="{FF2B5EF4-FFF2-40B4-BE49-F238E27FC236}">
                <a16:creationId xmlns:a16="http://schemas.microsoft.com/office/drawing/2014/main" id="{39C46B8A-A134-4A7E-AABF-BB3F537E1ECD}"/>
              </a:ext>
            </a:extLst>
          </p:cNvPr>
          <p:cNvSpPr>
            <a:spLocks noGrp="1"/>
          </p:cNvSpPr>
          <p:nvPr>
            <p:ph type="body" sz="quarter" idx="14" hasCustomPrompt="1"/>
          </p:nvPr>
        </p:nvSpPr>
        <p:spPr>
          <a:xfrm>
            <a:off x="419100" y="6300650"/>
            <a:ext cx="8854333" cy="289438"/>
          </a:xfrm>
        </p:spPr>
        <p:txBody>
          <a:bodyPr wrap="square">
            <a:noAutofit/>
          </a:bodyPr>
          <a:lstStyle>
            <a:lvl1pPr>
              <a:buNone/>
              <a:defRPr sz="18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edit date</a:t>
            </a:r>
          </a:p>
        </p:txBody>
      </p:sp>
      <p:sp>
        <p:nvSpPr>
          <p:cNvPr id="174" name="Text Placeholder 173">
            <a:extLst>
              <a:ext uri="{FF2B5EF4-FFF2-40B4-BE49-F238E27FC236}">
                <a16:creationId xmlns:a16="http://schemas.microsoft.com/office/drawing/2014/main" id="{A05E92C8-6329-4749-BF77-0AB242EB8CFE}"/>
              </a:ext>
            </a:extLst>
          </p:cNvPr>
          <p:cNvSpPr>
            <a:spLocks noGrp="1"/>
          </p:cNvSpPr>
          <p:nvPr>
            <p:ph type="body" sz="quarter" idx="16" hasCustomPrompt="1"/>
          </p:nvPr>
        </p:nvSpPr>
        <p:spPr>
          <a:xfrm>
            <a:off x="1905001" y="3727704"/>
            <a:ext cx="10287000" cy="1225296"/>
          </a:xfrm>
          <a:gradFill>
            <a:gsLst>
              <a:gs pos="95000">
                <a:srgbClr val="000000">
                  <a:alpha val="0"/>
                </a:srgbClr>
              </a:gs>
              <a:gs pos="4000">
                <a:srgbClr val="000000">
                  <a:alpha val="60000"/>
                </a:srgbClr>
              </a:gs>
              <a:gs pos="48000">
                <a:srgbClr val="000000">
                  <a:alpha val="0"/>
                </a:srgbClr>
              </a:gs>
            </a:gsLst>
            <a:lin ang="13500000" scaled="1"/>
          </a:gradFill>
        </p:spPr>
        <p:txBody>
          <a:bodyPr wrap="square" lIns="91440" tIns="91440" rIns="411480" bIns="91440" anchor="b">
            <a:noAutofit/>
          </a:bodyPr>
          <a:lstStyle>
            <a:lvl1pPr algn="r">
              <a:lnSpc>
                <a:spcPct val="95000"/>
              </a:lnSpc>
              <a:spcBef>
                <a:spcPts val="0"/>
              </a:spcBef>
              <a:buNone/>
              <a:defRPr sz="1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add a caption</a:t>
            </a:r>
          </a:p>
        </p:txBody>
      </p:sp>
      <p:grpSp>
        <p:nvGrpSpPr>
          <p:cNvPr id="26" name="Group 21">
            <a:extLst>
              <a:ext uri="{FF2B5EF4-FFF2-40B4-BE49-F238E27FC236}">
                <a16:creationId xmlns:a16="http://schemas.microsoft.com/office/drawing/2014/main" id="{495DA0CC-B4B5-4E0C-B356-CDDD5E10CE55}"/>
              </a:ext>
            </a:extLst>
          </p:cNvPr>
          <p:cNvGrpSpPr>
            <a:grpSpLocks noChangeAspect="1"/>
          </p:cNvGrpSpPr>
          <p:nvPr userDrawn="1"/>
        </p:nvGrpSpPr>
        <p:grpSpPr bwMode="gray">
          <a:xfrm>
            <a:off x="9894821" y="159046"/>
            <a:ext cx="1958883" cy="366873"/>
            <a:chOff x="4773" y="115"/>
            <a:chExt cx="881" cy="165"/>
          </a:xfrm>
        </p:grpSpPr>
        <p:sp>
          <p:nvSpPr>
            <p:cNvPr id="27" name="AutoShape 20">
              <a:extLst>
                <a:ext uri="{FF2B5EF4-FFF2-40B4-BE49-F238E27FC236}">
                  <a16:creationId xmlns:a16="http://schemas.microsoft.com/office/drawing/2014/main" id="{A25BBD58-93F6-42E0-BB54-DC75FB368C7C}"/>
                </a:ext>
              </a:extLst>
            </p:cNvPr>
            <p:cNvSpPr>
              <a:spLocks noChangeAspect="1" noChangeArrowheads="1" noTextEdit="1"/>
            </p:cNvSpPr>
            <p:nvPr userDrawn="1"/>
          </p:nvSpPr>
          <p:spPr bwMode="gray">
            <a:xfrm>
              <a:off x="4773" y="115"/>
              <a:ext cx="88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4A9C54A0-4618-4C51-AA74-601F0F3F9DDA}"/>
                </a:ext>
              </a:extLst>
            </p:cNvPr>
            <p:cNvSpPr>
              <a:spLocks/>
            </p:cNvSpPr>
            <p:nvPr userDrawn="1"/>
          </p:nvSpPr>
          <p:spPr bwMode="gray">
            <a:xfrm>
              <a:off x="4899" y="197"/>
              <a:ext cx="43" cy="77"/>
            </a:xfrm>
            <a:custGeom>
              <a:avLst/>
              <a:gdLst>
                <a:gd name="T0" fmla="*/ 38 w 119"/>
                <a:gd name="T1" fmla="*/ 20 h 212"/>
                <a:gd name="T2" fmla="*/ 33 w 119"/>
                <a:gd name="T3" fmla="*/ 113 h 212"/>
                <a:gd name="T4" fmla="*/ 0 w 119"/>
                <a:gd name="T5" fmla="*/ 212 h 212"/>
                <a:gd name="T6" fmla="*/ 119 w 119"/>
                <a:gd name="T7" fmla="*/ 16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6" y="47"/>
                    <a:pt x="20" y="89"/>
                    <a:pt x="33" y="113"/>
                  </a:cubicBezTo>
                  <a:cubicBezTo>
                    <a:pt x="49" y="143"/>
                    <a:pt x="28" y="187"/>
                    <a:pt x="0" y="212"/>
                  </a:cubicBezTo>
                  <a:cubicBezTo>
                    <a:pt x="69" y="173"/>
                    <a:pt x="116" y="100"/>
                    <a:pt x="119" y="16"/>
                  </a:cubicBezTo>
                  <a:cubicBezTo>
                    <a:pt x="97" y="1"/>
                    <a:pt x="61"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279F0B07-9212-4562-9710-62079FA4A3F4}"/>
                </a:ext>
              </a:extLst>
            </p:cNvPr>
            <p:cNvSpPr>
              <a:spLocks/>
            </p:cNvSpPr>
            <p:nvPr userDrawn="1"/>
          </p:nvSpPr>
          <p:spPr bwMode="gray">
            <a:xfrm>
              <a:off x="4804" y="215"/>
              <a:ext cx="62" cy="65"/>
            </a:xfrm>
            <a:custGeom>
              <a:avLst/>
              <a:gdLst>
                <a:gd name="T0" fmla="*/ 139 w 173"/>
                <a:gd name="T1" fmla="*/ 39 h 178"/>
                <a:gd name="T2" fmla="*/ 27 w 173"/>
                <a:gd name="T3" fmla="*/ 50 h 178"/>
                <a:gd name="T4" fmla="*/ 89 w 173"/>
                <a:gd name="T5" fmla="*/ 104 h 178"/>
                <a:gd name="T6" fmla="*/ 127 w 173"/>
                <a:gd name="T7" fmla="*/ 178 h 178"/>
                <a:gd name="T8" fmla="*/ 139 w 173"/>
                <a:gd name="T9" fmla="*/ 39 h 178"/>
              </a:gdLst>
              <a:ahLst/>
              <a:cxnLst>
                <a:cxn ang="0">
                  <a:pos x="T0" y="T1"/>
                </a:cxn>
                <a:cxn ang="0">
                  <a:pos x="T2" y="T3"/>
                </a:cxn>
                <a:cxn ang="0">
                  <a:pos x="T4" y="T5"/>
                </a:cxn>
                <a:cxn ang="0">
                  <a:pos x="T6" y="T7"/>
                </a:cxn>
                <a:cxn ang="0">
                  <a:pos x="T8" y="T9"/>
                </a:cxn>
              </a:cxnLst>
              <a:rect l="0" t="0" r="r" b="b"/>
              <a:pathLst>
                <a:path w="173" h="178">
                  <a:moveTo>
                    <a:pt x="139" y="39"/>
                  </a:moveTo>
                  <a:cubicBezTo>
                    <a:pt x="94" y="0"/>
                    <a:pt x="54" y="19"/>
                    <a:pt x="27" y="50"/>
                  </a:cubicBezTo>
                  <a:cubicBezTo>
                    <a:pt x="0" y="83"/>
                    <a:pt x="38" y="92"/>
                    <a:pt x="89" y="104"/>
                  </a:cubicBezTo>
                  <a:cubicBezTo>
                    <a:pt x="128" y="113"/>
                    <a:pt x="123" y="166"/>
                    <a:pt x="127" y="178"/>
                  </a:cubicBezTo>
                  <a:cubicBezTo>
                    <a:pt x="173" y="103"/>
                    <a:pt x="160" y="56"/>
                    <a:pt x="139"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2E1E8862-12E3-4784-9E65-474B2E6999A9}"/>
                </a:ext>
              </a:extLst>
            </p:cNvPr>
            <p:cNvSpPr>
              <a:spLocks/>
            </p:cNvSpPr>
            <p:nvPr userDrawn="1"/>
          </p:nvSpPr>
          <p:spPr bwMode="gray">
            <a:xfrm>
              <a:off x="4864" y="119"/>
              <a:ext cx="78" cy="74"/>
            </a:xfrm>
            <a:custGeom>
              <a:avLst/>
              <a:gdLst>
                <a:gd name="T0" fmla="*/ 44 w 216"/>
                <a:gd name="T1" fmla="*/ 71 h 206"/>
                <a:gd name="T2" fmla="*/ 53 w 216"/>
                <a:gd name="T3" fmla="*/ 161 h 206"/>
                <a:gd name="T4" fmla="*/ 189 w 216"/>
                <a:gd name="T5" fmla="*/ 168 h 206"/>
                <a:gd name="T6" fmla="*/ 216 w 216"/>
                <a:gd name="T7" fmla="*/ 206 h 206"/>
                <a:gd name="T8" fmla="*/ 50 w 216"/>
                <a:gd name="T9" fmla="*/ 0 h 206"/>
                <a:gd name="T10" fmla="*/ 44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4" y="71"/>
                  </a:moveTo>
                  <a:cubicBezTo>
                    <a:pt x="121" y="131"/>
                    <a:pt x="53" y="161"/>
                    <a:pt x="53" y="161"/>
                  </a:cubicBezTo>
                  <a:cubicBezTo>
                    <a:pt x="97" y="198"/>
                    <a:pt x="142" y="127"/>
                    <a:pt x="189" y="168"/>
                  </a:cubicBezTo>
                  <a:cubicBezTo>
                    <a:pt x="202" y="179"/>
                    <a:pt x="210" y="192"/>
                    <a:pt x="216" y="206"/>
                  </a:cubicBezTo>
                  <a:cubicBezTo>
                    <a:pt x="208" y="108"/>
                    <a:pt x="140" y="28"/>
                    <a:pt x="50" y="0"/>
                  </a:cubicBezTo>
                  <a:cubicBezTo>
                    <a:pt x="14" y="16"/>
                    <a:pt x="0" y="36"/>
                    <a:pt x="44"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C33D6F37-4A00-4342-B333-E32415E81A87}"/>
                </a:ext>
              </a:extLst>
            </p:cNvPr>
            <p:cNvSpPr>
              <a:spLocks/>
            </p:cNvSpPr>
            <p:nvPr userDrawn="1"/>
          </p:nvSpPr>
          <p:spPr bwMode="gray">
            <a:xfrm>
              <a:off x="4773" y="115"/>
              <a:ext cx="104" cy="111"/>
            </a:xfrm>
            <a:custGeom>
              <a:avLst/>
              <a:gdLst>
                <a:gd name="T0" fmla="*/ 111 w 288"/>
                <a:gd name="T1" fmla="*/ 287 h 305"/>
                <a:gd name="T2" fmla="*/ 191 w 288"/>
                <a:gd name="T3" fmla="*/ 163 h 305"/>
                <a:gd name="T4" fmla="*/ 198 w 288"/>
                <a:gd name="T5" fmla="*/ 58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3" y="239"/>
                    <a:pt x="115" y="217"/>
                    <a:pt x="191" y="163"/>
                  </a:cubicBezTo>
                  <a:cubicBezTo>
                    <a:pt x="288" y="95"/>
                    <a:pt x="137" y="119"/>
                    <a:pt x="198" y="58"/>
                  </a:cubicBezTo>
                  <a:cubicBezTo>
                    <a:pt x="220" y="36"/>
                    <a:pt x="250" y="19"/>
                    <a:pt x="273" y="3"/>
                  </a:cubicBezTo>
                  <a:cubicBezTo>
                    <a:pt x="261" y="1"/>
                    <a:pt x="248" y="0"/>
                    <a:pt x="235" y="0"/>
                  </a:cubicBezTo>
                  <a:cubicBezTo>
                    <a:pt x="105" y="0"/>
                    <a:pt x="0" y="106"/>
                    <a:pt x="0" y="235"/>
                  </a:cubicBezTo>
                  <a:cubicBezTo>
                    <a:pt x="0" y="240"/>
                    <a:pt x="0" y="246"/>
                    <a:pt x="1" y="251"/>
                  </a:cubicBezTo>
                  <a:cubicBezTo>
                    <a:pt x="36" y="284"/>
                    <a:pt x="80" y="305"/>
                    <a:pt x="111" y="287"/>
                  </a:cubicBezTo>
                  <a:close/>
                </a:path>
              </a:pathLst>
            </a:custGeom>
            <a:solidFill>
              <a:srgbClr val="008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71556BA1-DEED-4398-A1B1-F8403D49B041}"/>
                </a:ext>
              </a:extLst>
            </p:cNvPr>
            <p:cNvSpPr>
              <a:spLocks noEditPoints="1"/>
            </p:cNvSpPr>
            <p:nvPr userDrawn="1"/>
          </p:nvSpPr>
          <p:spPr bwMode="gray">
            <a:xfrm>
              <a:off x="4986" y="153"/>
              <a:ext cx="75" cy="89"/>
            </a:xfrm>
            <a:custGeom>
              <a:avLst/>
              <a:gdLst>
                <a:gd name="T0" fmla="*/ 0 w 209"/>
                <a:gd name="T1" fmla="*/ 0 h 244"/>
                <a:gd name="T2" fmla="*/ 98 w 209"/>
                <a:gd name="T3" fmla="*/ 0 h 244"/>
                <a:gd name="T4" fmla="*/ 195 w 209"/>
                <a:gd name="T5" fmla="*/ 31 h 244"/>
                <a:gd name="T6" fmla="*/ 209 w 209"/>
                <a:gd name="T7" fmla="*/ 81 h 244"/>
                <a:gd name="T8" fmla="*/ 200 w 209"/>
                <a:gd name="T9" fmla="*/ 119 h 244"/>
                <a:gd name="T10" fmla="*/ 101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7 w 209"/>
                <a:gd name="T25" fmla="*/ 119 h 244"/>
                <a:gd name="T26" fmla="*/ 148 w 209"/>
                <a:gd name="T27" fmla="*/ 81 h 244"/>
                <a:gd name="T28" fmla="*/ 99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3" y="0"/>
                    <a:pt x="195" y="31"/>
                  </a:cubicBezTo>
                  <a:cubicBezTo>
                    <a:pt x="204" y="45"/>
                    <a:pt x="209" y="64"/>
                    <a:pt x="209" y="81"/>
                  </a:cubicBezTo>
                  <a:cubicBezTo>
                    <a:pt x="209" y="94"/>
                    <a:pt x="206" y="107"/>
                    <a:pt x="200" y="119"/>
                  </a:cubicBezTo>
                  <a:cubicBezTo>
                    <a:pt x="179" y="162"/>
                    <a:pt x="134" y="163"/>
                    <a:pt x="101"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7" y="119"/>
                    <a:pt x="97" y="119"/>
                    <a:pt x="97" y="119"/>
                  </a:cubicBezTo>
                  <a:cubicBezTo>
                    <a:pt x="120" y="119"/>
                    <a:pt x="148" y="118"/>
                    <a:pt x="148" y="81"/>
                  </a:cubicBezTo>
                  <a:cubicBezTo>
                    <a:pt x="148" y="45"/>
                    <a:pt x="117" y="45"/>
                    <a:pt x="99" y="45"/>
                  </a:cubicBezTo>
                  <a:lnTo>
                    <a:pt x="61"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7">
              <a:extLst>
                <a:ext uri="{FF2B5EF4-FFF2-40B4-BE49-F238E27FC236}">
                  <a16:creationId xmlns:a16="http://schemas.microsoft.com/office/drawing/2014/main" id="{586F5E20-B500-4545-A9A1-CA6DCCE60930}"/>
                </a:ext>
              </a:extLst>
            </p:cNvPr>
            <p:cNvSpPr>
              <a:spLocks noEditPoints="1"/>
            </p:cNvSpPr>
            <p:nvPr userDrawn="1"/>
          </p:nvSpPr>
          <p:spPr bwMode="gray">
            <a:xfrm>
              <a:off x="5073" y="153"/>
              <a:ext cx="78" cy="89"/>
            </a:xfrm>
            <a:custGeom>
              <a:avLst/>
              <a:gdLst>
                <a:gd name="T0" fmla="*/ 0 w 216"/>
                <a:gd name="T1" fmla="*/ 0 h 244"/>
                <a:gd name="T2" fmla="*/ 110 w 216"/>
                <a:gd name="T3" fmla="*/ 0 h 244"/>
                <a:gd name="T4" fmla="*/ 190 w 216"/>
                <a:gd name="T5" fmla="*/ 25 h 244"/>
                <a:gd name="T6" fmla="*/ 210 w 216"/>
                <a:gd name="T7" fmla="*/ 79 h 244"/>
                <a:gd name="T8" fmla="*/ 159 w 216"/>
                <a:gd name="T9" fmla="*/ 146 h 244"/>
                <a:gd name="T10" fmla="*/ 216 w 216"/>
                <a:gd name="T11" fmla="*/ 244 h 244"/>
                <a:gd name="T12" fmla="*/ 148 w 216"/>
                <a:gd name="T13" fmla="*/ 244 h 244"/>
                <a:gd name="T14" fmla="*/ 100 w 216"/>
                <a:gd name="T15" fmla="*/ 157 h 244"/>
                <a:gd name="T16" fmla="*/ 61 w 216"/>
                <a:gd name="T17" fmla="*/ 157 h 244"/>
                <a:gd name="T18" fmla="*/ 61 w 216"/>
                <a:gd name="T19" fmla="*/ 244 h 244"/>
                <a:gd name="T20" fmla="*/ 0 w 216"/>
                <a:gd name="T21" fmla="*/ 244 h 244"/>
                <a:gd name="T22" fmla="*/ 0 w 216"/>
                <a:gd name="T23" fmla="*/ 0 h 244"/>
                <a:gd name="T24" fmla="*/ 61 w 216"/>
                <a:gd name="T25" fmla="*/ 45 h 244"/>
                <a:gd name="T26" fmla="*/ 61 w 216"/>
                <a:gd name="T27" fmla="*/ 111 h 244"/>
                <a:gd name="T28" fmla="*/ 112 w 216"/>
                <a:gd name="T29" fmla="*/ 111 h 244"/>
                <a:gd name="T30" fmla="*/ 149 w 216"/>
                <a:gd name="T31" fmla="*/ 78 h 244"/>
                <a:gd name="T32" fmla="*/ 113 w 216"/>
                <a:gd name="T33" fmla="*/ 45 h 244"/>
                <a:gd name="T34" fmla="*/ 61 w 216"/>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244">
                  <a:moveTo>
                    <a:pt x="0" y="0"/>
                  </a:moveTo>
                  <a:cubicBezTo>
                    <a:pt x="110" y="0"/>
                    <a:pt x="110" y="0"/>
                    <a:pt x="110" y="0"/>
                  </a:cubicBezTo>
                  <a:cubicBezTo>
                    <a:pt x="136" y="0"/>
                    <a:pt x="168" y="0"/>
                    <a:pt x="190" y="25"/>
                  </a:cubicBezTo>
                  <a:cubicBezTo>
                    <a:pt x="202" y="37"/>
                    <a:pt x="210" y="57"/>
                    <a:pt x="210" y="79"/>
                  </a:cubicBezTo>
                  <a:cubicBezTo>
                    <a:pt x="210" y="128"/>
                    <a:pt x="176" y="140"/>
                    <a:pt x="159" y="146"/>
                  </a:cubicBezTo>
                  <a:cubicBezTo>
                    <a:pt x="216" y="244"/>
                    <a:pt x="216" y="244"/>
                    <a:pt x="216" y="244"/>
                  </a:cubicBezTo>
                  <a:cubicBezTo>
                    <a:pt x="148" y="244"/>
                    <a:pt x="148" y="244"/>
                    <a:pt x="148" y="244"/>
                  </a:cubicBezTo>
                  <a:cubicBezTo>
                    <a:pt x="100" y="157"/>
                    <a:pt x="100" y="157"/>
                    <a:pt x="100"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2" y="111"/>
                    <a:pt x="112" y="111"/>
                    <a:pt x="112" y="111"/>
                  </a:cubicBezTo>
                  <a:cubicBezTo>
                    <a:pt x="121" y="111"/>
                    <a:pt x="149" y="110"/>
                    <a:pt x="149" y="78"/>
                  </a:cubicBezTo>
                  <a:cubicBezTo>
                    <a:pt x="149" y="47"/>
                    <a:pt x="126" y="46"/>
                    <a:pt x="113" y="45"/>
                  </a:cubicBezTo>
                  <a:lnTo>
                    <a:pt x="61"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8">
              <a:extLst>
                <a:ext uri="{FF2B5EF4-FFF2-40B4-BE49-F238E27FC236}">
                  <a16:creationId xmlns:a16="http://schemas.microsoft.com/office/drawing/2014/main" id="{325EF5FE-F49F-4F9B-9885-F587B1D96089}"/>
                </a:ext>
              </a:extLst>
            </p:cNvPr>
            <p:cNvSpPr>
              <a:spLocks noEditPoints="1"/>
            </p:cNvSpPr>
            <p:nvPr userDrawn="1"/>
          </p:nvSpPr>
          <p:spPr bwMode="gray">
            <a:xfrm>
              <a:off x="5159" y="150"/>
              <a:ext cx="88" cy="94"/>
            </a:xfrm>
            <a:custGeom>
              <a:avLst/>
              <a:gdLst>
                <a:gd name="T0" fmla="*/ 121 w 244"/>
                <a:gd name="T1" fmla="*/ 259 h 259"/>
                <a:gd name="T2" fmla="*/ 0 w 244"/>
                <a:gd name="T3" fmla="*/ 129 h 259"/>
                <a:gd name="T4" fmla="*/ 120 w 244"/>
                <a:gd name="T5" fmla="*/ 0 h 259"/>
                <a:gd name="T6" fmla="*/ 165 w 244"/>
                <a:gd name="T7" fmla="*/ 8 h 259"/>
                <a:gd name="T8" fmla="*/ 244 w 244"/>
                <a:gd name="T9" fmla="*/ 131 h 259"/>
                <a:gd name="T10" fmla="*/ 198 w 244"/>
                <a:gd name="T11" fmla="*/ 233 h 259"/>
                <a:gd name="T12" fmla="*/ 121 w 244"/>
                <a:gd name="T13" fmla="*/ 259 h 259"/>
                <a:gd name="T14" fmla="*/ 163 w 244"/>
                <a:gd name="T15" fmla="*/ 69 h 259"/>
                <a:gd name="T16" fmla="*/ 120 w 244"/>
                <a:gd name="T17" fmla="*/ 51 h 259"/>
                <a:gd name="T18" fmla="*/ 60 w 244"/>
                <a:gd name="T19" fmla="*/ 128 h 259"/>
                <a:gd name="T20" fmla="*/ 121 w 244"/>
                <a:gd name="T21" fmla="*/ 207 h 259"/>
                <a:gd name="T22" fmla="*/ 183 w 244"/>
                <a:gd name="T23" fmla="*/ 136 h 259"/>
                <a:gd name="T24" fmla="*/ 163 w 244"/>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59">
                  <a:moveTo>
                    <a:pt x="121" y="259"/>
                  </a:moveTo>
                  <a:cubicBezTo>
                    <a:pt x="44" y="259"/>
                    <a:pt x="0" y="199"/>
                    <a:pt x="0" y="129"/>
                  </a:cubicBezTo>
                  <a:cubicBezTo>
                    <a:pt x="0" y="63"/>
                    <a:pt x="42" y="0"/>
                    <a:pt x="120" y="0"/>
                  </a:cubicBezTo>
                  <a:cubicBezTo>
                    <a:pt x="134" y="0"/>
                    <a:pt x="150" y="2"/>
                    <a:pt x="165" y="8"/>
                  </a:cubicBezTo>
                  <a:cubicBezTo>
                    <a:pt x="239" y="34"/>
                    <a:pt x="244" y="115"/>
                    <a:pt x="244" y="131"/>
                  </a:cubicBezTo>
                  <a:cubicBezTo>
                    <a:pt x="244" y="174"/>
                    <a:pt x="225" y="212"/>
                    <a:pt x="198" y="233"/>
                  </a:cubicBezTo>
                  <a:cubicBezTo>
                    <a:pt x="174" y="253"/>
                    <a:pt x="146" y="259"/>
                    <a:pt x="121" y="259"/>
                  </a:cubicBezTo>
                  <a:close/>
                  <a:moveTo>
                    <a:pt x="163" y="69"/>
                  </a:moveTo>
                  <a:cubicBezTo>
                    <a:pt x="153" y="58"/>
                    <a:pt x="137" y="51"/>
                    <a:pt x="120" y="51"/>
                  </a:cubicBezTo>
                  <a:cubicBezTo>
                    <a:pt x="83" y="51"/>
                    <a:pt x="60" y="84"/>
                    <a:pt x="60" y="128"/>
                  </a:cubicBezTo>
                  <a:cubicBezTo>
                    <a:pt x="60" y="186"/>
                    <a:pt x="92" y="207"/>
                    <a:pt x="121" y="207"/>
                  </a:cubicBezTo>
                  <a:cubicBezTo>
                    <a:pt x="150" y="207"/>
                    <a:pt x="181" y="187"/>
                    <a:pt x="183" y="136"/>
                  </a:cubicBezTo>
                  <a:cubicBezTo>
                    <a:pt x="184" y="110"/>
                    <a:pt x="177" y="84"/>
                    <a:pt x="16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9">
              <a:extLst>
                <a:ext uri="{FF2B5EF4-FFF2-40B4-BE49-F238E27FC236}">
                  <a16:creationId xmlns:a16="http://schemas.microsoft.com/office/drawing/2014/main" id="{48E7F84B-A9FF-4E81-B48C-A97041634A3F}"/>
                </a:ext>
              </a:extLst>
            </p:cNvPr>
            <p:cNvSpPr>
              <a:spLocks noEditPoints="1"/>
            </p:cNvSpPr>
            <p:nvPr userDrawn="1"/>
          </p:nvSpPr>
          <p:spPr bwMode="gray">
            <a:xfrm>
              <a:off x="5322" y="151"/>
              <a:ext cx="88" cy="93"/>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5 w 246"/>
                <a:gd name="T13" fmla="*/ 128 h 256"/>
                <a:gd name="T14" fmla="*/ 123 w 246"/>
                <a:gd name="T15" fmla="*/ 231 h 256"/>
                <a:gd name="T16" fmla="*/ 210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7" y="256"/>
                    <a:pt x="0" y="204"/>
                    <a:pt x="0" y="128"/>
                  </a:cubicBezTo>
                  <a:cubicBezTo>
                    <a:pt x="0" y="37"/>
                    <a:pt x="62" y="0"/>
                    <a:pt x="123" y="0"/>
                  </a:cubicBezTo>
                  <a:cubicBezTo>
                    <a:pt x="191" y="0"/>
                    <a:pt x="246" y="46"/>
                    <a:pt x="246" y="126"/>
                  </a:cubicBezTo>
                  <a:cubicBezTo>
                    <a:pt x="246" y="199"/>
                    <a:pt x="203" y="256"/>
                    <a:pt x="122" y="256"/>
                  </a:cubicBezTo>
                  <a:close/>
                  <a:moveTo>
                    <a:pt x="123" y="26"/>
                  </a:moveTo>
                  <a:cubicBezTo>
                    <a:pt x="61" y="26"/>
                    <a:pt x="35" y="73"/>
                    <a:pt x="35" y="128"/>
                  </a:cubicBezTo>
                  <a:cubicBezTo>
                    <a:pt x="35" y="180"/>
                    <a:pt x="60" y="231"/>
                    <a:pt x="123" y="231"/>
                  </a:cubicBezTo>
                  <a:cubicBezTo>
                    <a:pt x="189" y="231"/>
                    <a:pt x="211" y="176"/>
                    <a:pt x="210" y="126"/>
                  </a:cubicBezTo>
                  <a:cubicBezTo>
                    <a:pt x="210" y="67"/>
                    <a:pt x="179" y="26"/>
                    <a:pt x="123"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0">
              <a:extLst>
                <a:ext uri="{FF2B5EF4-FFF2-40B4-BE49-F238E27FC236}">
                  <a16:creationId xmlns:a16="http://schemas.microsoft.com/office/drawing/2014/main" id="{6A1A364E-679C-4077-A926-B3044D0BE894}"/>
                </a:ext>
              </a:extLst>
            </p:cNvPr>
            <p:cNvSpPr>
              <a:spLocks/>
            </p:cNvSpPr>
            <p:nvPr userDrawn="1"/>
          </p:nvSpPr>
          <p:spPr bwMode="gray">
            <a:xfrm>
              <a:off x="5522" y="153"/>
              <a:ext cx="12" cy="89"/>
            </a:xfrm>
            <a:custGeom>
              <a:avLst/>
              <a:gdLst>
                <a:gd name="T0" fmla="*/ 12 w 12"/>
                <a:gd name="T1" fmla="*/ 0 h 89"/>
                <a:gd name="T2" fmla="*/ 12 w 12"/>
                <a:gd name="T3" fmla="*/ 44 h 89"/>
                <a:gd name="T4" fmla="*/ 12 w 12"/>
                <a:gd name="T5" fmla="*/ 89 h 89"/>
                <a:gd name="T6" fmla="*/ 6 w 12"/>
                <a:gd name="T7" fmla="*/ 89 h 89"/>
                <a:gd name="T8" fmla="*/ 0 w 12"/>
                <a:gd name="T9" fmla="*/ 89 h 89"/>
                <a:gd name="T10" fmla="*/ 0 w 12"/>
                <a:gd name="T11" fmla="*/ 44 h 89"/>
                <a:gd name="T12" fmla="*/ 0 w 12"/>
                <a:gd name="T13" fmla="*/ 0 h 89"/>
                <a:gd name="T14" fmla="*/ 6 w 12"/>
                <a:gd name="T15" fmla="*/ 0 h 89"/>
                <a:gd name="T16" fmla="*/ 12 w 12"/>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9">
                  <a:moveTo>
                    <a:pt x="12" y="0"/>
                  </a:moveTo>
                  <a:lnTo>
                    <a:pt x="12" y="44"/>
                  </a:lnTo>
                  <a:lnTo>
                    <a:pt x="12" y="89"/>
                  </a:lnTo>
                  <a:lnTo>
                    <a:pt x="6" y="89"/>
                  </a:lnTo>
                  <a:lnTo>
                    <a:pt x="0" y="89"/>
                  </a:lnTo>
                  <a:lnTo>
                    <a:pt x="0" y="44"/>
                  </a:lnTo>
                  <a:lnTo>
                    <a:pt x="0" y="0"/>
                  </a:lnTo>
                  <a:lnTo>
                    <a:pt x="6"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1">
              <a:extLst>
                <a:ext uri="{FF2B5EF4-FFF2-40B4-BE49-F238E27FC236}">
                  <a16:creationId xmlns:a16="http://schemas.microsoft.com/office/drawing/2014/main" id="{F097CEFE-9BEF-433D-9191-0CD6A2AFFD8D}"/>
                </a:ext>
              </a:extLst>
            </p:cNvPr>
            <p:cNvSpPr>
              <a:spLocks/>
            </p:cNvSpPr>
            <p:nvPr userDrawn="1"/>
          </p:nvSpPr>
          <p:spPr bwMode="gray">
            <a:xfrm>
              <a:off x="5547" y="151"/>
              <a:ext cx="73" cy="93"/>
            </a:xfrm>
            <a:custGeom>
              <a:avLst/>
              <a:gdLst>
                <a:gd name="T0" fmla="*/ 99 w 201"/>
                <a:gd name="T1" fmla="*/ 138 h 257"/>
                <a:gd name="T2" fmla="*/ 12 w 201"/>
                <a:gd name="T3" fmla="*/ 68 h 257"/>
                <a:gd name="T4" fmla="*/ 34 w 201"/>
                <a:gd name="T5" fmla="*/ 21 h 257"/>
                <a:gd name="T6" fmla="*/ 99 w 201"/>
                <a:gd name="T7" fmla="*/ 0 h 257"/>
                <a:gd name="T8" fmla="*/ 165 w 201"/>
                <a:gd name="T9" fmla="*/ 18 h 257"/>
                <a:gd name="T10" fmla="*/ 196 w 201"/>
                <a:gd name="T11" fmla="*/ 76 h 257"/>
                <a:gd name="T12" fmla="*/ 164 w 201"/>
                <a:gd name="T13" fmla="*/ 78 h 257"/>
                <a:gd name="T14" fmla="*/ 144 w 201"/>
                <a:gd name="T15" fmla="*/ 37 h 257"/>
                <a:gd name="T16" fmla="*/ 100 w 201"/>
                <a:gd name="T17" fmla="*/ 25 h 257"/>
                <a:gd name="T18" fmla="*/ 45 w 201"/>
                <a:gd name="T19" fmla="*/ 64 h 257"/>
                <a:gd name="T20" fmla="*/ 93 w 201"/>
                <a:gd name="T21" fmla="*/ 102 h 257"/>
                <a:gd name="T22" fmla="*/ 120 w 201"/>
                <a:gd name="T23" fmla="*/ 109 h 257"/>
                <a:gd name="T24" fmla="*/ 158 w 201"/>
                <a:gd name="T25" fmla="*/ 120 h 257"/>
                <a:gd name="T26" fmla="*/ 201 w 201"/>
                <a:gd name="T27" fmla="*/ 180 h 257"/>
                <a:gd name="T28" fmla="*/ 170 w 201"/>
                <a:gd name="T29" fmla="*/ 239 h 257"/>
                <a:gd name="T30" fmla="*/ 103 w 201"/>
                <a:gd name="T31" fmla="*/ 257 h 257"/>
                <a:gd name="T32" fmla="*/ 0 w 201"/>
                <a:gd name="T33" fmla="*/ 173 h 257"/>
                <a:gd name="T34" fmla="*/ 35 w 201"/>
                <a:gd name="T35" fmla="*/ 168 h 257"/>
                <a:gd name="T36" fmla="*/ 54 w 201"/>
                <a:gd name="T37" fmla="*/ 215 h 257"/>
                <a:gd name="T38" fmla="*/ 105 w 201"/>
                <a:gd name="T39" fmla="*/ 232 h 257"/>
                <a:gd name="T40" fmla="*/ 165 w 201"/>
                <a:gd name="T41" fmla="*/ 183 h 257"/>
                <a:gd name="T42" fmla="*/ 119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3" y="131"/>
                    <a:pt x="12" y="119"/>
                    <a:pt x="12" y="68"/>
                  </a:cubicBezTo>
                  <a:cubicBezTo>
                    <a:pt x="12" y="44"/>
                    <a:pt x="25" y="29"/>
                    <a:pt x="34" y="21"/>
                  </a:cubicBezTo>
                  <a:cubicBezTo>
                    <a:pt x="56" y="2"/>
                    <a:pt x="82" y="0"/>
                    <a:pt x="99" y="0"/>
                  </a:cubicBezTo>
                  <a:cubicBezTo>
                    <a:pt x="117" y="0"/>
                    <a:pt x="143" y="2"/>
                    <a:pt x="165" y="18"/>
                  </a:cubicBezTo>
                  <a:cubicBezTo>
                    <a:pt x="189" y="36"/>
                    <a:pt x="194" y="61"/>
                    <a:pt x="196" y="76"/>
                  </a:cubicBezTo>
                  <a:cubicBezTo>
                    <a:pt x="164" y="78"/>
                    <a:pt x="164" y="78"/>
                    <a:pt x="164" y="78"/>
                  </a:cubicBezTo>
                  <a:cubicBezTo>
                    <a:pt x="163" y="70"/>
                    <a:pt x="162" y="51"/>
                    <a:pt x="144" y="37"/>
                  </a:cubicBezTo>
                  <a:cubicBezTo>
                    <a:pt x="131" y="28"/>
                    <a:pt x="116" y="25"/>
                    <a:pt x="100" y="25"/>
                  </a:cubicBezTo>
                  <a:cubicBezTo>
                    <a:pt x="71" y="25"/>
                    <a:pt x="45" y="38"/>
                    <a:pt x="45" y="64"/>
                  </a:cubicBezTo>
                  <a:cubicBezTo>
                    <a:pt x="45" y="91"/>
                    <a:pt x="72" y="97"/>
                    <a:pt x="93" y="102"/>
                  </a:cubicBezTo>
                  <a:cubicBezTo>
                    <a:pt x="120" y="109"/>
                    <a:pt x="120" y="109"/>
                    <a:pt x="120" y="109"/>
                  </a:cubicBezTo>
                  <a:cubicBezTo>
                    <a:pt x="139" y="113"/>
                    <a:pt x="149" y="115"/>
                    <a:pt x="158" y="120"/>
                  </a:cubicBezTo>
                  <a:cubicBezTo>
                    <a:pt x="195" y="135"/>
                    <a:pt x="201" y="164"/>
                    <a:pt x="201" y="180"/>
                  </a:cubicBezTo>
                  <a:cubicBezTo>
                    <a:pt x="201" y="203"/>
                    <a:pt x="191" y="225"/>
                    <a:pt x="170" y="239"/>
                  </a:cubicBezTo>
                  <a:cubicBezTo>
                    <a:pt x="146" y="255"/>
                    <a:pt x="118" y="257"/>
                    <a:pt x="103" y="257"/>
                  </a:cubicBezTo>
                  <a:cubicBezTo>
                    <a:pt x="81" y="257"/>
                    <a:pt x="5" y="253"/>
                    <a:pt x="0" y="173"/>
                  </a:cubicBezTo>
                  <a:cubicBezTo>
                    <a:pt x="35" y="168"/>
                    <a:pt x="35" y="168"/>
                    <a:pt x="35" y="168"/>
                  </a:cubicBezTo>
                  <a:cubicBezTo>
                    <a:pt x="35" y="178"/>
                    <a:pt x="36" y="199"/>
                    <a:pt x="54" y="215"/>
                  </a:cubicBezTo>
                  <a:cubicBezTo>
                    <a:pt x="68" y="227"/>
                    <a:pt x="87" y="232"/>
                    <a:pt x="105" y="232"/>
                  </a:cubicBezTo>
                  <a:cubicBezTo>
                    <a:pt x="139" y="232"/>
                    <a:pt x="165" y="215"/>
                    <a:pt x="165" y="183"/>
                  </a:cubicBezTo>
                  <a:cubicBezTo>
                    <a:pt x="165" y="154"/>
                    <a:pt x="143" y="147"/>
                    <a:pt x="119" y="142"/>
                  </a:cubicBezTo>
                  <a:lnTo>
                    <a:pt x="99"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2">
              <a:extLst>
                <a:ext uri="{FF2B5EF4-FFF2-40B4-BE49-F238E27FC236}">
                  <a16:creationId xmlns:a16="http://schemas.microsoft.com/office/drawing/2014/main" id="{C5DE77B1-6657-4902-B20D-8AF5CFF14649}"/>
                </a:ext>
              </a:extLst>
            </p:cNvPr>
            <p:cNvSpPr>
              <a:spLocks/>
            </p:cNvSpPr>
            <p:nvPr userDrawn="1"/>
          </p:nvSpPr>
          <p:spPr bwMode="gray">
            <a:xfrm>
              <a:off x="5423" y="151"/>
              <a:ext cx="81" cy="93"/>
            </a:xfrm>
            <a:custGeom>
              <a:avLst/>
              <a:gdLst>
                <a:gd name="T0" fmla="*/ 0 w 224"/>
                <a:gd name="T1" fmla="*/ 128 h 256"/>
                <a:gd name="T2" fmla="*/ 127 w 224"/>
                <a:gd name="T3" fmla="*/ 0 h 256"/>
                <a:gd name="T4" fmla="*/ 223 w 224"/>
                <a:gd name="T5" fmla="*/ 46 h 256"/>
                <a:gd name="T6" fmla="*/ 198 w 224"/>
                <a:gd name="T7" fmla="*/ 61 h 256"/>
                <a:gd name="T8" fmla="*/ 127 w 224"/>
                <a:gd name="T9" fmla="*/ 27 h 256"/>
                <a:gd name="T10" fmla="*/ 32 w 224"/>
                <a:gd name="T11" fmla="*/ 128 h 256"/>
                <a:gd name="T12" fmla="*/ 127 w 224"/>
                <a:gd name="T13" fmla="*/ 228 h 256"/>
                <a:gd name="T14" fmla="*/ 194 w 224"/>
                <a:gd name="T15" fmla="*/ 202 h 256"/>
                <a:gd name="T16" fmla="*/ 194 w 224"/>
                <a:gd name="T17" fmla="*/ 148 h 256"/>
                <a:gd name="T18" fmla="*/ 124 w 224"/>
                <a:gd name="T19" fmla="*/ 148 h 256"/>
                <a:gd name="T20" fmla="*/ 124 w 224"/>
                <a:gd name="T21" fmla="*/ 121 h 256"/>
                <a:gd name="T22" fmla="*/ 224 w 224"/>
                <a:gd name="T23" fmla="*/ 121 h 256"/>
                <a:gd name="T24" fmla="*/ 224 w 224"/>
                <a:gd name="T25" fmla="*/ 213 h 256"/>
                <a:gd name="T26" fmla="*/ 127 w 224"/>
                <a:gd name="T27" fmla="*/ 256 h 256"/>
                <a:gd name="T28" fmla="*/ 0 w 224"/>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56">
                  <a:moveTo>
                    <a:pt x="0" y="128"/>
                  </a:moveTo>
                  <a:cubicBezTo>
                    <a:pt x="0" y="51"/>
                    <a:pt x="56" y="0"/>
                    <a:pt x="127" y="0"/>
                  </a:cubicBezTo>
                  <a:cubicBezTo>
                    <a:pt x="171" y="0"/>
                    <a:pt x="201" y="19"/>
                    <a:pt x="223" y="46"/>
                  </a:cubicBezTo>
                  <a:cubicBezTo>
                    <a:pt x="198" y="61"/>
                    <a:pt x="198" y="61"/>
                    <a:pt x="198" y="61"/>
                  </a:cubicBezTo>
                  <a:cubicBezTo>
                    <a:pt x="183" y="41"/>
                    <a:pt x="157" y="27"/>
                    <a:pt x="127" y="27"/>
                  </a:cubicBezTo>
                  <a:cubicBezTo>
                    <a:pt x="73" y="27"/>
                    <a:pt x="32" y="69"/>
                    <a:pt x="32" y="128"/>
                  </a:cubicBezTo>
                  <a:cubicBezTo>
                    <a:pt x="32" y="186"/>
                    <a:pt x="73" y="228"/>
                    <a:pt x="127" y="228"/>
                  </a:cubicBezTo>
                  <a:cubicBezTo>
                    <a:pt x="157" y="228"/>
                    <a:pt x="181" y="214"/>
                    <a:pt x="194" y="202"/>
                  </a:cubicBezTo>
                  <a:cubicBezTo>
                    <a:pt x="194" y="148"/>
                    <a:pt x="194" y="148"/>
                    <a:pt x="194" y="148"/>
                  </a:cubicBezTo>
                  <a:cubicBezTo>
                    <a:pt x="124" y="148"/>
                    <a:pt x="124" y="148"/>
                    <a:pt x="124" y="148"/>
                  </a:cubicBezTo>
                  <a:cubicBezTo>
                    <a:pt x="124" y="121"/>
                    <a:pt x="124" y="121"/>
                    <a:pt x="124" y="121"/>
                  </a:cubicBezTo>
                  <a:cubicBezTo>
                    <a:pt x="224" y="121"/>
                    <a:pt x="224" y="121"/>
                    <a:pt x="224" y="121"/>
                  </a:cubicBezTo>
                  <a:cubicBezTo>
                    <a:pt x="224" y="213"/>
                    <a:pt x="224" y="213"/>
                    <a:pt x="224" y="213"/>
                  </a:cubicBezTo>
                  <a:cubicBezTo>
                    <a:pt x="201" y="239"/>
                    <a:pt x="167" y="256"/>
                    <a:pt x="127" y="256"/>
                  </a:cubicBezTo>
                  <a:cubicBezTo>
                    <a:pt x="56" y="256"/>
                    <a:pt x="0" y="205"/>
                    <a:pt x="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3">
              <a:extLst>
                <a:ext uri="{FF2B5EF4-FFF2-40B4-BE49-F238E27FC236}">
                  <a16:creationId xmlns:a16="http://schemas.microsoft.com/office/drawing/2014/main" id="{1CAB5FCF-E5F6-4DD2-BE11-AA2BC05128DC}"/>
                </a:ext>
              </a:extLst>
            </p:cNvPr>
            <p:cNvSpPr>
              <a:spLocks/>
            </p:cNvSpPr>
            <p:nvPr userDrawn="1"/>
          </p:nvSpPr>
          <p:spPr bwMode="gray">
            <a:xfrm>
              <a:off x="5260" y="153"/>
              <a:ext cx="58" cy="89"/>
            </a:xfrm>
            <a:custGeom>
              <a:avLst/>
              <a:gdLst>
                <a:gd name="T0" fmla="*/ 12 w 58"/>
                <a:gd name="T1" fmla="*/ 78 h 89"/>
                <a:gd name="T2" fmla="*/ 58 w 58"/>
                <a:gd name="T3" fmla="*/ 78 h 89"/>
                <a:gd name="T4" fmla="*/ 58 w 58"/>
                <a:gd name="T5" fmla="*/ 89 h 89"/>
                <a:gd name="T6" fmla="*/ 0 w 58"/>
                <a:gd name="T7" fmla="*/ 89 h 89"/>
                <a:gd name="T8" fmla="*/ 0 w 58"/>
                <a:gd name="T9" fmla="*/ 0 h 89"/>
                <a:gd name="T10" fmla="*/ 12 w 58"/>
                <a:gd name="T11" fmla="*/ 0 h 89"/>
                <a:gd name="T12" fmla="*/ 12 w 58"/>
                <a:gd name="T13" fmla="*/ 78 h 89"/>
              </a:gdLst>
              <a:ahLst/>
              <a:cxnLst>
                <a:cxn ang="0">
                  <a:pos x="T0" y="T1"/>
                </a:cxn>
                <a:cxn ang="0">
                  <a:pos x="T2" y="T3"/>
                </a:cxn>
                <a:cxn ang="0">
                  <a:pos x="T4" y="T5"/>
                </a:cxn>
                <a:cxn ang="0">
                  <a:pos x="T6" y="T7"/>
                </a:cxn>
                <a:cxn ang="0">
                  <a:pos x="T8" y="T9"/>
                </a:cxn>
                <a:cxn ang="0">
                  <a:pos x="T10" y="T11"/>
                </a:cxn>
                <a:cxn ang="0">
                  <a:pos x="T12" y="T13"/>
                </a:cxn>
              </a:cxnLst>
              <a:rect l="0" t="0" r="r" b="b"/>
              <a:pathLst>
                <a:path w="58" h="89">
                  <a:moveTo>
                    <a:pt x="12" y="78"/>
                  </a:moveTo>
                  <a:lnTo>
                    <a:pt x="58" y="78"/>
                  </a:lnTo>
                  <a:lnTo>
                    <a:pt x="58" y="89"/>
                  </a:lnTo>
                  <a:lnTo>
                    <a:pt x="0" y="89"/>
                  </a:lnTo>
                  <a:lnTo>
                    <a:pt x="0" y="0"/>
                  </a:lnTo>
                  <a:lnTo>
                    <a:pt x="12" y="0"/>
                  </a:lnTo>
                  <a:lnTo>
                    <a:pt x="1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4">
              <a:extLst>
                <a:ext uri="{FF2B5EF4-FFF2-40B4-BE49-F238E27FC236}">
                  <a16:creationId xmlns:a16="http://schemas.microsoft.com/office/drawing/2014/main" id="{46061459-FEE0-43E5-A9DE-57DD2A8FC04C}"/>
                </a:ext>
              </a:extLst>
            </p:cNvPr>
            <p:cNvSpPr>
              <a:spLocks noEditPoints="1"/>
            </p:cNvSpPr>
            <p:nvPr userDrawn="1"/>
          </p:nvSpPr>
          <p:spPr bwMode="gray">
            <a:xfrm>
              <a:off x="5632" y="152"/>
              <a:ext cx="22" cy="21"/>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5 h 60"/>
                <a:gd name="T12" fmla="*/ 5 w 60"/>
                <a:gd name="T13" fmla="*/ 30 h 60"/>
                <a:gd name="T14" fmla="*/ 30 w 60"/>
                <a:gd name="T15" fmla="*/ 55 h 60"/>
                <a:gd name="T16" fmla="*/ 55 w 60"/>
                <a:gd name="T17" fmla="*/ 30 h 60"/>
                <a:gd name="T18" fmla="*/ 30 w 60"/>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4"/>
                    <a:pt x="60" y="30"/>
                  </a:cubicBezTo>
                  <a:cubicBezTo>
                    <a:pt x="60" y="47"/>
                    <a:pt x="46" y="60"/>
                    <a:pt x="30" y="60"/>
                  </a:cubicBezTo>
                  <a:close/>
                  <a:moveTo>
                    <a:pt x="30" y="5"/>
                  </a:moveTo>
                  <a:cubicBezTo>
                    <a:pt x="16" y="5"/>
                    <a:pt x="5" y="16"/>
                    <a:pt x="5" y="30"/>
                  </a:cubicBezTo>
                  <a:cubicBezTo>
                    <a:pt x="4" y="44"/>
                    <a:pt x="16" y="55"/>
                    <a:pt x="30" y="55"/>
                  </a:cubicBezTo>
                  <a:cubicBezTo>
                    <a:pt x="44" y="55"/>
                    <a:pt x="55" y="44"/>
                    <a:pt x="55" y="30"/>
                  </a:cubicBezTo>
                  <a:cubicBezTo>
                    <a:pt x="55" y="16"/>
                    <a:pt x="44" y="5"/>
                    <a:pt x="3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5">
              <a:extLst>
                <a:ext uri="{FF2B5EF4-FFF2-40B4-BE49-F238E27FC236}">
                  <a16:creationId xmlns:a16="http://schemas.microsoft.com/office/drawing/2014/main" id="{6F03EBDB-9528-46AC-B587-469D365C7156}"/>
                </a:ext>
              </a:extLst>
            </p:cNvPr>
            <p:cNvSpPr>
              <a:spLocks noEditPoints="1"/>
            </p:cNvSpPr>
            <p:nvPr userDrawn="1"/>
          </p:nvSpPr>
          <p:spPr bwMode="gray">
            <a:xfrm>
              <a:off x="5639" y="156"/>
              <a:ext cx="9" cy="12"/>
            </a:xfrm>
            <a:custGeom>
              <a:avLst/>
              <a:gdLst>
                <a:gd name="T0" fmla="*/ 0 w 26"/>
                <a:gd name="T1" fmla="*/ 0 h 33"/>
                <a:gd name="T2" fmla="*/ 11 w 26"/>
                <a:gd name="T3" fmla="*/ 0 h 33"/>
                <a:gd name="T4" fmla="*/ 21 w 26"/>
                <a:gd name="T5" fmla="*/ 2 h 33"/>
                <a:gd name="T6" fmla="*/ 25 w 26"/>
                <a:gd name="T7" fmla="*/ 11 h 33"/>
                <a:gd name="T8" fmla="*/ 19 w 26"/>
                <a:gd name="T9" fmla="*/ 20 h 33"/>
                <a:gd name="T10" fmla="*/ 26 w 26"/>
                <a:gd name="T11" fmla="*/ 33 h 33"/>
                <a:gd name="T12" fmla="*/ 19 w 26"/>
                <a:gd name="T13" fmla="*/ 33 h 33"/>
                <a:gd name="T14" fmla="*/ 12 w 26"/>
                <a:gd name="T15" fmla="*/ 21 h 33"/>
                <a:gd name="T16" fmla="*/ 7 w 26"/>
                <a:gd name="T17" fmla="*/ 21 h 33"/>
                <a:gd name="T18" fmla="*/ 7 w 26"/>
                <a:gd name="T19" fmla="*/ 33 h 33"/>
                <a:gd name="T20" fmla="*/ 0 w 26"/>
                <a:gd name="T21" fmla="*/ 33 h 33"/>
                <a:gd name="T22" fmla="*/ 0 w 26"/>
                <a:gd name="T23" fmla="*/ 0 h 33"/>
                <a:gd name="T24" fmla="*/ 7 w 26"/>
                <a:gd name="T25" fmla="*/ 5 h 33"/>
                <a:gd name="T26" fmla="*/ 7 w 26"/>
                <a:gd name="T27" fmla="*/ 16 h 33"/>
                <a:gd name="T28" fmla="*/ 9 w 26"/>
                <a:gd name="T29" fmla="*/ 16 h 33"/>
                <a:gd name="T30" fmla="*/ 13 w 26"/>
                <a:gd name="T31" fmla="*/ 16 h 33"/>
                <a:gd name="T32" fmla="*/ 19 w 26"/>
                <a:gd name="T33" fmla="*/ 11 h 33"/>
                <a:gd name="T34" fmla="*/ 16 w 26"/>
                <a:gd name="T35" fmla="*/ 6 h 33"/>
                <a:gd name="T36" fmla="*/ 10 w 26"/>
                <a:gd name="T37" fmla="*/ 5 h 33"/>
                <a:gd name="T38" fmla="*/ 7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6" y="0"/>
                    <a:pt x="19" y="0"/>
                    <a:pt x="21" y="2"/>
                  </a:cubicBezTo>
                  <a:cubicBezTo>
                    <a:pt x="24" y="4"/>
                    <a:pt x="25" y="7"/>
                    <a:pt x="25" y="11"/>
                  </a:cubicBezTo>
                  <a:cubicBezTo>
                    <a:pt x="25" y="17"/>
                    <a:pt x="21" y="19"/>
                    <a:pt x="19" y="20"/>
                  </a:cubicBezTo>
                  <a:cubicBezTo>
                    <a:pt x="26" y="33"/>
                    <a:pt x="26" y="33"/>
                    <a:pt x="26" y="33"/>
                  </a:cubicBezTo>
                  <a:cubicBezTo>
                    <a:pt x="19" y="33"/>
                    <a:pt x="19" y="33"/>
                    <a:pt x="19" y="33"/>
                  </a:cubicBezTo>
                  <a:cubicBezTo>
                    <a:pt x="12" y="21"/>
                    <a:pt x="12" y="21"/>
                    <a:pt x="12" y="21"/>
                  </a:cubicBezTo>
                  <a:cubicBezTo>
                    <a:pt x="7" y="21"/>
                    <a:pt x="7" y="21"/>
                    <a:pt x="7" y="21"/>
                  </a:cubicBezTo>
                  <a:cubicBezTo>
                    <a:pt x="7" y="33"/>
                    <a:pt x="7" y="33"/>
                    <a:pt x="7" y="33"/>
                  </a:cubicBezTo>
                  <a:cubicBezTo>
                    <a:pt x="0" y="33"/>
                    <a:pt x="0" y="33"/>
                    <a:pt x="0" y="33"/>
                  </a:cubicBezTo>
                  <a:lnTo>
                    <a:pt x="0" y="0"/>
                  </a:lnTo>
                  <a:close/>
                  <a:moveTo>
                    <a:pt x="7" y="5"/>
                  </a:moveTo>
                  <a:cubicBezTo>
                    <a:pt x="7" y="16"/>
                    <a:pt x="7" y="16"/>
                    <a:pt x="7" y="16"/>
                  </a:cubicBezTo>
                  <a:cubicBezTo>
                    <a:pt x="9" y="16"/>
                    <a:pt x="9" y="16"/>
                    <a:pt x="9" y="16"/>
                  </a:cubicBezTo>
                  <a:cubicBezTo>
                    <a:pt x="11" y="16"/>
                    <a:pt x="12" y="16"/>
                    <a:pt x="13" y="16"/>
                  </a:cubicBezTo>
                  <a:cubicBezTo>
                    <a:pt x="14" y="16"/>
                    <a:pt x="19" y="15"/>
                    <a:pt x="19" y="11"/>
                  </a:cubicBezTo>
                  <a:cubicBezTo>
                    <a:pt x="19" y="10"/>
                    <a:pt x="19" y="7"/>
                    <a:pt x="16" y="6"/>
                  </a:cubicBezTo>
                  <a:cubicBezTo>
                    <a:pt x="15" y="5"/>
                    <a:pt x="13" y="5"/>
                    <a:pt x="10" y="5"/>
                  </a:cubicBezTo>
                  <a:lnTo>
                    <a:pt x="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Rectangle 24">
            <a:extLst>
              <a:ext uri="{FF2B5EF4-FFF2-40B4-BE49-F238E27FC236}">
                <a16:creationId xmlns:a16="http://schemas.microsoft.com/office/drawing/2014/main" id="{DF184581-3329-4E4C-A4A3-5C81FB6FBFE4}"/>
              </a:ext>
            </a:extLst>
          </p:cNvPr>
          <p:cNvSpPr/>
          <p:nvPr userDrawn="1"/>
        </p:nvSpPr>
        <p:spPr>
          <a:xfrm>
            <a:off x="10135155" y="5162366"/>
            <a:ext cx="1623695" cy="215444"/>
          </a:xfrm>
          <a:prstGeom prst="rect">
            <a:avLst/>
          </a:prstGeom>
        </p:spPr>
        <p:txBody>
          <a:bodyPr wrap="square">
            <a:noAutofit/>
          </a:bodyPr>
          <a:lstStyle/>
          <a:p>
            <a:pPr lvl="0" algn="ctr"/>
            <a:r>
              <a:rPr lang="en-US" sz="1000">
                <a:solidFill>
                  <a:schemeClr val="tx2"/>
                </a:solidFill>
              </a:rPr>
              <a:t>PREPARED FOR</a:t>
            </a:r>
          </a:p>
        </p:txBody>
      </p:sp>
      <p:sp>
        <p:nvSpPr>
          <p:cNvPr id="5" name="Picture Placeholder 4">
            <a:extLst>
              <a:ext uri="{FF2B5EF4-FFF2-40B4-BE49-F238E27FC236}">
                <a16:creationId xmlns:a16="http://schemas.microsoft.com/office/drawing/2014/main" id="{6365165F-74D2-4A89-94EC-35B8C9D53FE6}"/>
              </a:ext>
            </a:extLst>
          </p:cNvPr>
          <p:cNvSpPr>
            <a:spLocks noGrp="1"/>
          </p:cNvSpPr>
          <p:nvPr>
            <p:ph type="pic" sz="quarter" idx="17"/>
          </p:nvPr>
        </p:nvSpPr>
        <p:spPr>
          <a:xfrm>
            <a:off x="10138444" y="5377810"/>
            <a:ext cx="1627632" cy="1212277"/>
          </a:xfrm>
          <a:solidFill>
            <a:srgbClr val="EFEFEF"/>
          </a:solidFill>
        </p:spPr>
        <p:txBody>
          <a:bodyPr vert="horz" wrap="square" lIns="0" tIns="0" rIns="0" bIns="0" rtlCol="0" anchor="ctr" anchorCtr="0">
            <a:noAutofit/>
          </a:bodyPr>
          <a:lstStyle>
            <a:lvl1pPr algn="ctr">
              <a:defRPr lang="en-US" sz="900">
                <a:solidFill>
                  <a:schemeClr val="tx2"/>
                </a:solidFill>
              </a:defRPr>
            </a:lvl1pPr>
          </a:lstStyle>
          <a:p>
            <a:pPr lvl="0" algn="ctr"/>
            <a:r>
              <a:rPr lang="en-US"/>
              <a:t>Click icon to add picture</a:t>
            </a:r>
          </a:p>
        </p:txBody>
      </p:sp>
      <p:sp>
        <p:nvSpPr>
          <p:cNvPr id="29" name="TextBox 28">
            <a:extLst>
              <a:ext uri="{FF2B5EF4-FFF2-40B4-BE49-F238E27FC236}">
                <a16:creationId xmlns:a16="http://schemas.microsoft.com/office/drawing/2014/main" id="{2C4A22CC-75DC-4B0D-B0FD-4A35CA8FE1C3}"/>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44" name="Picture 43">
            <a:extLst>
              <a:ext uri="{FF2B5EF4-FFF2-40B4-BE49-F238E27FC236}">
                <a16:creationId xmlns:a16="http://schemas.microsoft.com/office/drawing/2014/main" id="{03BB2339-9CA7-4CCF-8B05-CA1BF1637B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Tree>
    <p:extLst>
      <p:ext uri="{BB962C8B-B14F-4D97-AF65-F5344CB8AC3E}">
        <p14:creationId xmlns:p14="http://schemas.microsoft.com/office/powerpoint/2010/main" val="2284246415"/>
      </p:ext>
    </p:extLst>
  </p:cSld>
  <p:clrMapOvr>
    <a:masterClrMapping/>
  </p:clrMapOvr>
  <p:extLst>
    <p:ext uri="{DCECCB84-F9BA-43D5-87BE-67443E8EF086}">
      <p15:sldGuideLst xmlns:p15="http://schemas.microsoft.com/office/powerpoint/2012/main">
        <p15:guide id="1" orient="horz" pos="312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Agenda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2A8E6E-1231-4025-8B81-85B0201F1371}"/>
              </a:ext>
            </a:extLst>
          </p:cNvPr>
          <p:cNvSpPr>
            <a:spLocks noGrp="1"/>
          </p:cNvSpPr>
          <p:nvPr>
            <p:ph type="pic" sz="quarter" idx="22" hasCustomPrompt="1"/>
          </p:nvPr>
        </p:nvSpPr>
        <p:spPr>
          <a:xfrm>
            <a:off x="6286502" y="647700"/>
            <a:ext cx="5482866" cy="5524500"/>
          </a:xfrm>
          <a:solidFill>
            <a:srgbClr val="858688"/>
          </a:solidFill>
        </p:spPr>
        <p:txBody>
          <a:bodyPr anchor="ctr"/>
          <a:lstStyle>
            <a:lvl1pPr algn="ctr">
              <a:buNone/>
              <a:defRPr>
                <a:solidFill>
                  <a:schemeClr val="bg2"/>
                </a:solidFill>
              </a:defRPr>
            </a:lvl1pPr>
          </a:lstStyle>
          <a:p>
            <a:r>
              <a:rPr lang="en-US" noProof="0"/>
              <a:t>Click to insert image</a:t>
            </a:r>
          </a:p>
        </p:txBody>
      </p:sp>
      <p:sp>
        <p:nvSpPr>
          <p:cNvPr id="5" name="Text Placeholder 4">
            <a:extLst>
              <a:ext uri="{FF2B5EF4-FFF2-40B4-BE49-F238E27FC236}">
                <a16:creationId xmlns:a16="http://schemas.microsoft.com/office/drawing/2014/main" id="{E8A6CCBB-B3D7-4C00-870C-8A3618DB30B4}"/>
              </a:ext>
            </a:extLst>
          </p:cNvPr>
          <p:cNvSpPr>
            <a:spLocks noGrp="1"/>
          </p:cNvSpPr>
          <p:nvPr>
            <p:ph type="body" sz="quarter" idx="25" hasCustomPrompt="1"/>
          </p:nvPr>
        </p:nvSpPr>
        <p:spPr>
          <a:xfrm>
            <a:off x="419100" y="1790700"/>
            <a:ext cx="5486400" cy="694944"/>
          </a:xfrm>
        </p:spPr>
        <p:txBody>
          <a:bodyPr wrap="square">
            <a:noAutofit/>
          </a:bodyPr>
          <a:lstStyle>
            <a:lvl1pPr marL="547688" indent="-547688">
              <a:lnSpc>
                <a:spcPct val="100000"/>
              </a:lnSpc>
              <a:spcBef>
                <a:spcPts val="0"/>
              </a:spcBef>
              <a:buClr>
                <a:srgbClr val="23B2A9"/>
              </a:buClr>
              <a:buFont typeface="+mj-lt"/>
              <a:buAutoNum type="arabicPeriod"/>
              <a:tabLst>
                <a:tab pos="571500" algn="l"/>
                <a:tab pos="5483225" algn="r"/>
              </a:tabLst>
              <a:defRPr>
                <a:solidFill>
                  <a:schemeClr val="tx2"/>
                </a:solidFill>
              </a:defRPr>
            </a:lvl1pPr>
            <a:lvl2pPr marL="0" indent="0">
              <a:spcBef>
                <a:spcPts val="0"/>
              </a:spcBef>
              <a:spcAft>
                <a:spcPts val="300"/>
              </a:spcAft>
              <a:buNone/>
              <a:defRPr/>
            </a:lvl2pPr>
            <a:lvl3pPr marL="400050" indent="0">
              <a:buNone/>
              <a:defRPr/>
            </a:lvl3pPr>
          </a:lstStyle>
          <a:p>
            <a:pPr lvl="0"/>
            <a:r>
              <a:rPr lang="en-US"/>
              <a:t>Click to add section number, tab, </a:t>
            </a:r>
            <a:br>
              <a:rPr lang="en-US"/>
            </a:br>
            <a:r>
              <a:rPr lang="en-US"/>
              <a:t>then add section name	##</a:t>
            </a:r>
          </a:p>
        </p:txBody>
      </p:sp>
      <p:sp>
        <p:nvSpPr>
          <p:cNvPr id="30" name="Text Placeholder 173">
            <a:extLst>
              <a:ext uri="{FF2B5EF4-FFF2-40B4-BE49-F238E27FC236}">
                <a16:creationId xmlns:a16="http://schemas.microsoft.com/office/drawing/2014/main" id="{B6AB1B2B-310B-47A9-8796-B273EC8108EE}"/>
              </a:ext>
            </a:extLst>
          </p:cNvPr>
          <p:cNvSpPr>
            <a:spLocks noGrp="1"/>
          </p:cNvSpPr>
          <p:nvPr>
            <p:ph type="body" sz="quarter" idx="16" hasCustomPrompt="1"/>
          </p:nvPr>
        </p:nvSpPr>
        <p:spPr>
          <a:xfrm>
            <a:off x="6286500" y="4946902"/>
            <a:ext cx="5482868" cy="1225297"/>
          </a:xfrm>
          <a:gradFill>
            <a:gsLst>
              <a:gs pos="95000">
                <a:srgbClr val="000000">
                  <a:alpha val="0"/>
                </a:srgbClr>
              </a:gs>
              <a:gs pos="4000">
                <a:srgbClr val="000000">
                  <a:alpha val="60000"/>
                </a:srgbClr>
              </a:gs>
              <a:gs pos="60000">
                <a:srgbClr val="000000">
                  <a:alpha val="0"/>
                </a:srgbClr>
              </a:gs>
            </a:gsLst>
            <a:lin ang="16200000" scaled="0"/>
          </a:gradFill>
        </p:spPr>
        <p:txBody>
          <a:bodyPr vert="horz" wrap="square" lIns="91440" tIns="91440" rIns="91440" bIns="91440" rtlCol="0" anchor="b">
            <a:noAutofit/>
          </a:bodyPr>
          <a:lstStyle>
            <a:lvl1pPr algn="r">
              <a:defRPr lang="en-US" sz="1000" b="0" i="0" noProof="0" dirty="0">
                <a:solidFill>
                  <a:schemeClr val="bg1"/>
                </a:solidFill>
                <a:cs typeface="Segoe UI Semibold" panose="020B0502040204020203" pitchFamily="34" charset="0"/>
              </a:defRPr>
            </a:lvl1pPr>
          </a:lstStyle>
          <a:p>
            <a:pPr lvl="0" algn="r" defTabSz="685800">
              <a:lnSpc>
                <a:spcPct val="95000"/>
              </a:lnSpc>
              <a:spcBef>
                <a:spcPts val="0"/>
              </a:spcBef>
              <a:spcAft>
                <a:spcPts val="300"/>
              </a:spcAft>
              <a:buNone/>
            </a:pPr>
            <a:r>
              <a:rPr lang="en-US" noProof="0"/>
              <a:t>Click to add a caption</a:t>
            </a:r>
          </a:p>
        </p:txBody>
      </p:sp>
      <p:sp>
        <p:nvSpPr>
          <p:cNvPr id="83" name="Text Placeholder 4">
            <a:extLst>
              <a:ext uri="{FF2B5EF4-FFF2-40B4-BE49-F238E27FC236}">
                <a16:creationId xmlns:a16="http://schemas.microsoft.com/office/drawing/2014/main" id="{824A3AB5-DBE4-408C-B385-1BC1E06EBA32}"/>
              </a:ext>
            </a:extLst>
          </p:cNvPr>
          <p:cNvSpPr>
            <a:spLocks noGrp="1"/>
          </p:cNvSpPr>
          <p:nvPr>
            <p:ph type="body" sz="quarter" idx="42" hasCustomPrompt="1"/>
          </p:nvPr>
        </p:nvSpPr>
        <p:spPr>
          <a:xfrm>
            <a:off x="419100" y="2689474"/>
            <a:ext cx="5486400" cy="694944"/>
          </a:xfrm>
        </p:spPr>
        <p:txBody>
          <a:bodyPr wrap="square">
            <a:noAutofit/>
          </a:bodyPr>
          <a:lstStyle>
            <a:lvl1pPr marL="547688" indent="-547688">
              <a:lnSpc>
                <a:spcPct val="100000"/>
              </a:lnSpc>
              <a:spcBef>
                <a:spcPts val="0"/>
              </a:spcBef>
              <a:buClr>
                <a:srgbClr val="23B2A9"/>
              </a:buClr>
              <a:buFont typeface="+mj-lt"/>
              <a:buAutoNum type="arabicPeriod" startAt="2"/>
              <a:tabLst>
                <a:tab pos="571500" algn="l"/>
                <a:tab pos="5483225" algn="r"/>
              </a:tabLst>
              <a:defRPr>
                <a:solidFill>
                  <a:schemeClr val="tx2"/>
                </a:solidFill>
              </a:defRPr>
            </a:lvl1pPr>
            <a:lvl2pPr marL="0" indent="0">
              <a:spcBef>
                <a:spcPts val="0"/>
              </a:spcBef>
              <a:spcAft>
                <a:spcPts val="300"/>
              </a:spcAft>
              <a:buNone/>
              <a:defRPr/>
            </a:lvl2pPr>
            <a:lvl3pPr marL="400050" indent="0">
              <a:buNone/>
              <a:defRPr/>
            </a:lvl3pPr>
          </a:lstStyle>
          <a:p>
            <a:pPr lvl="0"/>
            <a:r>
              <a:rPr lang="en-US"/>
              <a:t>Click to add section number, tab, </a:t>
            </a:r>
            <a:br>
              <a:rPr lang="en-US"/>
            </a:br>
            <a:r>
              <a:rPr lang="en-US"/>
              <a:t>then add section name	##</a:t>
            </a:r>
          </a:p>
        </p:txBody>
      </p:sp>
      <p:sp>
        <p:nvSpPr>
          <p:cNvPr id="84" name="Text Placeholder 4">
            <a:extLst>
              <a:ext uri="{FF2B5EF4-FFF2-40B4-BE49-F238E27FC236}">
                <a16:creationId xmlns:a16="http://schemas.microsoft.com/office/drawing/2014/main" id="{7B0B557E-72E3-4A87-9149-DE42AB6FCEE3}"/>
              </a:ext>
            </a:extLst>
          </p:cNvPr>
          <p:cNvSpPr>
            <a:spLocks noGrp="1"/>
          </p:cNvSpPr>
          <p:nvPr>
            <p:ph type="body" sz="quarter" idx="43" hasCustomPrompt="1"/>
          </p:nvPr>
        </p:nvSpPr>
        <p:spPr>
          <a:xfrm>
            <a:off x="419100" y="3588248"/>
            <a:ext cx="5486400" cy="694944"/>
          </a:xfrm>
        </p:spPr>
        <p:txBody>
          <a:bodyPr wrap="square">
            <a:noAutofit/>
          </a:bodyPr>
          <a:lstStyle>
            <a:lvl1pPr marL="547688" indent="-547688">
              <a:lnSpc>
                <a:spcPct val="100000"/>
              </a:lnSpc>
              <a:spcBef>
                <a:spcPts val="0"/>
              </a:spcBef>
              <a:buClr>
                <a:srgbClr val="23B2A9"/>
              </a:buClr>
              <a:buFont typeface="+mj-lt"/>
              <a:buAutoNum type="arabicPeriod" startAt="3"/>
              <a:tabLst>
                <a:tab pos="571500" algn="l"/>
                <a:tab pos="5483225" algn="r"/>
              </a:tabLst>
              <a:defRPr>
                <a:solidFill>
                  <a:schemeClr val="tx2"/>
                </a:solidFill>
              </a:defRPr>
            </a:lvl1pPr>
            <a:lvl2pPr marL="0" indent="0">
              <a:spcBef>
                <a:spcPts val="0"/>
              </a:spcBef>
              <a:spcAft>
                <a:spcPts val="300"/>
              </a:spcAft>
              <a:buNone/>
              <a:defRPr/>
            </a:lvl2pPr>
            <a:lvl3pPr marL="400050" indent="0">
              <a:buNone/>
              <a:defRPr/>
            </a:lvl3pPr>
          </a:lstStyle>
          <a:p>
            <a:pPr lvl="0"/>
            <a:r>
              <a:rPr lang="en-US"/>
              <a:t>Click to add section number, tab, </a:t>
            </a:r>
            <a:br>
              <a:rPr lang="en-US"/>
            </a:br>
            <a:r>
              <a:rPr lang="en-US"/>
              <a:t>then add section name	##</a:t>
            </a:r>
          </a:p>
        </p:txBody>
      </p:sp>
      <p:sp>
        <p:nvSpPr>
          <p:cNvPr id="85" name="Text Placeholder 4">
            <a:extLst>
              <a:ext uri="{FF2B5EF4-FFF2-40B4-BE49-F238E27FC236}">
                <a16:creationId xmlns:a16="http://schemas.microsoft.com/office/drawing/2014/main" id="{90E72159-9F3A-4EA9-B945-C2A8AD956628}"/>
              </a:ext>
            </a:extLst>
          </p:cNvPr>
          <p:cNvSpPr>
            <a:spLocks noGrp="1"/>
          </p:cNvSpPr>
          <p:nvPr>
            <p:ph type="body" sz="quarter" idx="44" hasCustomPrompt="1"/>
          </p:nvPr>
        </p:nvSpPr>
        <p:spPr>
          <a:xfrm>
            <a:off x="419100" y="4487022"/>
            <a:ext cx="5486400" cy="694944"/>
          </a:xfrm>
        </p:spPr>
        <p:txBody>
          <a:bodyPr wrap="square">
            <a:noAutofit/>
          </a:bodyPr>
          <a:lstStyle>
            <a:lvl1pPr marL="547688" indent="-547688">
              <a:lnSpc>
                <a:spcPct val="100000"/>
              </a:lnSpc>
              <a:spcBef>
                <a:spcPts val="0"/>
              </a:spcBef>
              <a:buClr>
                <a:srgbClr val="23B2A9"/>
              </a:buClr>
              <a:buFont typeface="+mj-lt"/>
              <a:buAutoNum type="arabicPeriod" startAt="4"/>
              <a:tabLst>
                <a:tab pos="571500" algn="l"/>
                <a:tab pos="5483225" algn="r"/>
              </a:tabLst>
              <a:defRPr>
                <a:solidFill>
                  <a:schemeClr val="tx2"/>
                </a:solidFill>
              </a:defRPr>
            </a:lvl1pPr>
            <a:lvl2pPr marL="0" indent="0">
              <a:spcBef>
                <a:spcPts val="0"/>
              </a:spcBef>
              <a:spcAft>
                <a:spcPts val="300"/>
              </a:spcAft>
              <a:buNone/>
              <a:defRPr/>
            </a:lvl2pPr>
            <a:lvl3pPr marL="400050" indent="0">
              <a:buNone/>
              <a:defRPr/>
            </a:lvl3pPr>
          </a:lstStyle>
          <a:p>
            <a:pPr lvl="0"/>
            <a:r>
              <a:rPr lang="en-US"/>
              <a:t>Click to add section number, tab, </a:t>
            </a:r>
            <a:br>
              <a:rPr lang="en-US"/>
            </a:br>
            <a:r>
              <a:rPr lang="en-US"/>
              <a:t>then add section name	##</a:t>
            </a:r>
          </a:p>
        </p:txBody>
      </p:sp>
      <p:sp>
        <p:nvSpPr>
          <p:cNvPr id="86" name="Text Placeholder 4">
            <a:extLst>
              <a:ext uri="{FF2B5EF4-FFF2-40B4-BE49-F238E27FC236}">
                <a16:creationId xmlns:a16="http://schemas.microsoft.com/office/drawing/2014/main" id="{E832179C-5B9B-4A6E-8ED1-37F3DD29D533}"/>
              </a:ext>
            </a:extLst>
          </p:cNvPr>
          <p:cNvSpPr>
            <a:spLocks noGrp="1"/>
          </p:cNvSpPr>
          <p:nvPr>
            <p:ph type="body" sz="quarter" idx="45" hasCustomPrompt="1"/>
          </p:nvPr>
        </p:nvSpPr>
        <p:spPr>
          <a:xfrm>
            <a:off x="419100" y="5385798"/>
            <a:ext cx="5486400" cy="694944"/>
          </a:xfrm>
        </p:spPr>
        <p:txBody>
          <a:bodyPr wrap="square">
            <a:noAutofit/>
          </a:bodyPr>
          <a:lstStyle>
            <a:lvl1pPr marL="547688" indent="-547688">
              <a:lnSpc>
                <a:spcPct val="100000"/>
              </a:lnSpc>
              <a:spcBef>
                <a:spcPts val="0"/>
              </a:spcBef>
              <a:buClr>
                <a:srgbClr val="23B2A9"/>
              </a:buClr>
              <a:buFont typeface="+mj-lt"/>
              <a:buAutoNum type="arabicPeriod" startAt="5"/>
              <a:tabLst>
                <a:tab pos="571500" algn="l"/>
                <a:tab pos="5483225" algn="r"/>
              </a:tabLst>
              <a:defRPr>
                <a:solidFill>
                  <a:schemeClr val="tx2"/>
                </a:solidFill>
              </a:defRPr>
            </a:lvl1pPr>
            <a:lvl2pPr marL="0" indent="0">
              <a:spcBef>
                <a:spcPts val="0"/>
              </a:spcBef>
              <a:spcAft>
                <a:spcPts val="300"/>
              </a:spcAft>
              <a:buNone/>
              <a:defRPr/>
            </a:lvl2pPr>
            <a:lvl3pPr marL="400050" indent="0">
              <a:buNone/>
              <a:defRPr/>
            </a:lvl3pPr>
          </a:lstStyle>
          <a:p>
            <a:pPr lvl="0"/>
            <a:r>
              <a:rPr lang="en-US"/>
              <a:t>Redistribute textboxes for even spacing, </a:t>
            </a:r>
            <a:br>
              <a:rPr lang="en-US"/>
            </a:br>
            <a:r>
              <a:rPr lang="en-US"/>
              <a:t>as needed	##</a:t>
            </a:r>
          </a:p>
        </p:txBody>
      </p:sp>
      <p:sp>
        <p:nvSpPr>
          <p:cNvPr id="4" name="Footer Placeholder 3">
            <a:extLst>
              <a:ext uri="{FF2B5EF4-FFF2-40B4-BE49-F238E27FC236}">
                <a16:creationId xmlns:a16="http://schemas.microsoft.com/office/drawing/2014/main" id="{98B15AE0-9D95-4465-A145-F8D6DDBCD71E}"/>
              </a:ext>
            </a:extLst>
          </p:cNvPr>
          <p:cNvSpPr>
            <a:spLocks noGrp="1"/>
          </p:cNvSpPr>
          <p:nvPr>
            <p:ph type="ftr" sz="quarter" idx="46"/>
          </p:nvPr>
        </p:nvSpPr>
        <p:spPr/>
        <p:txBody>
          <a:bodyPr wrap="square">
            <a:noAutofit/>
          </a:bodyPr>
          <a:lstStyle/>
          <a:p>
            <a:pPr marL="114300" indent="-114300" defTabSz="457200">
              <a:buFont typeface="+mj-lt"/>
              <a:buAutoNum type="arabicPeriod"/>
            </a:pPr>
            <a:endParaRPr lang="en-US"/>
          </a:p>
        </p:txBody>
      </p:sp>
      <p:sp>
        <p:nvSpPr>
          <p:cNvPr id="17" name="Subtitle 2">
            <a:extLst>
              <a:ext uri="{FF2B5EF4-FFF2-40B4-BE49-F238E27FC236}">
                <a16:creationId xmlns:a16="http://schemas.microsoft.com/office/drawing/2014/main" id="{AF9E4C2B-3DBF-244A-A386-7FDEDCF66F6B}"/>
              </a:ext>
            </a:extLst>
          </p:cNvPr>
          <p:cNvSpPr>
            <a:spLocks noGrp="1"/>
          </p:cNvSpPr>
          <p:nvPr>
            <p:ph type="subTitle" idx="1" hasCustomPrompt="1"/>
          </p:nvPr>
        </p:nvSpPr>
        <p:spPr>
          <a:xfrm>
            <a:off x="419099" y="1215766"/>
            <a:ext cx="5488108"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8" name="Text Placeholder 3">
            <a:extLst>
              <a:ext uri="{FF2B5EF4-FFF2-40B4-BE49-F238E27FC236}">
                <a16:creationId xmlns:a16="http://schemas.microsoft.com/office/drawing/2014/main" id="{999642F8-A547-5744-885F-C52D3BF58A2C}"/>
              </a:ext>
            </a:extLst>
          </p:cNvPr>
          <p:cNvSpPr>
            <a:spLocks noGrp="1"/>
          </p:cNvSpPr>
          <p:nvPr>
            <p:ph type="body" sz="quarter" idx="19" hasCustomPrompt="1"/>
          </p:nvPr>
        </p:nvSpPr>
        <p:spPr>
          <a:xfrm>
            <a:off x="419098" y="189304"/>
            <a:ext cx="5486401"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9" name="Title Placeholder 1">
            <a:extLst>
              <a:ext uri="{FF2B5EF4-FFF2-40B4-BE49-F238E27FC236}">
                <a16:creationId xmlns:a16="http://schemas.microsoft.com/office/drawing/2014/main" id="{0A822AEC-42BC-664D-9DA5-9D8697CA33E8}"/>
              </a:ext>
            </a:extLst>
          </p:cNvPr>
          <p:cNvSpPr>
            <a:spLocks noGrp="1"/>
          </p:cNvSpPr>
          <p:nvPr>
            <p:ph type="title" hasCustomPrompt="1"/>
          </p:nvPr>
        </p:nvSpPr>
        <p:spPr>
          <a:xfrm>
            <a:off x="419099" y="652020"/>
            <a:ext cx="5486401" cy="544765"/>
          </a:xfrm>
          <a:prstGeom prst="rect">
            <a:avLst/>
          </a:prstGeom>
        </p:spPr>
        <p:txBody>
          <a:bodyPr vert="horz" wrap="square" lIns="0" tIns="45720" rIns="0" bIns="0" rtlCol="0" anchor="t">
            <a:noAutofit/>
          </a:bodyPr>
          <a:lstStyle/>
          <a:p>
            <a:r>
              <a:rPr lang="en-US"/>
              <a:t>Click to add headline</a:t>
            </a:r>
            <a:endParaRPr lang="de-DE"/>
          </a:p>
        </p:txBody>
      </p:sp>
      <p:sp>
        <p:nvSpPr>
          <p:cNvPr id="13" name="TextBox 12">
            <a:extLst>
              <a:ext uri="{FF2B5EF4-FFF2-40B4-BE49-F238E27FC236}">
                <a16:creationId xmlns:a16="http://schemas.microsoft.com/office/drawing/2014/main" id="{1814F94A-69F3-4F44-BD11-D093C6FC2AB9}"/>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14" name="Picture 13">
            <a:extLst>
              <a:ext uri="{FF2B5EF4-FFF2-40B4-BE49-F238E27FC236}">
                <a16:creationId xmlns:a16="http://schemas.microsoft.com/office/drawing/2014/main" id="{F6BBE2AB-B611-486C-8357-5AC88AA30C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Tree>
    <p:extLst>
      <p:ext uri="{BB962C8B-B14F-4D97-AF65-F5344CB8AC3E}">
        <p14:creationId xmlns:p14="http://schemas.microsoft.com/office/powerpoint/2010/main" val="85652225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C2A8E6E-1231-4025-8B81-85B0201F1371}"/>
              </a:ext>
            </a:extLst>
          </p:cNvPr>
          <p:cNvSpPr>
            <a:spLocks noGrp="1"/>
          </p:cNvSpPr>
          <p:nvPr>
            <p:ph type="pic" sz="quarter" idx="22" hasCustomPrompt="1"/>
          </p:nvPr>
        </p:nvSpPr>
        <p:spPr>
          <a:xfrm>
            <a:off x="0" y="647700"/>
            <a:ext cx="12192000" cy="5524500"/>
          </a:xfrm>
          <a:solidFill>
            <a:srgbClr val="858688"/>
          </a:solidFill>
        </p:spPr>
        <p:txBody>
          <a:bodyPr anchor="ctr"/>
          <a:lstStyle>
            <a:lvl1pPr algn="ctr">
              <a:buNone/>
              <a:defRPr>
                <a:solidFill>
                  <a:schemeClr val="bg2"/>
                </a:solidFill>
              </a:defRPr>
            </a:lvl1pPr>
          </a:lstStyle>
          <a:p>
            <a:r>
              <a:rPr lang="en-US" noProof="0"/>
              <a:t>Click to insert image</a:t>
            </a:r>
          </a:p>
        </p:txBody>
      </p:sp>
      <p:sp>
        <p:nvSpPr>
          <p:cNvPr id="5" name="Text Placeholder 4">
            <a:extLst>
              <a:ext uri="{FF2B5EF4-FFF2-40B4-BE49-F238E27FC236}">
                <a16:creationId xmlns:a16="http://schemas.microsoft.com/office/drawing/2014/main" id="{E8A6CCBB-B3D7-4C00-870C-8A3618DB30B4}"/>
              </a:ext>
            </a:extLst>
          </p:cNvPr>
          <p:cNvSpPr>
            <a:spLocks noGrp="1"/>
          </p:cNvSpPr>
          <p:nvPr>
            <p:ph type="body" sz="quarter" idx="25" hasCustomPrompt="1"/>
          </p:nvPr>
        </p:nvSpPr>
        <p:spPr>
          <a:xfrm>
            <a:off x="419100" y="1790700"/>
            <a:ext cx="5486400" cy="3524042"/>
          </a:xfrm>
          <a:solidFill>
            <a:schemeClr val="tx1">
              <a:alpha val="60000"/>
            </a:schemeClr>
          </a:solidFill>
        </p:spPr>
        <p:txBody>
          <a:bodyPr wrap="square" lIns="228600" tIns="182880" rIns="228600" bIns="182880">
            <a:noAutofit/>
          </a:bodyPr>
          <a:lstStyle>
            <a:lvl1pPr marL="547688" marR="0" indent="-547688" algn="l" defTabSz="914400" rtl="0" eaLnBrk="1" fontAlgn="auto" latinLnBrk="0" hangingPunct="1">
              <a:lnSpc>
                <a:spcPct val="100000"/>
              </a:lnSpc>
              <a:spcBef>
                <a:spcPts val="0"/>
              </a:spcBef>
              <a:spcAft>
                <a:spcPts val="1800"/>
              </a:spcAft>
              <a:buClr>
                <a:srgbClr val="23B2A9"/>
              </a:buClr>
              <a:buSzTx/>
              <a:buFont typeface="+mj-lt"/>
              <a:buAutoNum type="arabicPeriod"/>
              <a:tabLst>
                <a:tab pos="565150" algn="l"/>
                <a:tab pos="5022850" algn="r"/>
              </a:tabLst>
              <a:defRPr>
                <a:solidFill>
                  <a:schemeClr val="bg1"/>
                </a:solidFill>
              </a:defRPr>
            </a:lvl1pPr>
            <a:lvl2pPr marL="0" indent="0">
              <a:spcBef>
                <a:spcPts val="0"/>
              </a:spcBef>
              <a:spcAft>
                <a:spcPts val="300"/>
              </a:spcAft>
              <a:buNone/>
              <a:defRPr/>
            </a:lvl2pPr>
            <a:lvl3pPr marL="400050" indent="0">
              <a:buNone/>
              <a:defRPr/>
            </a:lvl3pPr>
          </a:lstStyle>
          <a:p>
            <a:pPr lvl="0"/>
            <a:r>
              <a:rPr lang="en-US"/>
              <a:t>Click to add section number, tab, </a:t>
            </a:r>
            <a:br>
              <a:rPr lang="en-US"/>
            </a:br>
            <a:r>
              <a:rPr lang="en-US"/>
              <a:t>then add section name	##</a:t>
            </a:r>
          </a:p>
          <a:p>
            <a:pPr lvl="0"/>
            <a:r>
              <a:rPr lang="en-US"/>
              <a:t>Click to add section number, tab, </a:t>
            </a:r>
            <a:br>
              <a:rPr lang="en-US"/>
            </a:br>
            <a:r>
              <a:rPr lang="en-US"/>
              <a:t>then add section name	##</a:t>
            </a:r>
          </a:p>
          <a:p>
            <a:pPr lvl="0"/>
            <a:r>
              <a:rPr lang="en-US"/>
              <a:t>Click to add section number, tab, </a:t>
            </a:r>
            <a:br>
              <a:rPr lang="en-US"/>
            </a:br>
            <a:r>
              <a:rPr lang="en-US"/>
              <a:t>then add section name	##</a:t>
            </a:r>
          </a:p>
          <a:p>
            <a:pPr lvl="0"/>
            <a:r>
              <a:rPr lang="en-US"/>
              <a:t>Click to add section number, tab, </a:t>
            </a:r>
            <a:br>
              <a:rPr lang="en-US"/>
            </a:br>
            <a:r>
              <a:rPr lang="en-US"/>
              <a:t>then add section name	##</a:t>
            </a:r>
          </a:p>
        </p:txBody>
      </p:sp>
      <p:sp>
        <p:nvSpPr>
          <p:cNvPr id="30" name="Text Placeholder 173">
            <a:extLst>
              <a:ext uri="{FF2B5EF4-FFF2-40B4-BE49-F238E27FC236}">
                <a16:creationId xmlns:a16="http://schemas.microsoft.com/office/drawing/2014/main" id="{B6AB1B2B-310B-47A9-8796-B273EC8108EE}"/>
              </a:ext>
            </a:extLst>
          </p:cNvPr>
          <p:cNvSpPr>
            <a:spLocks noGrp="1"/>
          </p:cNvSpPr>
          <p:nvPr>
            <p:ph type="body" sz="quarter" idx="16" hasCustomPrompt="1"/>
          </p:nvPr>
        </p:nvSpPr>
        <p:spPr>
          <a:xfrm>
            <a:off x="0" y="4946904"/>
            <a:ext cx="12192000" cy="1225296"/>
          </a:xfrm>
          <a:gradFill>
            <a:gsLst>
              <a:gs pos="95000">
                <a:srgbClr val="000000">
                  <a:alpha val="0"/>
                </a:srgbClr>
              </a:gs>
              <a:gs pos="4000">
                <a:srgbClr val="000000">
                  <a:alpha val="60000"/>
                </a:srgbClr>
              </a:gs>
              <a:gs pos="60000">
                <a:srgbClr val="000000">
                  <a:alpha val="0"/>
                </a:srgbClr>
              </a:gs>
            </a:gsLst>
            <a:lin ang="16200000" scaled="0"/>
          </a:gradFill>
        </p:spPr>
        <p:txBody>
          <a:bodyPr vert="horz" wrap="square" lIns="91440" tIns="91440" rIns="420624" bIns="91440" rtlCol="0" anchor="b">
            <a:noAutofit/>
          </a:bodyPr>
          <a:lstStyle>
            <a:lvl1pPr algn="r">
              <a:defRPr lang="en-US" sz="1000" b="0" i="0" noProof="0" dirty="0">
                <a:solidFill>
                  <a:schemeClr val="bg1"/>
                </a:solidFill>
                <a:cs typeface="Segoe UI Semibold" panose="020B0502040204020203" pitchFamily="34" charset="0"/>
              </a:defRPr>
            </a:lvl1pPr>
          </a:lstStyle>
          <a:p>
            <a:pPr lvl="0" algn="r" defTabSz="685800">
              <a:lnSpc>
                <a:spcPct val="95000"/>
              </a:lnSpc>
              <a:spcBef>
                <a:spcPts val="0"/>
              </a:spcBef>
              <a:spcAft>
                <a:spcPts val="300"/>
              </a:spcAft>
              <a:buNone/>
            </a:pPr>
            <a:r>
              <a:rPr lang="en-US" noProof="0"/>
              <a:t>Click to add a caption</a:t>
            </a:r>
          </a:p>
        </p:txBody>
      </p:sp>
      <p:sp>
        <p:nvSpPr>
          <p:cNvPr id="4" name="Footer Placeholder 3">
            <a:extLst>
              <a:ext uri="{FF2B5EF4-FFF2-40B4-BE49-F238E27FC236}">
                <a16:creationId xmlns:a16="http://schemas.microsoft.com/office/drawing/2014/main" id="{98B15AE0-9D95-4465-A145-F8D6DDBCD71E}"/>
              </a:ext>
            </a:extLst>
          </p:cNvPr>
          <p:cNvSpPr>
            <a:spLocks noGrp="1"/>
          </p:cNvSpPr>
          <p:nvPr>
            <p:ph type="ftr" sz="quarter" idx="46"/>
          </p:nvPr>
        </p:nvSpPr>
        <p:spPr/>
        <p:txBody>
          <a:bodyPr wrap="square">
            <a:noAutofit/>
          </a:bodyPr>
          <a:lstStyle/>
          <a:p>
            <a:pPr marL="114300" indent="-114300" defTabSz="457200">
              <a:buFont typeface="+mj-lt"/>
              <a:buAutoNum type="arabicPeriod"/>
            </a:pPr>
            <a:endParaRPr lang="en-US"/>
          </a:p>
        </p:txBody>
      </p:sp>
      <p:sp>
        <p:nvSpPr>
          <p:cNvPr id="18" name="Text Placeholder 3">
            <a:extLst>
              <a:ext uri="{FF2B5EF4-FFF2-40B4-BE49-F238E27FC236}">
                <a16:creationId xmlns:a16="http://schemas.microsoft.com/office/drawing/2014/main" id="{999642F8-A547-5744-885F-C52D3BF58A2C}"/>
              </a:ext>
            </a:extLst>
          </p:cNvPr>
          <p:cNvSpPr>
            <a:spLocks noGrp="1"/>
          </p:cNvSpPr>
          <p:nvPr>
            <p:ph type="body" sz="quarter" idx="19" hasCustomPrompt="1"/>
          </p:nvPr>
        </p:nvSpPr>
        <p:spPr>
          <a:xfrm>
            <a:off x="419098" y="189304"/>
            <a:ext cx="5486401"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9" name="Title Placeholder 1">
            <a:extLst>
              <a:ext uri="{FF2B5EF4-FFF2-40B4-BE49-F238E27FC236}">
                <a16:creationId xmlns:a16="http://schemas.microsoft.com/office/drawing/2014/main" id="{0A822AEC-42BC-664D-9DA5-9D8697CA33E8}"/>
              </a:ext>
            </a:extLst>
          </p:cNvPr>
          <p:cNvSpPr>
            <a:spLocks noGrp="1"/>
          </p:cNvSpPr>
          <p:nvPr>
            <p:ph type="title" hasCustomPrompt="1"/>
          </p:nvPr>
        </p:nvSpPr>
        <p:spPr>
          <a:xfrm>
            <a:off x="1" y="647699"/>
            <a:ext cx="5905500" cy="731520"/>
          </a:xfrm>
          <a:prstGeom prst="rect">
            <a:avLst/>
          </a:prstGeom>
          <a:solidFill>
            <a:schemeClr val="accent1">
              <a:alpha val="85000"/>
            </a:schemeClr>
          </a:solidFill>
        </p:spPr>
        <p:txBody>
          <a:bodyPr vert="horz" wrap="square" lIns="365760" tIns="0" rIns="0" bIns="0" rtlCol="0" anchor="ctr" anchorCtr="0">
            <a:noAutofit/>
          </a:bodyPr>
          <a:lstStyle>
            <a:lvl1pPr>
              <a:defRPr>
                <a:solidFill>
                  <a:schemeClr val="bg1"/>
                </a:solidFill>
              </a:defRPr>
            </a:lvl1pPr>
          </a:lstStyle>
          <a:p>
            <a:r>
              <a:rPr lang="en-US"/>
              <a:t>Click to add title</a:t>
            </a:r>
            <a:endParaRPr lang="de-DE"/>
          </a:p>
        </p:txBody>
      </p:sp>
      <p:sp>
        <p:nvSpPr>
          <p:cNvPr id="8" name="TextBox 7">
            <a:extLst>
              <a:ext uri="{FF2B5EF4-FFF2-40B4-BE49-F238E27FC236}">
                <a16:creationId xmlns:a16="http://schemas.microsoft.com/office/drawing/2014/main" id="{09931E91-75AD-4FC4-BBE8-0B106C395D41}"/>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9" name="Picture 8">
            <a:extLst>
              <a:ext uri="{FF2B5EF4-FFF2-40B4-BE49-F238E27FC236}">
                <a16:creationId xmlns:a16="http://schemas.microsoft.com/office/drawing/2014/main" id="{A706CD19-2BC8-449C-B085-D191A47E92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
        <p:nvSpPr>
          <p:cNvPr id="11" name="TextBox 10">
            <a:extLst>
              <a:ext uri="{FF2B5EF4-FFF2-40B4-BE49-F238E27FC236}">
                <a16:creationId xmlns:a16="http://schemas.microsoft.com/office/drawing/2014/main" id="{2827474A-A867-433B-8E4D-89E8EDA9389B}"/>
              </a:ext>
            </a:extLst>
          </p:cNvPr>
          <p:cNvSpPr txBox="1"/>
          <p:nvPr userDrawn="1"/>
        </p:nvSpPr>
        <p:spPr>
          <a:xfrm>
            <a:off x="-2068652" y="659621"/>
            <a:ext cx="2053127" cy="2262158"/>
          </a:xfrm>
          <a:prstGeom prst="rect">
            <a:avLst/>
          </a:prstGeom>
          <a:noFill/>
        </p:spPr>
        <p:txBody>
          <a:bodyPr wrap="square" lIns="0" tIns="0" rIns="0" bIns="0" rtlCol="0" anchor="t" anchorCtr="0">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CUSTOMIZING THIS SLIDE LAYOUT:</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The width of the List box can be adjusted to be narrower or wider. Please adjust the title box to the same width.</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baseline="0" noProof="0">
                <a:solidFill>
                  <a:schemeClr val="tx1">
                    <a:lumMod val="75000"/>
                    <a:lumOff val="25000"/>
                  </a:schemeClr>
                </a:solidFill>
                <a:latin typeface="Arial" panose="020B0604020202020204" pitchFamily="34" charset="0"/>
              </a:rPr>
              <a:t>The color of the List box can also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be edited. Remember to use the approved colors in the Color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Palette provided in this template.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baseline="0" noProof="0">
                <a:solidFill>
                  <a:schemeClr val="tx1">
                    <a:lumMod val="75000"/>
                    <a:lumOff val="25000"/>
                  </a:schemeClr>
                </a:solidFill>
                <a:latin typeface="Arial" panose="020B0604020202020204" pitchFamily="34" charset="0"/>
              </a:rPr>
              <a:t>Depending on the color chosen for the List box, the colored numbers may need to be adjusted to ensure contrast and legibility. </a:t>
            </a:r>
          </a:p>
        </p:txBody>
      </p:sp>
    </p:spTree>
    <p:extLst>
      <p:ext uri="{BB962C8B-B14F-4D97-AF65-F5344CB8AC3E}">
        <p14:creationId xmlns:p14="http://schemas.microsoft.com/office/powerpoint/2010/main" val="168316598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32" name="Picture Placeholder 65">
            <a:extLst>
              <a:ext uri="{FF2B5EF4-FFF2-40B4-BE49-F238E27FC236}">
                <a16:creationId xmlns:a16="http://schemas.microsoft.com/office/drawing/2014/main" id="{B277389F-41DE-4D35-A9D7-44EB8CBBE75B}"/>
              </a:ext>
            </a:extLst>
          </p:cNvPr>
          <p:cNvSpPr>
            <a:spLocks noGrp="1"/>
          </p:cNvSpPr>
          <p:nvPr>
            <p:ph type="pic" sz="quarter" idx="20" hasCustomPrompt="1"/>
          </p:nvPr>
        </p:nvSpPr>
        <p:spPr>
          <a:xfrm>
            <a:off x="0" y="647699"/>
            <a:ext cx="12192000" cy="4305301"/>
          </a:xfrm>
          <a:solidFill>
            <a:srgbClr val="858688"/>
          </a:solidFill>
        </p:spPr>
        <p:txBody>
          <a:bodyPr anchor="ctr"/>
          <a:lstStyle>
            <a:lvl1pPr algn="ctr">
              <a:buNone/>
              <a:defRPr>
                <a:solidFill>
                  <a:schemeClr val="bg1"/>
                </a:solidFill>
              </a:defRPr>
            </a:lvl1pPr>
          </a:lstStyle>
          <a:p>
            <a:r>
              <a:rPr lang="en-US" noProof="0"/>
              <a:t>Click here to insert image</a:t>
            </a:r>
          </a:p>
        </p:txBody>
      </p:sp>
      <p:sp>
        <p:nvSpPr>
          <p:cNvPr id="2" name="Title 1">
            <a:extLst>
              <a:ext uri="{FF2B5EF4-FFF2-40B4-BE49-F238E27FC236}">
                <a16:creationId xmlns:a16="http://schemas.microsoft.com/office/drawing/2014/main" id="{F90AD531-7330-46A5-A99E-4362C7045013}"/>
              </a:ext>
            </a:extLst>
          </p:cNvPr>
          <p:cNvSpPr>
            <a:spLocks noGrp="1"/>
          </p:cNvSpPr>
          <p:nvPr>
            <p:ph type="ctrTitle" hasCustomPrompt="1"/>
          </p:nvPr>
        </p:nvSpPr>
        <p:spPr>
          <a:xfrm>
            <a:off x="420622" y="5555144"/>
            <a:ext cx="11352278" cy="617055"/>
          </a:xfrm>
        </p:spPr>
        <p:txBody>
          <a:bodyPr wrap="square" anchor="ctr" anchorCtr="0">
            <a:noAutofit/>
          </a:bodyPr>
          <a:lstStyle>
            <a:lvl1pPr algn="l">
              <a:defRPr sz="3600">
                <a:solidFill>
                  <a:schemeClr val="accent3"/>
                </a:solidFill>
                <a:latin typeface="+mj-lt"/>
              </a:defRPr>
            </a:lvl1pPr>
          </a:lstStyle>
          <a:p>
            <a:r>
              <a:rPr lang="en-US" noProof="0"/>
              <a:t>Click to Add Section Title</a:t>
            </a:r>
          </a:p>
        </p:txBody>
      </p:sp>
      <p:sp>
        <p:nvSpPr>
          <p:cNvPr id="3" name="Subtitle 2">
            <a:extLst>
              <a:ext uri="{FF2B5EF4-FFF2-40B4-BE49-F238E27FC236}">
                <a16:creationId xmlns:a16="http://schemas.microsoft.com/office/drawing/2014/main" id="{E99C70BE-EA11-4730-91F2-D4F1A7A51203}"/>
              </a:ext>
            </a:extLst>
          </p:cNvPr>
          <p:cNvSpPr>
            <a:spLocks noGrp="1"/>
          </p:cNvSpPr>
          <p:nvPr>
            <p:ph type="subTitle" idx="1" hasCustomPrompt="1"/>
          </p:nvPr>
        </p:nvSpPr>
        <p:spPr>
          <a:xfrm>
            <a:off x="419098" y="6185720"/>
            <a:ext cx="9818047" cy="405579"/>
          </a:xfrm>
        </p:spPr>
        <p:txBody>
          <a:bodyPr wrap="square" anchor="ctr" anchorCtr="0">
            <a:noAutofit/>
          </a:bodyPr>
          <a:lstStyle>
            <a:lvl1pPr marL="0" indent="0" algn="l">
              <a:buNone/>
              <a:defRPr sz="2200" cap="none" baseline="0">
                <a:solidFill>
                  <a:schemeClr val="tx2"/>
                </a:solidFill>
                <a:latin typeface="+mj-lt"/>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r>
              <a:rPr lang="en-US" noProof="0"/>
              <a:t>, presenter name, etc.</a:t>
            </a:r>
          </a:p>
        </p:txBody>
      </p:sp>
      <p:sp>
        <p:nvSpPr>
          <p:cNvPr id="13" name="Text Placeholder 61">
            <a:extLst>
              <a:ext uri="{FF2B5EF4-FFF2-40B4-BE49-F238E27FC236}">
                <a16:creationId xmlns:a16="http://schemas.microsoft.com/office/drawing/2014/main" id="{821C3A5B-45A1-45BE-9A03-0C95E2564D75}"/>
              </a:ext>
            </a:extLst>
          </p:cNvPr>
          <p:cNvSpPr>
            <a:spLocks noGrp="1"/>
          </p:cNvSpPr>
          <p:nvPr>
            <p:ph type="body" sz="quarter" idx="17" hasCustomPrompt="1"/>
          </p:nvPr>
        </p:nvSpPr>
        <p:spPr>
          <a:xfrm>
            <a:off x="419098" y="4957455"/>
            <a:ext cx="3387852" cy="546100"/>
          </a:xfrm>
        </p:spPr>
        <p:txBody>
          <a:bodyPr wrap="square" anchor="b" anchorCtr="0">
            <a:noAutofit/>
          </a:bodyPr>
          <a:lstStyle>
            <a:lvl1pPr>
              <a:buNone/>
              <a:defRPr sz="2400" cap="all" baseline="0">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SECTION ##</a:t>
            </a:r>
          </a:p>
        </p:txBody>
      </p:sp>
      <p:sp>
        <p:nvSpPr>
          <p:cNvPr id="21" name="Text Placeholder 173">
            <a:extLst>
              <a:ext uri="{FF2B5EF4-FFF2-40B4-BE49-F238E27FC236}">
                <a16:creationId xmlns:a16="http://schemas.microsoft.com/office/drawing/2014/main" id="{1A9B8755-5BC0-4863-B583-6F5D21694822}"/>
              </a:ext>
            </a:extLst>
          </p:cNvPr>
          <p:cNvSpPr>
            <a:spLocks noGrp="1"/>
          </p:cNvSpPr>
          <p:nvPr>
            <p:ph type="body" sz="quarter" idx="16" hasCustomPrompt="1"/>
          </p:nvPr>
        </p:nvSpPr>
        <p:spPr>
          <a:xfrm>
            <a:off x="1905001" y="3727705"/>
            <a:ext cx="10287000" cy="1225296"/>
          </a:xfrm>
          <a:gradFill>
            <a:gsLst>
              <a:gs pos="95000">
                <a:srgbClr val="000000">
                  <a:alpha val="0"/>
                </a:srgbClr>
              </a:gs>
              <a:gs pos="4000">
                <a:srgbClr val="000000">
                  <a:alpha val="60000"/>
                </a:srgbClr>
              </a:gs>
              <a:gs pos="48000">
                <a:srgbClr val="000000">
                  <a:alpha val="0"/>
                </a:srgbClr>
              </a:gs>
            </a:gsLst>
            <a:lin ang="13500000" scaled="1"/>
          </a:gradFill>
        </p:spPr>
        <p:txBody>
          <a:bodyPr wrap="square" lIns="91440" tIns="91440" rIns="411480" bIns="91440" anchor="b">
            <a:noAutofit/>
          </a:bodyPr>
          <a:lstStyle>
            <a:lvl1pPr algn="r">
              <a:lnSpc>
                <a:spcPct val="95000"/>
              </a:lnSpc>
              <a:spcBef>
                <a:spcPts val="0"/>
              </a:spcBef>
              <a:buNone/>
              <a:defRPr sz="1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add a caption</a:t>
            </a:r>
          </a:p>
        </p:txBody>
      </p:sp>
      <p:sp>
        <p:nvSpPr>
          <p:cNvPr id="12" name="Text Placeholder 3">
            <a:extLst>
              <a:ext uri="{FF2B5EF4-FFF2-40B4-BE49-F238E27FC236}">
                <a16:creationId xmlns:a16="http://schemas.microsoft.com/office/drawing/2014/main" id="{C7E25B16-2B62-D949-AF54-58C5ABB352DD}"/>
              </a:ext>
            </a:extLst>
          </p:cNvPr>
          <p:cNvSpPr>
            <a:spLocks noGrp="1"/>
          </p:cNvSpPr>
          <p:nvPr>
            <p:ph type="body" sz="quarter" idx="19" hasCustomPrompt="1"/>
          </p:nvPr>
        </p:nvSpPr>
        <p:spPr>
          <a:xfrm>
            <a:off x="419098" y="189303"/>
            <a:ext cx="5486401" cy="320040"/>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31" name="TextBox 30">
            <a:extLst>
              <a:ext uri="{FF2B5EF4-FFF2-40B4-BE49-F238E27FC236}">
                <a16:creationId xmlns:a16="http://schemas.microsoft.com/office/drawing/2014/main" id="{1419AAD0-5572-42B0-8486-D489B6F7CF8E}"/>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33" name="Picture 32">
            <a:extLst>
              <a:ext uri="{FF2B5EF4-FFF2-40B4-BE49-F238E27FC236}">
                <a16:creationId xmlns:a16="http://schemas.microsoft.com/office/drawing/2014/main" id="{A756F67C-C06D-437D-BDD0-0401EB733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
        <p:nvSpPr>
          <p:cNvPr id="34" name="Rectangle 33">
            <a:extLst>
              <a:ext uri="{FF2B5EF4-FFF2-40B4-BE49-F238E27FC236}">
                <a16:creationId xmlns:a16="http://schemas.microsoft.com/office/drawing/2014/main" id="{77A1A33C-86C6-504A-8011-475350EE8BCE}"/>
              </a:ext>
            </a:extLst>
          </p:cNvPr>
          <p:cNvSpPr/>
          <p:nvPr userDrawn="1"/>
        </p:nvSpPr>
        <p:spPr>
          <a:xfrm>
            <a:off x="11622218" y="6407506"/>
            <a:ext cx="150682" cy="200055"/>
          </a:xfrm>
          <a:prstGeom prst="rect">
            <a:avLst/>
          </a:prstGeom>
        </p:spPr>
        <p:txBody>
          <a:bodyPr wrap="square" lIns="0" rIns="0" bIns="0">
            <a:noAutofit/>
          </a:bodyPr>
          <a:lstStyle/>
          <a:p>
            <a:pPr algn="r"/>
            <a:fld id="{40CE46C5-A58C-4D27-BD21-B4D24E8AE673}" type="slidenum">
              <a:rPr lang="en-US" sz="1000" kern="1200" smtClean="0">
                <a:solidFill>
                  <a:schemeClr val="tx2"/>
                </a:solidFill>
                <a:latin typeface="+mn-lt"/>
                <a:ea typeface="+mn-ea"/>
                <a:cs typeface="Segoe UI Semibold" panose="020B0702040204020203" pitchFamily="34" charset="0"/>
              </a:rPr>
              <a:pPr algn="r"/>
              <a:t>‹#›</a:t>
            </a:fld>
            <a:endParaRPr lang="en-US" sz="1100" kern="1200">
              <a:solidFill>
                <a:schemeClr val="tx2"/>
              </a:solidFill>
              <a:latin typeface="+mn-lt"/>
              <a:ea typeface="+mn-ea"/>
              <a:cs typeface="Segoe UI Semibold" panose="020B0702040204020203" pitchFamily="34" charset="0"/>
            </a:endParaRPr>
          </a:p>
        </p:txBody>
      </p:sp>
      <p:pic>
        <p:nvPicPr>
          <p:cNvPr id="4" name="Picture 2">
            <a:extLst>
              <a:ext uri="{FF2B5EF4-FFF2-40B4-BE49-F238E27FC236}">
                <a16:creationId xmlns:a16="http://schemas.microsoft.com/office/drawing/2014/main" id="{C30816EE-58C1-FF82-653D-CFDC2EB3721E}"/>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950928" y="0"/>
            <a:ext cx="3058942" cy="523220"/>
          </a:xfrm>
          <a:prstGeom prst="rect">
            <a:avLst/>
          </a:prstGeom>
          <a:solidFill>
            <a:srgbClr val="FFFFFF"/>
          </a:solidFill>
        </p:spPr>
      </p:pic>
    </p:spTree>
    <p:extLst>
      <p:ext uri="{BB962C8B-B14F-4D97-AF65-F5344CB8AC3E}">
        <p14:creationId xmlns:p14="http://schemas.microsoft.com/office/powerpoint/2010/main" val="1444126321"/>
      </p:ext>
    </p:extLst>
  </p:cSld>
  <p:clrMapOvr>
    <a:masterClrMapping/>
  </p:clrMapOvr>
  <p:extLst>
    <p:ext uri="{DCECCB84-F9BA-43D5-87BE-67443E8EF086}">
      <p15:sldGuideLst xmlns:p15="http://schemas.microsoft.com/office/powerpoint/2012/main">
        <p15:guide id="1" orient="horz" pos="2184">
          <p15:clr>
            <a:srgbClr val="FBAE40"/>
          </p15:clr>
        </p15:guide>
      </p15:sldGuideLst>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2_Divider ">
    <p:spTree>
      <p:nvGrpSpPr>
        <p:cNvPr id="1" name=""/>
        <p:cNvGrpSpPr/>
        <p:nvPr/>
      </p:nvGrpSpPr>
      <p:grpSpPr>
        <a:xfrm>
          <a:off x="0" y="0"/>
          <a:ext cx="0" cy="0"/>
          <a:chOff x="0" y="0"/>
          <a:chExt cx="0" cy="0"/>
        </a:xfrm>
      </p:grpSpPr>
      <p:sp>
        <p:nvSpPr>
          <p:cNvPr id="32" name="Picture Placeholder 65">
            <a:extLst>
              <a:ext uri="{FF2B5EF4-FFF2-40B4-BE49-F238E27FC236}">
                <a16:creationId xmlns:a16="http://schemas.microsoft.com/office/drawing/2014/main" id="{B277389F-41DE-4D35-A9D7-44EB8CBBE75B}"/>
              </a:ext>
            </a:extLst>
          </p:cNvPr>
          <p:cNvSpPr>
            <a:spLocks noGrp="1"/>
          </p:cNvSpPr>
          <p:nvPr>
            <p:ph type="pic" sz="quarter" idx="20" hasCustomPrompt="1"/>
          </p:nvPr>
        </p:nvSpPr>
        <p:spPr>
          <a:xfrm>
            <a:off x="0" y="647699"/>
            <a:ext cx="12192000" cy="4855856"/>
          </a:xfrm>
          <a:solidFill>
            <a:srgbClr val="858688"/>
          </a:solidFill>
        </p:spPr>
        <p:txBody>
          <a:bodyPr anchor="ctr"/>
          <a:lstStyle>
            <a:lvl1pPr algn="ctr">
              <a:buNone/>
              <a:defRPr>
                <a:solidFill>
                  <a:schemeClr val="bg1"/>
                </a:solidFill>
              </a:defRPr>
            </a:lvl1pPr>
          </a:lstStyle>
          <a:p>
            <a:r>
              <a:rPr lang="en-US" noProof="0"/>
              <a:t>Click here to insert image</a:t>
            </a:r>
          </a:p>
        </p:txBody>
      </p:sp>
      <p:sp>
        <p:nvSpPr>
          <p:cNvPr id="2" name="Title 1">
            <a:extLst>
              <a:ext uri="{FF2B5EF4-FFF2-40B4-BE49-F238E27FC236}">
                <a16:creationId xmlns:a16="http://schemas.microsoft.com/office/drawing/2014/main" id="{F90AD531-7330-46A5-A99E-4362C7045013}"/>
              </a:ext>
            </a:extLst>
          </p:cNvPr>
          <p:cNvSpPr>
            <a:spLocks noGrp="1"/>
          </p:cNvSpPr>
          <p:nvPr>
            <p:ph type="ctrTitle" hasCustomPrompt="1"/>
          </p:nvPr>
        </p:nvSpPr>
        <p:spPr>
          <a:xfrm>
            <a:off x="420622" y="5555144"/>
            <a:ext cx="11352278" cy="617055"/>
          </a:xfrm>
        </p:spPr>
        <p:txBody>
          <a:bodyPr wrap="square" anchor="ctr" anchorCtr="0">
            <a:noAutofit/>
          </a:bodyPr>
          <a:lstStyle>
            <a:lvl1pPr algn="l">
              <a:defRPr sz="3600">
                <a:solidFill>
                  <a:schemeClr val="accent3"/>
                </a:solidFill>
                <a:latin typeface="+mj-lt"/>
              </a:defRPr>
            </a:lvl1pPr>
          </a:lstStyle>
          <a:p>
            <a:r>
              <a:rPr lang="en-US" noProof="0"/>
              <a:t>Click to Add Section Title</a:t>
            </a:r>
          </a:p>
        </p:txBody>
      </p:sp>
      <p:sp>
        <p:nvSpPr>
          <p:cNvPr id="3" name="Subtitle 2">
            <a:extLst>
              <a:ext uri="{FF2B5EF4-FFF2-40B4-BE49-F238E27FC236}">
                <a16:creationId xmlns:a16="http://schemas.microsoft.com/office/drawing/2014/main" id="{E99C70BE-EA11-4730-91F2-D4F1A7A51203}"/>
              </a:ext>
            </a:extLst>
          </p:cNvPr>
          <p:cNvSpPr>
            <a:spLocks noGrp="1"/>
          </p:cNvSpPr>
          <p:nvPr>
            <p:ph type="subTitle" idx="1" hasCustomPrompt="1"/>
          </p:nvPr>
        </p:nvSpPr>
        <p:spPr>
          <a:xfrm>
            <a:off x="419098" y="6185720"/>
            <a:ext cx="9818047" cy="405579"/>
          </a:xfrm>
        </p:spPr>
        <p:txBody>
          <a:bodyPr wrap="square" anchor="ctr" anchorCtr="0">
            <a:noAutofit/>
          </a:bodyPr>
          <a:lstStyle>
            <a:lvl1pPr marL="0" indent="0" algn="l">
              <a:buNone/>
              <a:defRPr sz="2200" cap="none" baseline="0">
                <a:solidFill>
                  <a:schemeClr val="tx2"/>
                </a:solidFill>
                <a:latin typeface="+mj-lt"/>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r>
              <a:rPr lang="en-US" noProof="0"/>
              <a:t>, presenter name, etc.</a:t>
            </a:r>
          </a:p>
        </p:txBody>
      </p:sp>
      <p:sp>
        <p:nvSpPr>
          <p:cNvPr id="21" name="Text Placeholder 173">
            <a:extLst>
              <a:ext uri="{FF2B5EF4-FFF2-40B4-BE49-F238E27FC236}">
                <a16:creationId xmlns:a16="http://schemas.microsoft.com/office/drawing/2014/main" id="{1A9B8755-5BC0-4863-B583-6F5D21694822}"/>
              </a:ext>
            </a:extLst>
          </p:cNvPr>
          <p:cNvSpPr>
            <a:spLocks noGrp="1"/>
          </p:cNvSpPr>
          <p:nvPr>
            <p:ph type="body" sz="quarter" idx="16" hasCustomPrompt="1"/>
          </p:nvPr>
        </p:nvSpPr>
        <p:spPr>
          <a:xfrm>
            <a:off x="1905001" y="4275290"/>
            <a:ext cx="10287000" cy="1225296"/>
          </a:xfrm>
          <a:gradFill>
            <a:gsLst>
              <a:gs pos="95000">
                <a:srgbClr val="000000">
                  <a:alpha val="0"/>
                </a:srgbClr>
              </a:gs>
              <a:gs pos="4000">
                <a:srgbClr val="000000">
                  <a:alpha val="60000"/>
                </a:srgbClr>
              </a:gs>
              <a:gs pos="48000">
                <a:srgbClr val="000000">
                  <a:alpha val="0"/>
                </a:srgbClr>
              </a:gs>
            </a:gsLst>
            <a:lin ang="13500000" scaled="1"/>
          </a:gradFill>
        </p:spPr>
        <p:txBody>
          <a:bodyPr wrap="square" lIns="91440" tIns="91440" rIns="411480" bIns="91440" anchor="b">
            <a:noAutofit/>
          </a:bodyPr>
          <a:lstStyle>
            <a:lvl1pPr algn="r">
              <a:lnSpc>
                <a:spcPct val="95000"/>
              </a:lnSpc>
              <a:spcBef>
                <a:spcPts val="0"/>
              </a:spcBef>
              <a:buNone/>
              <a:defRPr sz="1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add a caption</a:t>
            </a:r>
          </a:p>
        </p:txBody>
      </p:sp>
      <p:sp>
        <p:nvSpPr>
          <p:cNvPr id="12" name="Text Placeholder 3">
            <a:extLst>
              <a:ext uri="{FF2B5EF4-FFF2-40B4-BE49-F238E27FC236}">
                <a16:creationId xmlns:a16="http://schemas.microsoft.com/office/drawing/2014/main" id="{C7E25B16-2B62-D949-AF54-58C5ABB352DD}"/>
              </a:ext>
            </a:extLst>
          </p:cNvPr>
          <p:cNvSpPr>
            <a:spLocks noGrp="1"/>
          </p:cNvSpPr>
          <p:nvPr>
            <p:ph type="body" sz="quarter" idx="19" hasCustomPrompt="1"/>
          </p:nvPr>
        </p:nvSpPr>
        <p:spPr>
          <a:xfrm>
            <a:off x="419098" y="189577"/>
            <a:ext cx="5486401" cy="320040"/>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3" name="Text Placeholder 61">
            <a:extLst>
              <a:ext uri="{FF2B5EF4-FFF2-40B4-BE49-F238E27FC236}">
                <a16:creationId xmlns:a16="http://schemas.microsoft.com/office/drawing/2014/main" id="{821C3A5B-45A1-45BE-9A03-0C95E2564D75}"/>
              </a:ext>
            </a:extLst>
          </p:cNvPr>
          <p:cNvSpPr>
            <a:spLocks noGrp="1"/>
          </p:cNvSpPr>
          <p:nvPr>
            <p:ph type="body" sz="quarter" idx="17" hasCustomPrompt="1"/>
          </p:nvPr>
        </p:nvSpPr>
        <p:spPr>
          <a:xfrm>
            <a:off x="0" y="4769066"/>
            <a:ext cx="3806950" cy="731520"/>
          </a:xfrm>
          <a:solidFill>
            <a:schemeClr val="accent1">
              <a:alpha val="85000"/>
            </a:schemeClr>
          </a:solidFill>
        </p:spPr>
        <p:txBody>
          <a:bodyPr wrap="square" lIns="411480" rIns="182880" anchor="ctr" anchorCtr="0">
            <a:noAutofit/>
          </a:bodyPr>
          <a:lstStyle>
            <a:lvl1pPr>
              <a:buNone/>
              <a:defRPr sz="2800" cap="all"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SECTION ##</a:t>
            </a:r>
          </a:p>
        </p:txBody>
      </p:sp>
      <p:grpSp>
        <p:nvGrpSpPr>
          <p:cNvPr id="10" name="Group 4">
            <a:extLst>
              <a:ext uri="{FF2B5EF4-FFF2-40B4-BE49-F238E27FC236}">
                <a16:creationId xmlns:a16="http://schemas.microsoft.com/office/drawing/2014/main" id="{C747E501-BC31-471B-8D2A-39AF449638D2}"/>
              </a:ext>
            </a:extLst>
          </p:cNvPr>
          <p:cNvGrpSpPr>
            <a:grpSpLocks noChangeAspect="1"/>
          </p:cNvGrpSpPr>
          <p:nvPr userDrawn="1"/>
        </p:nvGrpSpPr>
        <p:grpSpPr bwMode="gray">
          <a:xfrm>
            <a:off x="10237145" y="170597"/>
            <a:ext cx="1598373" cy="298039"/>
            <a:chOff x="4921" y="139"/>
            <a:chExt cx="724" cy="135"/>
          </a:xfrm>
        </p:grpSpPr>
        <p:sp>
          <p:nvSpPr>
            <p:cNvPr id="14" name="AutoShape 3">
              <a:extLst>
                <a:ext uri="{FF2B5EF4-FFF2-40B4-BE49-F238E27FC236}">
                  <a16:creationId xmlns:a16="http://schemas.microsoft.com/office/drawing/2014/main" id="{9B71EA92-C5CD-44F8-B506-DC56C218D669}"/>
                </a:ext>
              </a:extLst>
            </p:cNvPr>
            <p:cNvSpPr>
              <a:spLocks noChangeAspect="1" noChangeArrowheads="1" noTextEdit="1"/>
            </p:cNvSpPr>
            <p:nvPr userDrawn="1"/>
          </p:nvSpPr>
          <p:spPr bwMode="gray">
            <a:xfrm>
              <a:off x="4921" y="139"/>
              <a:ext cx="7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6B9A7353-8F48-4AD5-B0CD-F80E8991C462}"/>
                </a:ext>
              </a:extLst>
            </p:cNvPr>
            <p:cNvSpPr>
              <a:spLocks/>
            </p:cNvSpPr>
            <p:nvPr userDrawn="1"/>
          </p:nvSpPr>
          <p:spPr bwMode="gray">
            <a:xfrm>
              <a:off x="5025" y="207"/>
              <a:ext cx="35" cy="63"/>
            </a:xfrm>
            <a:custGeom>
              <a:avLst/>
              <a:gdLst>
                <a:gd name="T0" fmla="*/ 38 w 119"/>
                <a:gd name="T1" fmla="*/ 20 h 212"/>
                <a:gd name="T2" fmla="*/ 33 w 119"/>
                <a:gd name="T3" fmla="*/ 113 h 212"/>
                <a:gd name="T4" fmla="*/ 0 w 119"/>
                <a:gd name="T5" fmla="*/ 212 h 212"/>
                <a:gd name="T6" fmla="*/ 119 w 119"/>
                <a:gd name="T7" fmla="*/ 15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7" y="47"/>
                    <a:pt x="20" y="89"/>
                    <a:pt x="33" y="113"/>
                  </a:cubicBezTo>
                  <a:cubicBezTo>
                    <a:pt x="49" y="143"/>
                    <a:pt x="29" y="187"/>
                    <a:pt x="0" y="212"/>
                  </a:cubicBezTo>
                  <a:cubicBezTo>
                    <a:pt x="69" y="173"/>
                    <a:pt x="116" y="100"/>
                    <a:pt x="119" y="15"/>
                  </a:cubicBezTo>
                  <a:cubicBezTo>
                    <a:pt x="98" y="1"/>
                    <a:pt x="62"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EAA6FE82-CD1E-4E8D-8DDB-8F5468BE80F4}"/>
                </a:ext>
              </a:extLst>
            </p:cNvPr>
            <p:cNvSpPr>
              <a:spLocks/>
            </p:cNvSpPr>
            <p:nvPr userDrawn="1"/>
          </p:nvSpPr>
          <p:spPr bwMode="gray">
            <a:xfrm>
              <a:off x="4946" y="221"/>
              <a:ext cx="52" cy="53"/>
            </a:xfrm>
            <a:custGeom>
              <a:avLst/>
              <a:gdLst>
                <a:gd name="T0" fmla="*/ 140 w 174"/>
                <a:gd name="T1" fmla="*/ 39 h 178"/>
                <a:gd name="T2" fmla="*/ 28 w 174"/>
                <a:gd name="T3" fmla="*/ 50 h 178"/>
                <a:gd name="T4" fmla="*/ 90 w 174"/>
                <a:gd name="T5" fmla="*/ 104 h 178"/>
                <a:gd name="T6" fmla="*/ 127 w 174"/>
                <a:gd name="T7" fmla="*/ 178 h 178"/>
                <a:gd name="T8" fmla="*/ 140 w 174"/>
                <a:gd name="T9" fmla="*/ 39 h 178"/>
              </a:gdLst>
              <a:ahLst/>
              <a:cxnLst>
                <a:cxn ang="0">
                  <a:pos x="T0" y="T1"/>
                </a:cxn>
                <a:cxn ang="0">
                  <a:pos x="T2" y="T3"/>
                </a:cxn>
                <a:cxn ang="0">
                  <a:pos x="T4" y="T5"/>
                </a:cxn>
                <a:cxn ang="0">
                  <a:pos x="T6" y="T7"/>
                </a:cxn>
                <a:cxn ang="0">
                  <a:pos x="T8" y="T9"/>
                </a:cxn>
              </a:cxnLst>
              <a:rect l="0" t="0" r="r" b="b"/>
              <a:pathLst>
                <a:path w="174" h="178">
                  <a:moveTo>
                    <a:pt x="140" y="39"/>
                  </a:moveTo>
                  <a:cubicBezTo>
                    <a:pt x="95" y="0"/>
                    <a:pt x="55" y="19"/>
                    <a:pt x="28" y="50"/>
                  </a:cubicBezTo>
                  <a:cubicBezTo>
                    <a:pt x="0" y="83"/>
                    <a:pt x="38" y="92"/>
                    <a:pt x="90" y="104"/>
                  </a:cubicBezTo>
                  <a:cubicBezTo>
                    <a:pt x="129" y="113"/>
                    <a:pt x="124" y="166"/>
                    <a:pt x="127" y="178"/>
                  </a:cubicBezTo>
                  <a:cubicBezTo>
                    <a:pt x="174" y="103"/>
                    <a:pt x="161" y="56"/>
                    <a:pt x="140"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89B01D48-B178-4EF8-BF77-F81EF2F3D122}"/>
                </a:ext>
              </a:extLst>
            </p:cNvPr>
            <p:cNvSpPr>
              <a:spLocks/>
            </p:cNvSpPr>
            <p:nvPr userDrawn="1"/>
          </p:nvSpPr>
          <p:spPr bwMode="gray">
            <a:xfrm>
              <a:off x="4996" y="142"/>
              <a:ext cx="64" cy="61"/>
            </a:xfrm>
            <a:custGeom>
              <a:avLst/>
              <a:gdLst>
                <a:gd name="T0" fmla="*/ 45 w 216"/>
                <a:gd name="T1" fmla="*/ 71 h 206"/>
                <a:gd name="T2" fmla="*/ 54 w 216"/>
                <a:gd name="T3" fmla="*/ 161 h 206"/>
                <a:gd name="T4" fmla="*/ 190 w 216"/>
                <a:gd name="T5" fmla="*/ 168 h 206"/>
                <a:gd name="T6" fmla="*/ 216 w 216"/>
                <a:gd name="T7" fmla="*/ 206 h 206"/>
                <a:gd name="T8" fmla="*/ 50 w 216"/>
                <a:gd name="T9" fmla="*/ 0 h 206"/>
                <a:gd name="T10" fmla="*/ 45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5" y="71"/>
                  </a:moveTo>
                  <a:cubicBezTo>
                    <a:pt x="122" y="131"/>
                    <a:pt x="54" y="161"/>
                    <a:pt x="54" y="161"/>
                  </a:cubicBezTo>
                  <a:cubicBezTo>
                    <a:pt x="98" y="198"/>
                    <a:pt x="142" y="127"/>
                    <a:pt x="190" y="168"/>
                  </a:cubicBezTo>
                  <a:cubicBezTo>
                    <a:pt x="202" y="179"/>
                    <a:pt x="210" y="192"/>
                    <a:pt x="216" y="206"/>
                  </a:cubicBezTo>
                  <a:cubicBezTo>
                    <a:pt x="208" y="108"/>
                    <a:pt x="141" y="28"/>
                    <a:pt x="50" y="0"/>
                  </a:cubicBezTo>
                  <a:cubicBezTo>
                    <a:pt x="15" y="16"/>
                    <a:pt x="0" y="36"/>
                    <a:pt x="45"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91450FA9-8D92-46DD-8C97-722E207124C2}"/>
                </a:ext>
              </a:extLst>
            </p:cNvPr>
            <p:cNvSpPr>
              <a:spLocks/>
            </p:cNvSpPr>
            <p:nvPr userDrawn="1"/>
          </p:nvSpPr>
          <p:spPr bwMode="gray">
            <a:xfrm>
              <a:off x="4921" y="139"/>
              <a:ext cx="85" cy="91"/>
            </a:xfrm>
            <a:custGeom>
              <a:avLst/>
              <a:gdLst>
                <a:gd name="T0" fmla="*/ 111 w 288"/>
                <a:gd name="T1" fmla="*/ 287 h 305"/>
                <a:gd name="T2" fmla="*/ 192 w 288"/>
                <a:gd name="T3" fmla="*/ 163 h 305"/>
                <a:gd name="T4" fmla="*/ 199 w 288"/>
                <a:gd name="T5" fmla="*/ 57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4" y="239"/>
                    <a:pt x="116" y="217"/>
                    <a:pt x="192" y="163"/>
                  </a:cubicBezTo>
                  <a:cubicBezTo>
                    <a:pt x="288" y="95"/>
                    <a:pt x="138" y="119"/>
                    <a:pt x="199" y="57"/>
                  </a:cubicBezTo>
                  <a:cubicBezTo>
                    <a:pt x="221" y="36"/>
                    <a:pt x="251" y="19"/>
                    <a:pt x="273" y="3"/>
                  </a:cubicBezTo>
                  <a:cubicBezTo>
                    <a:pt x="261" y="1"/>
                    <a:pt x="248" y="0"/>
                    <a:pt x="235" y="0"/>
                  </a:cubicBezTo>
                  <a:cubicBezTo>
                    <a:pt x="106" y="0"/>
                    <a:pt x="0" y="105"/>
                    <a:pt x="0" y="235"/>
                  </a:cubicBezTo>
                  <a:cubicBezTo>
                    <a:pt x="0" y="240"/>
                    <a:pt x="1" y="246"/>
                    <a:pt x="1" y="251"/>
                  </a:cubicBezTo>
                  <a:cubicBezTo>
                    <a:pt x="36" y="283"/>
                    <a:pt x="80" y="305"/>
                    <a:pt x="111" y="287"/>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F0C67222-DC67-4942-96E0-F7A26E0649D8}"/>
                </a:ext>
              </a:extLst>
            </p:cNvPr>
            <p:cNvSpPr>
              <a:spLocks noEditPoints="1"/>
            </p:cNvSpPr>
            <p:nvPr userDrawn="1"/>
          </p:nvSpPr>
          <p:spPr bwMode="gray">
            <a:xfrm>
              <a:off x="5096" y="170"/>
              <a:ext cx="62" cy="73"/>
            </a:xfrm>
            <a:custGeom>
              <a:avLst/>
              <a:gdLst>
                <a:gd name="T0" fmla="*/ 0 w 209"/>
                <a:gd name="T1" fmla="*/ 0 h 244"/>
                <a:gd name="T2" fmla="*/ 98 w 209"/>
                <a:gd name="T3" fmla="*/ 0 h 244"/>
                <a:gd name="T4" fmla="*/ 195 w 209"/>
                <a:gd name="T5" fmla="*/ 31 h 244"/>
                <a:gd name="T6" fmla="*/ 209 w 209"/>
                <a:gd name="T7" fmla="*/ 81 h 244"/>
                <a:gd name="T8" fmla="*/ 201 w 209"/>
                <a:gd name="T9" fmla="*/ 119 h 244"/>
                <a:gd name="T10" fmla="*/ 102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8 w 209"/>
                <a:gd name="T25" fmla="*/ 119 h 244"/>
                <a:gd name="T26" fmla="*/ 148 w 209"/>
                <a:gd name="T27" fmla="*/ 80 h 244"/>
                <a:gd name="T28" fmla="*/ 100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4" y="0"/>
                    <a:pt x="195" y="31"/>
                  </a:cubicBezTo>
                  <a:cubicBezTo>
                    <a:pt x="205" y="45"/>
                    <a:pt x="209" y="64"/>
                    <a:pt x="209" y="81"/>
                  </a:cubicBezTo>
                  <a:cubicBezTo>
                    <a:pt x="209" y="94"/>
                    <a:pt x="206" y="107"/>
                    <a:pt x="201" y="119"/>
                  </a:cubicBezTo>
                  <a:cubicBezTo>
                    <a:pt x="180" y="162"/>
                    <a:pt x="135" y="163"/>
                    <a:pt x="102"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8" y="119"/>
                    <a:pt x="98" y="119"/>
                    <a:pt x="98" y="119"/>
                  </a:cubicBezTo>
                  <a:cubicBezTo>
                    <a:pt x="121" y="119"/>
                    <a:pt x="148" y="118"/>
                    <a:pt x="148" y="80"/>
                  </a:cubicBezTo>
                  <a:cubicBezTo>
                    <a:pt x="148" y="45"/>
                    <a:pt x="118" y="45"/>
                    <a:pt x="100"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61EB0929-094E-46A3-85BE-0901925A21B6}"/>
                </a:ext>
              </a:extLst>
            </p:cNvPr>
            <p:cNvSpPr>
              <a:spLocks noEditPoints="1"/>
            </p:cNvSpPr>
            <p:nvPr userDrawn="1"/>
          </p:nvSpPr>
          <p:spPr bwMode="gray">
            <a:xfrm>
              <a:off x="5168" y="170"/>
              <a:ext cx="64" cy="73"/>
            </a:xfrm>
            <a:custGeom>
              <a:avLst/>
              <a:gdLst>
                <a:gd name="T0" fmla="*/ 0 w 215"/>
                <a:gd name="T1" fmla="*/ 0 h 244"/>
                <a:gd name="T2" fmla="*/ 110 w 215"/>
                <a:gd name="T3" fmla="*/ 0 h 244"/>
                <a:gd name="T4" fmla="*/ 190 w 215"/>
                <a:gd name="T5" fmla="*/ 25 h 244"/>
                <a:gd name="T6" fmla="*/ 209 w 215"/>
                <a:gd name="T7" fmla="*/ 79 h 244"/>
                <a:gd name="T8" fmla="*/ 159 w 215"/>
                <a:gd name="T9" fmla="*/ 146 h 244"/>
                <a:gd name="T10" fmla="*/ 215 w 215"/>
                <a:gd name="T11" fmla="*/ 244 h 244"/>
                <a:gd name="T12" fmla="*/ 148 w 215"/>
                <a:gd name="T13" fmla="*/ 244 h 244"/>
                <a:gd name="T14" fmla="*/ 99 w 215"/>
                <a:gd name="T15" fmla="*/ 157 h 244"/>
                <a:gd name="T16" fmla="*/ 61 w 215"/>
                <a:gd name="T17" fmla="*/ 157 h 244"/>
                <a:gd name="T18" fmla="*/ 61 w 215"/>
                <a:gd name="T19" fmla="*/ 244 h 244"/>
                <a:gd name="T20" fmla="*/ 0 w 215"/>
                <a:gd name="T21" fmla="*/ 244 h 244"/>
                <a:gd name="T22" fmla="*/ 0 w 215"/>
                <a:gd name="T23" fmla="*/ 0 h 244"/>
                <a:gd name="T24" fmla="*/ 61 w 215"/>
                <a:gd name="T25" fmla="*/ 45 h 244"/>
                <a:gd name="T26" fmla="*/ 61 w 215"/>
                <a:gd name="T27" fmla="*/ 111 h 244"/>
                <a:gd name="T28" fmla="*/ 111 w 215"/>
                <a:gd name="T29" fmla="*/ 111 h 244"/>
                <a:gd name="T30" fmla="*/ 148 w 215"/>
                <a:gd name="T31" fmla="*/ 78 h 244"/>
                <a:gd name="T32" fmla="*/ 113 w 215"/>
                <a:gd name="T33" fmla="*/ 45 h 244"/>
                <a:gd name="T34" fmla="*/ 61 w 215"/>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44">
                  <a:moveTo>
                    <a:pt x="0" y="0"/>
                  </a:moveTo>
                  <a:cubicBezTo>
                    <a:pt x="110" y="0"/>
                    <a:pt x="110" y="0"/>
                    <a:pt x="110" y="0"/>
                  </a:cubicBezTo>
                  <a:cubicBezTo>
                    <a:pt x="135" y="0"/>
                    <a:pt x="167" y="0"/>
                    <a:pt x="190" y="25"/>
                  </a:cubicBezTo>
                  <a:cubicBezTo>
                    <a:pt x="201" y="37"/>
                    <a:pt x="209" y="57"/>
                    <a:pt x="209" y="79"/>
                  </a:cubicBezTo>
                  <a:cubicBezTo>
                    <a:pt x="209" y="128"/>
                    <a:pt x="175" y="140"/>
                    <a:pt x="159" y="146"/>
                  </a:cubicBezTo>
                  <a:cubicBezTo>
                    <a:pt x="215" y="244"/>
                    <a:pt x="215" y="244"/>
                    <a:pt x="215" y="244"/>
                  </a:cubicBezTo>
                  <a:cubicBezTo>
                    <a:pt x="148" y="244"/>
                    <a:pt x="148" y="244"/>
                    <a:pt x="148" y="244"/>
                  </a:cubicBezTo>
                  <a:cubicBezTo>
                    <a:pt x="99" y="157"/>
                    <a:pt x="99" y="157"/>
                    <a:pt x="99"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1" y="111"/>
                    <a:pt x="111" y="111"/>
                    <a:pt x="111" y="111"/>
                  </a:cubicBezTo>
                  <a:cubicBezTo>
                    <a:pt x="120" y="111"/>
                    <a:pt x="148" y="110"/>
                    <a:pt x="148" y="78"/>
                  </a:cubicBezTo>
                  <a:cubicBezTo>
                    <a:pt x="148" y="47"/>
                    <a:pt x="126" y="46"/>
                    <a:pt x="113"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9BFA31FC-DC3A-4A67-92E8-C0D12B69803B}"/>
                </a:ext>
              </a:extLst>
            </p:cNvPr>
            <p:cNvSpPr>
              <a:spLocks noEditPoints="1"/>
            </p:cNvSpPr>
            <p:nvPr userDrawn="1"/>
          </p:nvSpPr>
          <p:spPr bwMode="gray">
            <a:xfrm>
              <a:off x="5238" y="168"/>
              <a:ext cx="73" cy="77"/>
            </a:xfrm>
            <a:custGeom>
              <a:avLst/>
              <a:gdLst>
                <a:gd name="T0" fmla="*/ 122 w 245"/>
                <a:gd name="T1" fmla="*/ 259 h 259"/>
                <a:gd name="T2" fmla="*/ 0 w 245"/>
                <a:gd name="T3" fmla="*/ 129 h 259"/>
                <a:gd name="T4" fmla="*/ 120 w 245"/>
                <a:gd name="T5" fmla="*/ 0 h 259"/>
                <a:gd name="T6" fmla="*/ 165 w 245"/>
                <a:gd name="T7" fmla="*/ 8 h 259"/>
                <a:gd name="T8" fmla="*/ 245 w 245"/>
                <a:gd name="T9" fmla="*/ 131 h 259"/>
                <a:gd name="T10" fmla="*/ 198 w 245"/>
                <a:gd name="T11" fmla="*/ 233 h 259"/>
                <a:gd name="T12" fmla="*/ 122 w 245"/>
                <a:gd name="T13" fmla="*/ 259 h 259"/>
                <a:gd name="T14" fmla="*/ 164 w 245"/>
                <a:gd name="T15" fmla="*/ 69 h 259"/>
                <a:gd name="T16" fmla="*/ 121 w 245"/>
                <a:gd name="T17" fmla="*/ 51 h 259"/>
                <a:gd name="T18" fmla="*/ 60 w 245"/>
                <a:gd name="T19" fmla="*/ 128 h 259"/>
                <a:gd name="T20" fmla="*/ 122 w 245"/>
                <a:gd name="T21" fmla="*/ 207 h 259"/>
                <a:gd name="T22" fmla="*/ 183 w 245"/>
                <a:gd name="T23" fmla="*/ 135 h 259"/>
                <a:gd name="T24" fmla="*/ 164 w 245"/>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59">
                  <a:moveTo>
                    <a:pt x="122" y="259"/>
                  </a:moveTo>
                  <a:cubicBezTo>
                    <a:pt x="44" y="259"/>
                    <a:pt x="0" y="199"/>
                    <a:pt x="0" y="129"/>
                  </a:cubicBezTo>
                  <a:cubicBezTo>
                    <a:pt x="0" y="63"/>
                    <a:pt x="42" y="0"/>
                    <a:pt x="120" y="0"/>
                  </a:cubicBezTo>
                  <a:cubicBezTo>
                    <a:pt x="135" y="0"/>
                    <a:pt x="150" y="2"/>
                    <a:pt x="165" y="8"/>
                  </a:cubicBezTo>
                  <a:cubicBezTo>
                    <a:pt x="240" y="34"/>
                    <a:pt x="245" y="115"/>
                    <a:pt x="245" y="131"/>
                  </a:cubicBezTo>
                  <a:cubicBezTo>
                    <a:pt x="245" y="174"/>
                    <a:pt x="225" y="212"/>
                    <a:pt x="198" y="233"/>
                  </a:cubicBezTo>
                  <a:cubicBezTo>
                    <a:pt x="174" y="253"/>
                    <a:pt x="147" y="259"/>
                    <a:pt x="122" y="259"/>
                  </a:cubicBezTo>
                  <a:close/>
                  <a:moveTo>
                    <a:pt x="164" y="69"/>
                  </a:moveTo>
                  <a:cubicBezTo>
                    <a:pt x="153" y="58"/>
                    <a:pt x="137" y="51"/>
                    <a:pt x="121" y="51"/>
                  </a:cubicBezTo>
                  <a:cubicBezTo>
                    <a:pt x="84" y="51"/>
                    <a:pt x="60" y="84"/>
                    <a:pt x="60" y="128"/>
                  </a:cubicBezTo>
                  <a:cubicBezTo>
                    <a:pt x="60" y="186"/>
                    <a:pt x="93" y="207"/>
                    <a:pt x="122" y="207"/>
                  </a:cubicBezTo>
                  <a:cubicBezTo>
                    <a:pt x="151" y="207"/>
                    <a:pt x="182" y="187"/>
                    <a:pt x="183" y="135"/>
                  </a:cubicBezTo>
                  <a:cubicBezTo>
                    <a:pt x="184" y="110"/>
                    <a:pt x="178" y="84"/>
                    <a:pt x="164" y="69"/>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3DB61AD-644A-4392-B240-B519A8EAF043}"/>
                </a:ext>
              </a:extLst>
            </p:cNvPr>
            <p:cNvSpPr>
              <a:spLocks noEditPoints="1"/>
            </p:cNvSpPr>
            <p:nvPr userDrawn="1"/>
          </p:nvSpPr>
          <p:spPr bwMode="gray">
            <a:xfrm>
              <a:off x="5372" y="169"/>
              <a:ext cx="73" cy="76"/>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6 w 246"/>
                <a:gd name="T13" fmla="*/ 128 h 256"/>
                <a:gd name="T14" fmla="*/ 124 w 246"/>
                <a:gd name="T15" fmla="*/ 231 h 256"/>
                <a:gd name="T16" fmla="*/ 211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8" y="256"/>
                    <a:pt x="0" y="204"/>
                    <a:pt x="0" y="128"/>
                  </a:cubicBezTo>
                  <a:cubicBezTo>
                    <a:pt x="0" y="37"/>
                    <a:pt x="63" y="0"/>
                    <a:pt x="123" y="0"/>
                  </a:cubicBezTo>
                  <a:cubicBezTo>
                    <a:pt x="192" y="0"/>
                    <a:pt x="246" y="46"/>
                    <a:pt x="246" y="126"/>
                  </a:cubicBezTo>
                  <a:cubicBezTo>
                    <a:pt x="246" y="199"/>
                    <a:pt x="203" y="256"/>
                    <a:pt x="122" y="256"/>
                  </a:cubicBezTo>
                  <a:close/>
                  <a:moveTo>
                    <a:pt x="123" y="26"/>
                  </a:moveTo>
                  <a:cubicBezTo>
                    <a:pt x="62" y="26"/>
                    <a:pt x="36" y="73"/>
                    <a:pt x="36" y="128"/>
                  </a:cubicBezTo>
                  <a:cubicBezTo>
                    <a:pt x="36" y="179"/>
                    <a:pt x="61" y="231"/>
                    <a:pt x="124" y="231"/>
                  </a:cubicBezTo>
                  <a:cubicBezTo>
                    <a:pt x="189" y="231"/>
                    <a:pt x="211" y="176"/>
                    <a:pt x="211" y="126"/>
                  </a:cubicBezTo>
                  <a:cubicBezTo>
                    <a:pt x="210" y="67"/>
                    <a:pt x="180" y="26"/>
                    <a:pt x="123" y="26"/>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C5F56B41-27FF-460C-B173-77F8838D422F}"/>
                </a:ext>
              </a:extLst>
            </p:cNvPr>
            <p:cNvSpPr>
              <a:spLocks/>
            </p:cNvSpPr>
            <p:nvPr userDrawn="1"/>
          </p:nvSpPr>
          <p:spPr bwMode="gray">
            <a:xfrm>
              <a:off x="5537" y="170"/>
              <a:ext cx="9" cy="73"/>
            </a:xfrm>
            <a:custGeom>
              <a:avLst/>
              <a:gdLst>
                <a:gd name="T0" fmla="*/ 9 w 9"/>
                <a:gd name="T1" fmla="*/ 0 h 73"/>
                <a:gd name="T2" fmla="*/ 9 w 9"/>
                <a:gd name="T3" fmla="*/ 37 h 73"/>
                <a:gd name="T4" fmla="*/ 9 w 9"/>
                <a:gd name="T5" fmla="*/ 73 h 73"/>
                <a:gd name="T6" fmla="*/ 5 w 9"/>
                <a:gd name="T7" fmla="*/ 73 h 73"/>
                <a:gd name="T8" fmla="*/ 0 w 9"/>
                <a:gd name="T9" fmla="*/ 73 h 73"/>
                <a:gd name="T10" fmla="*/ 0 w 9"/>
                <a:gd name="T11" fmla="*/ 37 h 73"/>
                <a:gd name="T12" fmla="*/ 0 w 9"/>
                <a:gd name="T13" fmla="*/ 0 h 73"/>
                <a:gd name="T14" fmla="*/ 5 w 9"/>
                <a:gd name="T15" fmla="*/ 0 h 73"/>
                <a:gd name="T16" fmla="*/ 9 w 9"/>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3">
                  <a:moveTo>
                    <a:pt x="9" y="0"/>
                  </a:moveTo>
                  <a:lnTo>
                    <a:pt x="9" y="37"/>
                  </a:lnTo>
                  <a:lnTo>
                    <a:pt x="9" y="73"/>
                  </a:lnTo>
                  <a:lnTo>
                    <a:pt x="5" y="73"/>
                  </a:lnTo>
                  <a:lnTo>
                    <a:pt x="0" y="73"/>
                  </a:lnTo>
                  <a:lnTo>
                    <a:pt x="0" y="37"/>
                  </a:lnTo>
                  <a:lnTo>
                    <a:pt x="0" y="0"/>
                  </a:lnTo>
                  <a:lnTo>
                    <a:pt x="5" y="0"/>
                  </a:lnTo>
                  <a:lnTo>
                    <a:pt x="9" y="0"/>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4E4C78E8-0E07-4DC3-8849-5423D15DB200}"/>
                </a:ext>
              </a:extLst>
            </p:cNvPr>
            <p:cNvSpPr>
              <a:spLocks/>
            </p:cNvSpPr>
            <p:nvPr userDrawn="1"/>
          </p:nvSpPr>
          <p:spPr bwMode="gray">
            <a:xfrm>
              <a:off x="5558" y="169"/>
              <a:ext cx="59" cy="76"/>
            </a:xfrm>
            <a:custGeom>
              <a:avLst/>
              <a:gdLst>
                <a:gd name="T0" fmla="*/ 99 w 201"/>
                <a:gd name="T1" fmla="*/ 138 h 257"/>
                <a:gd name="T2" fmla="*/ 12 w 201"/>
                <a:gd name="T3" fmla="*/ 68 h 257"/>
                <a:gd name="T4" fmla="*/ 35 w 201"/>
                <a:gd name="T5" fmla="*/ 21 h 257"/>
                <a:gd name="T6" fmla="*/ 100 w 201"/>
                <a:gd name="T7" fmla="*/ 0 h 257"/>
                <a:gd name="T8" fmla="*/ 166 w 201"/>
                <a:gd name="T9" fmla="*/ 18 h 257"/>
                <a:gd name="T10" fmla="*/ 197 w 201"/>
                <a:gd name="T11" fmla="*/ 76 h 257"/>
                <a:gd name="T12" fmla="*/ 164 w 201"/>
                <a:gd name="T13" fmla="*/ 78 h 257"/>
                <a:gd name="T14" fmla="*/ 144 w 201"/>
                <a:gd name="T15" fmla="*/ 37 h 257"/>
                <a:gd name="T16" fmla="*/ 101 w 201"/>
                <a:gd name="T17" fmla="*/ 25 h 257"/>
                <a:gd name="T18" fmla="*/ 46 w 201"/>
                <a:gd name="T19" fmla="*/ 64 h 257"/>
                <a:gd name="T20" fmla="*/ 94 w 201"/>
                <a:gd name="T21" fmla="*/ 102 h 257"/>
                <a:gd name="T22" fmla="*/ 121 w 201"/>
                <a:gd name="T23" fmla="*/ 109 h 257"/>
                <a:gd name="T24" fmla="*/ 159 w 201"/>
                <a:gd name="T25" fmla="*/ 119 h 257"/>
                <a:gd name="T26" fmla="*/ 201 w 201"/>
                <a:gd name="T27" fmla="*/ 180 h 257"/>
                <a:gd name="T28" fmla="*/ 170 w 201"/>
                <a:gd name="T29" fmla="*/ 239 h 257"/>
                <a:gd name="T30" fmla="*/ 104 w 201"/>
                <a:gd name="T31" fmla="*/ 257 h 257"/>
                <a:gd name="T32" fmla="*/ 0 w 201"/>
                <a:gd name="T33" fmla="*/ 173 h 257"/>
                <a:gd name="T34" fmla="*/ 35 w 201"/>
                <a:gd name="T35" fmla="*/ 168 h 257"/>
                <a:gd name="T36" fmla="*/ 55 w 201"/>
                <a:gd name="T37" fmla="*/ 215 h 257"/>
                <a:gd name="T38" fmla="*/ 105 w 201"/>
                <a:gd name="T39" fmla="*/ 231 h 257"/>
                <a:gd name="T40" fmla="*/ 166 w 201"/>
                <a:gd name="T41" fmla="*/ 183 h 257"/>
                <a:gd name="T42" fmla="*/ 120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4" y="131"/>
                    <a:pt x="12" y="119"/>
                    <a:pt x="12" y="68"/>
                  </a:cubicBezTo>
                  <a:cubicBezTo>
                    <a:pt x="12" y="44"/>
                    <a:pt x="25" y="29"/>
                    <a:pt x="35" y="21"/>
                  </a:cubicBezTo>
                  <a:cubicBezTo>
                    <a:pt x="56" y="2"/>
                    <a:pt x="83" y="0"/>
                    <a:pt x="100" y="0"/>
                  </a:cubicBezTo>
                  <a:cubicBezTo>
                    <a:pt x="117" y="0"/>
                    <a:pt x="143" y="2"/>
                    <a:pt x="166" y="18"/>
                  </a:cubicBezTo>
                  <a:cubicBezTo>
                    <a:pt x="190" y="36"/>
                    <a:pt x="195" y="61"/>
                    <a:pt x="197" y="76"/>
                  </a:cubicBezTo>
                  <a:cubicBezTo>
                    <a:pt x="164" y="78"/>
                    <a:pt x="164" y="78"/>
                    <a:pt x="164" y="78"/>
                  </a:cubicBezTo>
                  <a:cubicBezTo>
                    <a:pt x="164" y="70"/>
                    <a:pt x="163" y="51"/>
                    <a:pt x="144" y="37"/>
                  </a:cubicBezTo>
                  <a:cubicBezTo>
                    <a:pt x="132" y="28"/>
                    <a:pt x="116" y="25"/>
                    <a:pt x="101" y="25"/>
                  </a:cubicBezTo>
                  <a:cubicBezTo>
                    <a:pt x="72" y="25"/>
                    <a:pt x="46" y="38"/>
                    <a:pt x="46" y="64"/>
                  </a:cubicBezTo>
                  <a:cubicBezTo>
                    <a:pt x="46" y="91"/>
                    <a:pt x="73" y="97"/>
                    <a:pt x="94" y="102"/>
                  </a:cubicBezTo>
                  <a:cubicBezTo>
                    <a:pt x="121" y="109"/>
                    <a:pt x="121" y="109"/>
                    <a:pt x="121" y="109"/>
                  </a:cubicBezTo>
                  <a:cubicBezTo>
                    <a:pt x="139" y="113"/>
                    <a:pt x="149" y="115"/>
                    <a:pt x="159" y="119"/>
                  </a:cubicBezTo>
                  <a:cubicBezTo>
                    <a:pt x="196" y="135"/>
                    <a:pt x="201" y="164"/>
                    <a:pt x="201" y="180"/>
                  </a:cubicBezTo>
                  <a:cubicBezTo>
                    <a:pt x="201" y="203"/>
                    <a:pt x="192" y="225"/>
                    <a:pt x="170" y="239"/>
                  </a:cubicBezTo>
                  <a:cubicBezTo>
                    <a:pt x="147" y="255"/>
                    <a:pt x="119" y="257"/>
                    <a:pt x="104" y="257"/>
                  </a:cubicBezTo>
                  <a:cubicBezTo>
                    <a:pt x="82" y="257"/>
                    <a:pt x="6" y="253"/>
                    <a:pt x="0" y="173"/>
                  </a:cubicBezTo>
                  <a:cubicBezTo>
                    <a:pt x="35" y="168"/>
                    <a:pt x="35" y="168"/>
                    <a:pt x="35" y="168"/>
                  </a:cubicBezTo>
                  <a:cubicBezTo>
                    <a:pt x="36" y="178"/>
                    <a:pt x="37" y="199"/>
                    <a:pt x="55" y="215"/>
                  </a:cubicBezTo>
                  <a:cubicBezTo>
                    <a:pt x="69" y="227"/>
                    <a:pt x="87" y="231"/>
                    <a:pt x="105" y="231"/>
                  </a:cubicBezTo>
                  <a:cubicBezTo>
                    <a:pt x="140" y="231"/>
                    <a:pt x="166" y="215"/>
                    <a:pt x="166" y="183"/>
                  </a:cubicBezTo>
                  <a:cubicBezTo>
                    <a:pt x="166" y="154"/>
                    <a:pt x="143" y="147"/>
                    <a:pt x="120" y="142"/>
                  </a:cubicBezTo>
                  <a:lnTo>
                    <a:pt x="99" y="138"/>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B016F08F-309C-40E7-8A4E-AA049457FAC4}"/>
                </a:ext>
              </a:extLst>
            </p:cNvPr>
            <p:cNvSpPr>
              <a:spLocks/>
            </p:cNvSpPr>
            <p:nvPr userDrawn="1"/>
          </p:nvSpPr>
          <p:spPr bwMode="gray">
            <a:xfrm>
              <a:off x="5455" y="169"/>
              <a:ext cx="67" cy="76"/>
            </a:xfrm>
            <a:custGeom>
              <a:avLst/>
              <a:gdLst>
                <a:gd name="T0" fmla="*/ 0 w 225"/>
                <a:gd name="T1" fmla="*/ 128 h 256"/>
                <a:gd name="T2" fmla="*/ 127 w 225"/>
                <a:gd name="T3" fmla="*/ 0 h 256"/>
                <a:gd name="T4" fmla="*/ 223 w 225"/>
                <a:gd name="T5" fmla="*/ 46 h 256"/>
                <a:gd name="T6" fmla="*/ 199 w 225"/>
                <a:gd name="T7" fmla="*/ 61 h 256"/>
                <a:gd name="T8" fmla="*/ 127 w 225"/>
                <a:gd name="T9" fmla="*/ 27 h 256"/>
                <a:gd name="T10" fmla="*/ 32 w 225"/>
                <a:gd name="T11" fmla="*/ 128 h 256"/>
                <a:gd name="T12" fmla="*/ 127 w 225"/>
                <a:gd name="T13" fmla="*/ 228 h 256"/>
                <a:gd name="T14" fmla="*/ 194 w 225"/>
                <a:gd name="T15" fmla="*/ 202 h 256"/>
                <a:gd name="T16" fmla="*/ 194 w 225"/>
                <a:gd name="T17" fmla="*/ 148 h 256"/>
                <a:gd name="T18" fmla="*/ 124 w 225"/>
                <a:gd name="T19" fmla="*/ 148 h 256"/>
                <a:gd name="T20" fmla="*/ 124 w 225"/>
                <a:gd name="T21" fmla="*/ 121 h 256"/>
                <a:gd name="T22" fmla="*/ 225 w 225"/>
                <a:gd name="T23" fmla="*/ 121 h 256"/>
                <a:gd name="T24" fmla="*/ 225 w 225"/>
                <a:gd name="T25" fmla="*/ 213 h 256"/>
                <a:gd name="T26" fmla="*/ 127 w 225"/>
                <a:gd name="T27" fmla="*/ 256 h 256"/>
                <a:gd name="T28" fmla="*/ 0 w 225"/>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56">
                  <a:moveTo>
                    <a:pt x="0" y="128"/>
                  </a:moveTo>
                  <a:cubicBezTo>
                    <a:pt x="0" y="51"/>
                    <a:pt x="57" y="0"/>
                    <a:pt x="127" y="0"/>
                  </a:cubicBezTo>
                  <a:cubicBezTo>
                    <a:pt x="172" y="0"/>
                    <a:pt x="202" y="19"/>
                    <a:pt x="223" y="46"/>
                  </a:cubicBezTo>
                  <a:cubicBezTo>
                    <a:pt x="199" y="61"/>
                    <a:pt x="199" y="61"/>
                    <a:pt x="199" y="61"/>
                  </a:cubicBezTo>
                  <a:cubicBezTo>
                    <a:pt x="183" y="41"/>
                    <a:pt x="157" y="27"/>
                    <a:pt x="127" y="27"/>
                  </a:cubicBezTo>
                  <a:cubicBezTo>
                    <a:pt x="73" y="27"/>
                    <a:pt x="32" y="68"/>
                    <a:pt x="32" y="128"/>
                  </a:cubicBezTo>
                  <a:cubicBezTo>
                    <a:pt x="32" y="186"/>
                    <a:pt x="73" y="228"/>
                    <a:pt x="127" y="228"/>
                  </a:cubicBezTo>
                  <a:cubicBezTo>
                    <a:pt x="157" y="228"/>
                    <a:pt x="182" y="214"/>
                    <a:pt x="194" y="202"/>
                  </a:cubicBezTo>
                  <a:cubicBezTo>
                    <a:pt x="194" y="148"/>
                    <a:pt x="194" y="148"/>
                    <a:pt x="194" y="148"/>
                  </a:cubicBezTo>
                  <a:cubicBezTo>
                    <a:pt x="124" y="148"/>
                    <a:pt x="124" y="148"/>
                    <a:pt x="124" y="148"/>
                  </a:cubicBezTo>
                  <a:cubicBezTo>
                    <a:pt x="124" y="121"/>
                    <a:pt x="124" y="121"/>
                    <a:pt x="124" y="121"/>
                  </a:cubicBezTo>
                  <a:cubicBezTo>
                    <a:pt x="225" y="121"/>
                    <a:pt x="225" y="121"/>
                    <a:pt x="225" y="121"/>
                  </a:cubicBezTo>
                  <a:cubicBezTo>
                    <a:pt x="225" y="213"/>
                    <a:pt x="225" y="213"/>
                    <a:pt x="225" y="213"/>
                  </a:cubicBezTo>
                  <a:cubicBezTo>
                    <a:pt x="202" y="239"/>
                    <a:pt x="168" y="256"/>
                    <a:pt x="127" y="256"/>
                  </a:cubicBezTo>
                  <a:cubicBezTo>
                    <a:pt x="57" y="256"/>
                    <a:pt x="0" y="205"/>
                    <a:pt x="0" y="128"/>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E607B191-6BCF-436C-9287-C5BBC76EF482}"/>
                </a:ext>
              </a:extLst>
            </p:cNvPr>
            <p:cNvSpPr>
              <a:spLocks/>
            </p:cNvSpPr>
            <p:nvPr userDrawn="1"/>
          </p:nvSpPr>
          <p:spPr bwMode="gray">
            <a:xfrm>
              <a:off x="5322" y="170"/>
              <a:ext cx="47" cy="73"/>
            </a:xfrm>
            <a:custGeom>
              <a:avLst/>
              <a:gdLst>
                <a:gd name="T0" fmla="*/ 9 w 47"/>
                <a:gd name="T1" fmla="*/ 64 h 73"/>
                <a:gd name="T2" fmla="*/ 47 w 47"/>
                <a:gd name="T3" fmla="*/ 64 h 73"/>
                <a:gd name="T4" fmla="*/ 47 w 47"/>
                <a:gd name="T5" fmla="*/ 73 h 73"/>
                <a:gd name="T6" fmla="*/ 0 w 47"/>
                <a:gd name="T7" fmla="*/ 73 h 73"/>
                <a:gd name="T8" fmla="*/ 0 w 47"/>
                <a:gd name="T9" fmla="*/ 0 h 73"/>
                <a:gd name="T10" fmla="*/ 9 w 47"/>
                <a:gd name="T11" fmla="*/ 0 h 73"/>
                <a:gd name="T12" fmla="*/ 9 w 47"/>
                <a:gd name="T13" fmla="*/ 64 h 73"/>
              </a:gdLst>
              <a:ahLst/>
              <a:cxnLst>
                <a:cxn ang="0">
                  <a:pos x="T0" y="T1"/>
                </a:cxn>
                <a:cxn ang="0">
                  <a:pos x="T2" y="T3"/>
                </a:cxn>
                <a:cxn ang="0">
                  <a:pos x="T4" y="T5"/>
                </a:cxn>
                <a:cxn ang="0">
                  <a:pos x="T6" y="T7"/>
                </a:cxn>
                <a:cxn ang="0">
                  <a:pos x="T8" y="T9"/>
                </a:cxn>
                <a:cxn ang="0">
                  <a:pos x="T10" y="T11"/>
                </a:cxn>
                <a:cxn ang="0">
                  <a:pos x="T12" y="T13"/>
                </a:cxn>
              </a:cxnLst>
              <a:rect l="0" t="0" r="r" b="b"/>
              <a:pathLst>
                <a:path w="47" h="73">
                  <a:moveTo>
                    <a:pt x="9" y="64"/>
                  </a:moveTo>
                  <a:lnTo>
                    <a:pt x="47" y="64"/>
                  </a:lnTo>
                  <a:lnTo>
                    <a:pt x="47" y="73"/>
                  </a:lnTo>
                  <a:lnTo>
                    <a:pt x="0" y="73"/>
                  </a:lnTo>
                  <a:lnTo>
                    <a:pt x="0" y="0"/>
                  </a:lnTo>
                  <a:lnTo>
                    <a:pt x="9" y="0"/>
                  </a:lnTo>
                  <a:lnTo>
                    <a:pt x="9" y="64"/>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4A13F021-B62C-4193-9DB0-2320D40A394F}"/>
                </a:ext>
              </a:extLst>
            </p:cNvPr>
            <p:cNvSpPr>
              <a:spLocks noEditPoints="1"/>
            </p:cNvSpPr>
            <p:nvPr userDrawn="1"/>
          </p:nvSpPr>
          <p:spPr bwMode="gray">
            <a:xfrm>
              <a:off x="5628" y="169"/>
              <a:ext cx="18" cy="18"/>
            </a:xfrm>
            <a:custGeom>
              <a:avLst/>
              <a:gdLst>
                <a:gd name="T0" fmla="*/ 30 w 61"/>
                <a:gd name="T1" fmla="*/ 60 h 60"/>
                <a:gd name="T2" fmla="*/ 0 w 61"/>
                <a:gd name="T3" fmla="*/ 30 h 60"/>
                <a:gd name="T4" fmla="*/ 31 w 61"/>
                <a:gd name="T5" fmla="*/ 0 h 60"/>
                <a:gd name="T6" fmla="*/ 60 w 61"/>
                <a:gd name="T7" fmla="*/ 30 h 60"/>
                <a:gd name="T8" fmla="*/ 30 w 61"/>
                <a:gd name="T9" fmla="*/ 60 h 60"/>
                <a:gd name="T10" fmla="*/ 30 w 61"/>
                <a:gd name="T11" fmla="*/ 5 h 60"/>
                <a:gd name="T12" fmla="*/ 5 w 61"/>
                <a:gd name="T13" fmla="*/ 30 h 60"/>
                <a:gd name="T14" fmla="*/ 30 w 61"/>
                <a:gd name="T15" fmla="*/ 55 h 60"/>
                <a:gd name="T16" fmla="*/ 56 w 61"/>
                <a:gd name="T17" fmla="*/ 30 h 60"/>
                <a:gd name="T18" fmla="*/ 30 w 61"/>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60"/>
                  </a:moveTo>
                  <a:cubicBezTo>
                    <a:pt x="14" y="60"/>
                    <a:pt x="0" y="46"/>
                    <a:pt x="0" y="30"/>
                  </a:cubicBezTo>
                  <a:cubicBezTo>
                    <a:pt x="0" y="13"/>
                    <a:pt x="14" y="0"/>
                    <a:pt x="31" y="0"/>
                  </a:cubicBezTo>
                  <a:cubicBezTo>
                    <a:pt x="47" y="0"/>
                    <a:pt x="61" y="13"/>
                    <a:pt x="60" y="30"/>
                  </a:cubicBezTo>
                  <a:cubicBezTo>
                    <a:pt x="60" y="47"/>
                    <a:pt x="47" y="60"/>
                    <a:pt x="30" y="60"/>
                  </a:cubicBezTo>
                  <a:close/>
                  <a:moveTo>
                    <a:pt x="30" y="5"/>
                  </a:moveTo>
                  <a:cubicBezTo>
                    <a:pt x="16" y="5"/>
                    <a:pt x="5" y="16"/>
                    <a:pt x="5" y="30"/>
                  </a:cubicBezTo>
                  <a:cubicBezTo>
                    <a:pt x="5" y="44"/>
                    <a:pt x="16" y="55"/>
                    <a:pt x="30" y="55"/>
                  </a:cubicBezTo>
                  <a:cubicBezTo>
                    <a:pt x="44" y="55"/>
                    <a:pt x="56" y="44"/>
                    <a:pt x="56" y="30"/>
                  </a:cubicBezTo>
                  <a:cubicBezTo>
                    <a:pt x="56" y="16"/>
                    <a:pt x="44" y="5"/>
                    <a:pt x="30" y="5"/>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6C389097-C31E-47E7-9348-F3EB15807711}"/>
                </a:ext>
              </a:extLst>
            </p:cNvPr>
            <p:cNvSpPr>
              <a:spLocks noEditPoints="1"/>
            </p:cNvSpPr>
            <p:nvPr userDrawn="1"/>
          </p:nvSpPr>
          <p:spPr bwMode="gray">
            <a:xfrm>
              <a:off x="5633" y="173"/>
              <a:ext cx="8" cy="10"/>
            </a:xfrm>
            <a:custGeom>
              <a:avLst/>
              <a:gdLst>
                <a:gd name="T0" fmla="*/ 0 w 26"/>
                <a:gd name="T1" fmla="*/ 0 h 33"/>
                <a:gd name="T2" fmla="*/ 11 w 26"/>
                <a:gd name="T3" fmla="*/ 0 h 33"/>
                <a:gd name="T4" fmla="*/ 21 w 26"/>
                <a:gd name="T5" fmla="*/ 2 h 33"/>
                <a:gd name="T6" fmla="*/ 25 w 26"/>
                <a:gd name="T7" fmla="*/ 11 h 33"/>
                <a:gd name="T8" fmla="*/ 18 w 26"/>
                <a:gd name="T9" fmla="*/ 20 h 33"/>
                <a:gd name="T10" fmla="*/ 26 w 26"/>
                <a:gd name="T11" fmla="*/ 33 h 33"/>
                <a:gd name="T12" fmla="*/ 18 w 26"/>
                <a:gd name="T13" fmla="*/ 33 h 33"/>
                <a:gd name="T14" fmla="*/ 12 w 26"/>
                <a:gd name="T15" fmla="*/ 21 h 33"/>
                <a:gd name="T16" fmla="*/ 6 w 26"/>
                <a:gd name="T17" fmla="*/ 21 h 33"/>
                <a:gd name="T18" fmla="*/ 6 w 26"/>
                <a:gd name="T19" fmla="*/ 33 h 33"/>
                <a:gd name="T20" fmla="*/ 0 w 26"/>
                <a:gd name="T21" fmla="*/ 33 h 33"/>
                <a:gd name="T22" fmla="*/ 0 w 26"/>
                <a:gd name="T23" fmla="*/ 0 h 33"/>
                <a:gd name="T24" fmla="*/ 6 w 26"/>
                <a:gd name="T25" fmla="*/ 5 h 33"/>
                <a:gd name="T26" fmla="*/ 6 w 26"/>
                <a:gd name="T27" fmla="*/ 16 h 33"/>
                <a:gd name="T28" fmla="*/ 8 w 26"/>
                <a:gd name="T29" fmla="*/ 16 h 33"/>
                <a:gd name="T30" fmla="*/ 12 w 26"/>
                <a:gd name="T31" fmla="*/ 16 h 33"/>
                <a:gd name="T32" fmla="*/ 18 w 26"/>
                <a:gd name="T33" fmla="*/ 10 h 33"/>
                <a:gd name="T34" fmla="*/ 16 w 26"/>
                <a:gd name="T35" fmla="*/ 6 h 33"/>
                <a:gd name="T36" fmla="*/ 9 w 26"/>
                <a:gd name="T37" fmla="*/ 5 h 33"/>
                <a:gd name="T38" fmla="*/ 6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5" y="0"/>
                    <a:pt x="18" y="0"/>
                    <a:pt x="21" y="2"/>
                  </a:cubicBezTo>
                  <a:cubicBezTo>
                    <a:pt x="23" y="4"/>
                    <a:pt x="25" y="7"/>
                    <a:pt x="25" y="11"/>
                  </a:cubicBezTo>
                  <a:cubicBezTo>
                    <a:pt x="25" y="17"/>
                    <a:pt x="20" y="19"/>
                    <a:pt x="18" y="20"/>
                  </a:cubicBezTo>
                  <a:cubicBezTo>
                    <a:pt x="26" y="33"/>
                    <a:pt x="26" y="33"/>
                    <a:pt x="26" y="33"/>
                  </a:cubicBezTo>
                  <a:cubicBezTo>
                    <a:pt x="18" y="33"/>
                    <a:pt x="18" y="33"/>
                    <a:pt x="18" y="33"/>
                  </a:cubicBezTo>
                  <a:cubicBezTo>
                    <a:pt x="12" y="21"/>
                    <a:pt x="12" y="21"/>
                    <a:pt x="12" y="21"/>
                  </a:cubicBezTo>
                  <a:cubicBezTo>
                    <a:pt x="6" y="21"/>
                    <a:pt x="6" y="21"/>
                    <a:pt x="6" y="21"/>
                  </a:cubicBezTo>
                  <a:cubicBezTo>
                    <a:pt x="6" y="33"/>
                    <a:pt x="6" y="33"/>
                    <a:pt x="6" y="33"/>
                  </a:cubicBezTo>
                  <a:cubicBezTo>
                    <a:pt x="0" y="33"/>
                    <a:pt x="0" y="33"/>
                    <a:pt x="0" y="33"/>
                  </a:cubicBezTo>
                  <a:lnTo>
                    <a:pt x="0" y="0"/>
                  </a:lnTo>
                  <a:close/>
                  <a:moveTo>
                    <a:pt x="6" y="5"/>
                  </a:moveTo>
                  <a:cubicBezTo>
                    <a:pt x="6" y="16"/>
                    <a:pt x="6" y="16"/>
                    <a:pt x="6" y="16"/>
                  </a:cubicBezTo>
                  <a:cubicBezTo>
                    <a:pt x="8" y="16"/>
                    <a:pt x="8" y="16"/>
                    <a:pt x="8" y="16"/>
                  </a:cubicBezTo>
                  <a:cubicBezTo>
                    <a:pt x="10" y="16"/>
                    <a:pt x="11" y="16"/>
                    <a:pt x="12" y="16"/>
                  </a:cubicBezTo>
                  <a:cubicBezTo>
                    <a:pt x="14" y="16"/>
                    <a:pt x="18" y="15"/>
                    <a:pt x="18" y="10"/>
                  </a:cubicBezTo>
                  <a:cubicBezTo>
                    <a:pt x="18" y="10"/>
                    <a:pt x="18" y="7"/>
                    <a:pt x="16" y="6"/>
                  </a:cubicBezTo>
                  <a:cubicBezTo>
                    <a:pt x="14" y="5"/>
                    <a:pt x="13" y="5"/>
                    <a:pt x="9" y="5"/>
                  </a:cubicBezTo>
                  <a:lnTo>
                    <a:pt x="6" y="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TextBox 30">
            <a:extLst>
              <a:ext uri="{FF2B5EF4-FFF2-40B4-BE49-F238E27FC236}">
                <a16:creationId xmlns:a16="http://schemas.microsoft.com/office/drawing/2014/main" id="{88F3BF40-91B0-4357-B779-6B3D170BC6B8}"/>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33" name="Picture 32">
            <a:extLst>
              <a:ext uri="{FF2B5EF4-FFF2-40B4-BE49-F238E27FC236}">
                <a16:creationId xmlns:a16="http://schemas.microsoft.com/office/drawing/2014/main" id="{04CF654D-E1BD-4257-BF90-82CC4E46AD6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
        <p:nvSpPr>
          <p:cNvPr id="34" name="Rectangle 33">
            <a:extLst>
              <a:ext uri="{FF2B5EF4-FFF2-40B4-BE49-F238E27FC236}">
                <a16:creationId xmlns:a16="http://schemas.microsoft.com/office/drawing/2014/main" id="{3A42CB4E-95BE-2041-8CCE-676ED96995EF}"/>
              </a:ext>
            </a:extLst>
          </p:cNvPr>
          <p:cNvSpPr/>
          <p:nvPr userDrawn="1"/>
        </p:nvSpPr>
        <p:spPr>
          <a:xfrm>
            <a:off x="11622218" y="6407506"/>
            <a:ext cx="150682" cy="200055"/>
          </a:xfrm>
          <a:prstGeom prst="rect">
            <a:avLst/>
          </a:prstGeom>
        </p:spPr>
        <p:txBody>
          <a:bodyPr wrap="square" lIns="0" rIns="0" bIns="0">
            <a:noAutofit/>
          </a:bodyPr>
          <a:lstStyle/>
          <a:p>
            <a:pPr algn="r"/>
            <a:fld id="{40CE46C5-A58C-4D27-BD21-B4D24E8AE673}" type="slidenum">
              <a:rPr lang="en-US" sz="1000" kern="1200" smtClean="0">
                <a:solidFill>
                  <a:schemeClr val="tx2"/>
                </a:solidFill>
                <a:latin typeface="+mn-lt"/>
                <a:ea typeface="+mn-ea"/>
                <a:cs typeface="Segoe UI Semibold" panose="020B0702040204020203" pitchFamily="34" charset="0"/>
              </a:rPr>
              <a:pPr algn="r"/>
              <a:t>‹#›</a:t>
            </a:fld>
            <a:endParaRPr lang="en-US" sz="1100" kern="1200">
              <a:solidFill>
                <a:schemeClr val="tx2"/>
              </a:solidFill>
              <a:latin typeface="+mn-lt"/>
              <a:ea typeface="+mn-ea"/>
              <a:cs typeface="Segoe UI Semibold" panose="020B0702040204020203" pitchFamily="34" charset="0"/>
            </a:endParaRPr>
          </a:p>
        </p:txBody>
      </p:sp>
    </p:spTree>
    <p:extLst>
      <p:ext uri="{BB962C8B-B14F-4D97-AF65-F5344CB8AC3E}">
        <p14:creationId xmlns:p14="http://schemas.microsoft.com/office/powerpoint/2010/main" val="114254613"/>
      </p:ext>
    </p:extLst>
  </p:cSld>
  <p:clrMapOvr>
    <a:masterClrMapping/>
  </p:clrMapOvr>
  <p:extLst>
    <p:ext uri="{DCECCB84-F9BA-43D5-87BE-67443E8EF086}">
      <p15:sldGuideLst xmlns:p15="http://schemas.microsoft.com/office/powerpoint/2012/main">
        <p15:guide id="1" orient="horz" pos="2184">
          <p15:clr>
            <a:srgbClr val="FBAE40"/>
          </p15:clr>
        </p15:guide>
      </p15:sldGuideLst>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Custom Content">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1810DCBD-83C2-4074-84C8-8918322B443B}"/>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0" name="Text Placeholder 3">
            <a:extLst>
              <a:ext uri="{FF2B5EF4-FFF2-40B4-BE49-F238E27FC236}">
                <a16:creationId xmlns:a16="http://schemas.microsoft.com/office/drawing/2014/main" id="{602F315B-D41A-4B55-8186-11895E004B29}"/>
              </a:ext>
            </a:extLst>
          </p:cNvPr>
          <p:cNvSpPr>
            <a:spLocks noGrp="1"/>
          </p:cNvSpPr>
          <p:nvPr>
            <p:ph type="body" sz="quarter" idx="19" hasCustomPrompt="1"/>
          </p:nvPr>
        </p:nvSpPr>
        <p:spPr>
          <a:xfrm>
            <a:off x="419098" y="187473"/>
            <a:ext cx="8418056"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8" name="Footer Placeholder 4">
            <a:extLst>
              <a:ext uri="{FF2B5EF4-FFF2-40B4-BE49-F238E27FC236}">
                <a16:creationId xmlns:a16="http://schemas.microsoft.com/office/drawing/2014/main" id="{D9309C1A-84CE-1646-983B-4E97CDB0B25D}"/>
              </a:ext>
            </a:extLst>
          </p:cNvPr>
          <p:cNvSpPr>
            <a:spLocks noGrp="1"/>
          </p:cNvSpPr>
          <p:nvPr>
            <p:ph type="ftr" sz="quarter" idx="3"/>
          </p:nvPr>
        </p:nvSpPr>
        <p:spPr>
          <a:xfrm>
            <a:off x="419099" y="6172200"/>
            <a:ext cx="9913480" cy="435361"/>
          </a:xfrm>
          <a:prstGeom prst="rect">
            <a:avLst/>
          </a:prstGeom>
        </p:spPr>
        <p:txBody>
          <a:bodyPr vert="horz" wrap="square" lIns="0" tIns="0" rIns="0" bIns="0" rtlCol="0" anchor="b">
            <a:noAutofit/>
          </a:bodyPr>
          <a:lstStyle>
            <a:lvl1pPr>
              <a:defRPr lang="en-US" sz="1000" smtClean="0">
                <a:solidFill>
                  <a:schemeClr val="bg2">
                    <a:lumMod val="50000"/>
                  </a:schemeClr>
                </a:solidFill>
              </a:defRPr>
            </a:lvl1pPr>
          </a:lstStyle>
          <a:p>
            <a:pPr marL="114300" indent="-114300" defTabSz="457200">
              <a:buFont typeface="+mj-lt"/>
              <a:buAutoNum type="arabicPeriod"/>
            </a:pPr>
            <a:endParaRPr lang="en-US"/>
          </a:p>
        </p:txBody>
      </p:sp>
      <p:sp>
        <p:nvSpPr>
          <p:cNvPr id="12" name="Title Placeholder 1">
            <a:extLst>
              <a:ext uri="{FF2B5EF4-FFF2-40B4-BE49-F238E27FC236}">
                <a16:creationId xmlns:a16="http://schemas.microsoft.com/office/drawing/2014/main" id="{8FBA8A26-3A4E-B14D-941D-2CF8C90555D3}"/>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lvl1pPr>
              <a:defRPr>
                <a:solidFill>
                  <a:schemeClr val="accent3"/>
                </a:solidFill>
              </a:defRPr>
            </a:lvl1pPr>
          </a:lstStyle>
          <a:p>
            <a:r>
              <a:rPr lang="en-US"/>
              <a:t>Click to add headline</a:t>
            </a:r>
            <a:endParaRPr lang="de-DE"/>
          </a:p>
        </p:txBody>
      </p:sp>
    </p:spTree>
    <p:extLst>
      <p:ext uri="{BB962C8B-B14F-4D97-AF65-F5344CB8AC3E}">
        <p14:creationId xmlns:p14="http://schemas.microsoft.com/office/powerpoint/2010/main" val="1538531711"/>
      </p:ext>
    </p:extLst>
  </p:cSld>
  <p:clrMapOvr>
    <a:masterClrMapping/>
  </p:clrMapOvr>
  <p:extLst>
    <p:ext uri="{DCECCB84-F9BA-43D5-87BE-67443E8EF086}">
      <p15:sldGuideLst xmlns:p15="http://schemas.microsoft.com/office/powerpoint/2012/main"/>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6FBDE1-EA11-44F7-8A98-BAA6F2226D61}"/>
              </a:ext>
            </a:extLst>
          </p:cNvPr>
          <p:cNvSpPr>
            <a:spLocks noGrp="1"/>
          </p:cNvSpPr>
          <p:nvPr>
            <p:ph type="title" hasCustomPrompt="1"/>
          </p:nvPr>
        </p:nvSpPr>
        <p:spPr/>
        <p:txBody>
          <a:bodyPr wrap="square">
            <a:noAutofit/>
          </a:bodyPr>
          <a:lstStyle>
            <a:lvl1pPr>
              <a:defRPr/>
            </a:lvl1pPr>
          </a:lstStyle>
          <a:p>
            <a:r>
              <a:rPr lang="en-US"/>
              <a:t>Click to add headline</a:t>
            </a:r>
            <a:endParaRPr lang="en-US" noProof="0"/>
          </a:p>
        </p:txBody>
      </p:sp>
      <p:sp>
        <p:nvSpPr>
          <p:cNvPr id="2" name="Footer Placeholder 1">
            <a:extLst>
              <a:ext uri="{FF2B5EF4-FFF2-40B4-BE49-F238E27FC236}">
                <a16:creationId xmlns:a16="http://schemas.microsoft.com/office/drawing/2014/main" id="{561D3672-BB3B-4A72-A8DF-64EEE1BDFD63}"/>
              </a:ext>
            </a:extLst>
          </p:cNvPr>
          <p:cNvSpPr>
            <a:spLocks noGrp="1"/>
          </p:cNvSpPr>
          <p:nvPr>
            <p:ph type="ftr" sz="quarter" idx="10"/>
          </p:nvPr>
        </p:nvSpPr>
        <p:spPr/>
        <p:txBody>
          <a:bodyPr wrap="square">
            <a:noAutofit/>
          </a:bodyPr>
          <a:lstStyle/>
          <a:p>
            <a:pPr marL="114300" indent="-114300" defTabSz="457200">
              <a:buFont typeface="+mj-lt"/>
              <a:buAutoNum type="arabicPeriod"/>
            </a:pPr>
            <a:endParaRPr lang="en-US"/>
          </a:p>
        </p:txBody>
      </p:sp>
      <p:sp>
        <p:nvSpPr>
          <p:cNvPr id="4" name="Content Placeholder 3">
            <a:extLst>
              <a:ext uri="{FF2B5EF4-FFF2-40B4-BE49-F238E27FC236}">
                <a16:creationId xmlns:a16="http://schemas.microsoft.com/office/drawing/2014/main" id="{51F33488-9585-4F16-AB7D-82B2FE7ED704}"/>
              </a:ext>
            </a:extLst>
          </p:cNvPr>
          <p:cNvSpPr>
            <a:spLocks noGrp="1"/>
          </p:cNvSpPr>
          <p:nvPr>
            <p:ph sz="quarter" idx="20"/>
          </p:nvPr>
        </p:nvSpPr>
        <p:spPr>
          <a:xfrm>
            <a:off x="419099" y="1790700"/>
            <a:ext cx="11163302"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ubtitle 2">
            <a:extLst>
              <a:ext uri="{FF2B5EF4-FFF2-40B4-BE49-F238E27FC236}">
                <a16:creationId xmlns:a16="http://schemas.microsoft.com/office/drawing/2014/main" id="{3638EB64-4331-C447-A858-ECEB56782F97}"/>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3" name="Text Placeholder 3">
            <a:extLst>
              <a:ext uri="{FF2B5EF4-FFF2-40B4-BE49-F238E27FC236}">
                <a16:creationId xmlns:a16="http://schemas.microsoft.com/office/drawing/2014/main" id="{B3ED1A7F-D783-BD4D-8AD1-C36B0C35A9EF}"/>
              </a:ext>
            </a:extLst>
          </p:cNvPr>
          <p:cNvSpPr>
            <a:spLocks noGrp="1"/>
          </p:cNvSpPr>
          <p:nvPr>
            <p:ph type="body" sz="quarter" idx="19" hasCustomPrompt="1"/>
          </p:nvPr>
        </p:nvSpPr>
        <p:spPr>
          <a:xfrm>
            <a:off x="419098" y="187473"/>
            <a:ext cx="8418056"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Tree>
    <p:extLst>
      <p:ext uri="{BB962C8B-B14F-4D97-AF65-F5344CB8AC3E}">
        <p14:creationId xmlns:p14="http://schemas.microsoft.com/office/powerpoint/2010/main" val="2567984898"/>
      </p:ext>
    </p:extLst>
  </p:cSld>
  <p:clrMapOvr>
    <a:masterClrMapping/>
  </p:clrMapOvr>
  <p:extLst>
    <p:ext uri="{DCECCB84-F9BA-43D5-87BE-67443E8EF086}">
      <p15:sldGuideLst xmlns:p15="http://schemas.microsoft.com/office/powerpoint/2012/main"/>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CF353-BAA6-4637-9018-342714672481}"/>
              </a:ext>
            </a:extLst>
          </p:cNvPr>
          <p:cNvSpPr>
            <a:spLocks noGrp="1"/>
          </p:cNvSpPr>
          <p:nvPr>
            <p:ph type="title" hasCustomPrompt="1"/>
          </p:nvPr>
        </p:nvSpPr>
        <p:spPr/>
        <p:txBody>
          <a:bodyPr wrap="square">
            <a:noAutofit/>
          </a:bodyPr>
          <a:lstStyle>
            <a:lvl1pPr>
              <a:defRPr/>
            </a:lvl1pPr>
          </a:lstStyle>
          <a:p>
            <a:r>
              <a:rPr lang="en-US"/>
              <a:t>Click to add headline</a:t>
            </a:r>
            <a:endParaRPr lang="en-US" noProof="0"/>
          </a:p>
        </p:txBody>
      </p:sp>
      <p:sp>
        <p:nvSpPr>
          <p:cNvPr id="5" name="Text Placeholder 4">
            <a:extLst>
              <a:ext uri="{FF2B5EF4-FFF2-40B4-BE49-F238E27FC236}">
                <a16:creationId xmlns:a16="http://schemas.microsoft.com/office/drawing/2014/main" id="{E890BB97-AD60-4838-8831-6AA7160E02BF}"/>
              </a:ext>
            </a:extLst>
          </p:cNvPr>
          <p:cNvSpPr>
            <a:spLocks noGrp="1"/>
          </p:cNvSpPr>
          <p:nvPr>
            <p:ph type="body" sz="quarter" idx="14"/>
          </p:nvPr>
        </p:nvSpPr>
        <p:spPr>
          <a:xfrm>
            <a:off x="419100" y="1790700"/>
            <a:ext cx="11157204"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3F21FABA-87D5-445E-ABC9-C167A7A65B71}"/>
              </a:ext>
            </a:extLst>
          </p:cNvPr>
          <p:cNvSpPr>
            <a:spLocks noGrp="1"/>
          </p:cNvSpPr>
          <p:nvPr>
            <p:ph type="ftr" sz="quarter" idx="15"/>
          </p:nvPr>
        </p:nvSpPr>
        <p:spPr/>
        <p:txBody>
          <a:bodyPr wrap="square">
            <a:noAutofit/>
          </a:bodyPr>
          <a:lstStyle/>
          <a:p>
            <a:pPr marL="114300" indent="-114300" defTabSz="457200">
              <a:buFont typeface="+mj-lt"/>
              <a:buAutoNum type="arabicPeriod"/>
            </a:pPr>
            <a:endParaRPr lang="en-US"/>
          </a:p>
        </p:txBody>
      </p:sp>
      <p:sp>
        <p:nvSpPr>
          <p:cNvPr id="9" name="Subtitle 2">
            <a:extLst>
              <a:ext uri="{FF2B5EF4-FFF2-40B4-BE49-F238E27FC236}">
                <a16:creationId xmlns:a16="http://schemas.microsoft.com/office/drawing/2014/main" id="{421D7C3B-BEFA-7A47-823F-7812B89D9400}"/>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0" name="Text Placeholder 3">
            <a:extLst>
              <a:ext uri="{FF2B5EF4-FFF2-40B4-BE49-F238E27FC236}">
                <a16:creationId xmlns:a16="http://schemas.microsoft.com/office/drawing/2014/main" id="{491798F8-E4DD-FA44-8248-0D57805D362B}"/>
              </a:ext>
            </a:extLst>
          </p:cNvPr>
          <p:cNvSpPr>
            <a:spLocks noGrp="1"/>
          </p:cNvSpPr>
          <p:nvPr>
            <p:ph type="body" sz="quarter" idx="19" hasCustomPrompt="1"/>
          </p:nvPr>
        </p:nvSpPr>
        <p:spPr>
          <a:xfrm>
            <a:off x="419098" y="187473"/>
            <a:ext cx="8418056"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Tree>
    <p:extLst>
      <p:ext uri="{BB962C8B-B14F-4D97-AF65-F5344CB8AC3E}">
        <p14:creationId xmlns:p14="http://schemas.microsoft.com/office/powerpoint/2010/main" val="31910364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025CBD-C07A-4BC2-ACBB-A74CE82B8EE4}"/>
              </a:ext>
            </a:extLst>
          </p:cNvPr>
          <p:cNvSpPr>
            <a:spLocks noGrp="1"/>
          </p:cNvSpPr>
          <p:nvPr>
            <p:ph type="body" sz="quarter" idx="14"/>
          </p:nvPr>
        </p:nvSpPr>
        <p:spPr>
          <a:xfrm>
            <a:off x="419098" y="1790701"/>
            <a:ext cx="5486402"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21D4A43A-982B-4D3A-96FC-248B24FA167B}"/>
              </a:ext>
            </a:extLst>
          </p:cNvPr>
          <p:cNvSpPr>
            <a:spLocks noGrp="1"/>
          </p:cNvSpPr>
          <p:nvPr>
            <p:ph type="body" sz="quarter" idx="15"/>
          </p:nvPr>
        </p:nvSpPr>
        <p:spPr>
          <a:xfrm>
            <a:off x="6286502" y="1790700"/>
            <a:ext cx="5482866" cy="4381500"/>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387FEDF-E2B4-48D2-A534-D42A1C1B4F93}"/>
              </a:ext>
            </a:extLst>
          </p:cNvPr>
          <p:cNvSpPr>
            <a:spLocks noGrp="1"/>
          </p:cNvSpPr>
          <p:nvPr>
            <p:ph type="ftr" sz="quarter" idx="16"/>
          </p:nvPr>
        </p:nvSpPr>
        <p:spPr/>
        <p:txBody>
          <a:bodyPr wrap="square">
            <a:noAutofit/>
          </a:bodyPr>
          <a:lstStyle/>
          <a:p>
            <a:pPr marL="114300" indent="-114300" defTabSz="457200">
              <a:buFont typeface="+mj-lt"/>
              <a:buAutoNum type="arabicPeriod"/>
            </a:pPr>
            <a:endParaRPr lang="en-US"/>
          </a:p>
        </p:txBody>
      </p:sp>
      <p:sp>
        <p:nvSpPr>
          <p:cNvPr id="11" name="Subtitle 2">
            <a:extLst>
              <a:ext uri="{FF2B5EF4-FFF2-40B4-BE49-F238E27FC236}">
                <a16:creationId xmlns:a16="http://schemas.microsoft.com/office/drawing/2014/main" id="{2E0E1AE3-7593-8148-906B-4C2B787A5F16}"/>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3" name="Text Placeholder 3">
            <a:extLst>
              <a:ext uri="{FF2B5EF4-FFF2-40B4-BE49-F238E27FC236}">
                <a16:creationId xmlns:a16="http://schemas.microsoft.com/office/drawing/2014/main" id="{C85FD4A4-CD13-5A47-9E05-59402A296E89}"/>
              </a:ext>
            </a:extLst>
          </p:cNvPr>
          <p:cNvSpPr>
            <a:spLocks noGrp="1"/>
          </p:cNvSpPr>
          <p:nvPr>
            <p:ph type="body" sz="quarter" idx="19" hasCustomPrompt="1"/>
          </p:nvPr>
        </p:nvSpPr>
        <p:spPr>
          <a:xfrm>
            <a:off x="419098" y="187473"/>
            <a:ext cx="5486401"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5" name="Title Placeholder 1">
            <a:extLst>
              <a:ext uri="{FF2B5EF4-FFF2-40B4-BE49-F238E27FC236}">
                <a16:creationId xmlns:a16="http://schemas.microsoft.com/office/drawing/2014/main" id="{0223F9AC-EA44-E340-AB96-DA7BF8BFDA72}"/>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p>
            <a:r>
              <a:rPr lang="en-US"/>
              <a:t>Click to add headline</a:t>
            </a:r>
            <a:endParaRPr lang="de-DE"/>
          </a:p>
        </p:txBody>
      </p:sp>
    </p:spTree>
    <p:extLst>
      <p:ext uri="{BB962C8B-B14F-4D97-AF65-F5344CB8AC3E}">
        <p14:creationId xmlns:p14="http://schemas.microsoft.com/office/powerpoint/2010/main" val="626404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0" y="204207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310640"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932445"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6096474" y="27822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panose="020B0504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349813987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Image Full Bleed">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84404D-46C7-46C9-9ECB-2F345495A023}"/>
              </a:ext>
            </a:extLst>
          </p:cNvPr>
          <p:cNvSpPr>
            <a:spLocks noGrp="1"/>
          </p:cNvSpPr>
          <p:nvPr>
            <p:ph type="pic" sz="quarter" idx="13" hasCustomPrompt="1"/>
          </p:nvPr>
        </p:nvSpPr>
        <p:spPr bwMode="gray">
          <a:xfrm>
            <a:off x="1524" y="0"/>
            <a:ext cx="12188952" cy="6858000"/>
          </a:xfrm>
          <a:solidFill>
            <a:srgbClr val="858688"/>
          </a:solidFill>
        </p:spPr>
        <p:txBody>
          <a:bodyPr anchor="ctr"/>
          <a:lstStyle>
            <a:lvl1pPr algn="ctr">
              <a:buNone/>
              <a:defRPr>
                <a:solidFill>
                  <a:schemeClr val="bg1"/>
                </a:solidFill>
              </a:defRPr>
            </a:lvl1pPr>
          </a:lstStyle>
          <a:p>
            <a:r>
              <a:rPr lang="en-US" noProof="0"/>
              <a:t>Click here to insert image</a:t>
            </a:r>
          </a:p>
        </p:txBody>
      </p:sp>
      <p:sp>
        <p:nvSpPr>
          <p:cNvPr id="17" name="Text Placeholder 173">
            <a:extLst>
              <a:ext uri="{FF2B5EF4-FFF2-40B4-BE49-F238E27FC236}">
                <a16:creationId xmlns:a16="http://schemas.microsoft.com/office/drawing/2014/main" id="{1FC7D034-5C1B-46B6-A428-34509EBFF7D6}"/>
              </a:ext>
            </a:extLst>
          </p:cNvPr>
          <p:cNvSpPr>
            <a:spLocks noGrp="1"/>
          </p:cNvSpPr>
          <p:nvPr>
            <p:ph type="body" sz="quarter" idx="16" hasCustomPrompt="1"/>
          </p:nvPr>
        </p:nvSpPr>
        <p:spPr bwMode="gray">
          <a:xfrm>
            <a:off x="1905000" y="5632704"/>
            <a:ext cx="10287000" cy="1225296"/>
          </a:xfrm>
          <a:gradFill>
            <a:gsLst>
              <a:gs pos="95000">
                <a:srgbClr val="000000">
                  <a:alpha val="0"/>
                </a:srgbClr>
              </a:gs>
              <a:gs pos="4000">
                <a:srgbClr val="000000">
                  <a:alpha val="60000"/>
                </a:srgbClr>
              </a:gs>
              <a:gs pos="48000">
                <a:srgbClr val="000000">
                  <a:alpha val="0"/>
                </a:srgbClr>
              </a:gs>
            </a:gsLst>
            <a:lin ang="13500000" scaled="1"/>
          </a:gradFill>
        </p:spPr>
        <p:txBody>
          <a:bodyPr wrap="square" lIns="6309360" tIns="91440" rIns="1097280" bIns="246888" anchor="b">
            <a:noAutofit/>
          </a:bodyPr>
          <a:lstStyle>
            <a:lvl1pPr algn="r">
              <a:lnSpc>
                <a:spcPct val="95000"/>
              </a:lnSpc>
              <a:spcBef>
                <a:spcPts val="0"/>
              </a:spcBef>
              <a:buNone/>
              <a:defRPr sz="1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add a caption</a:t>
            </a:r>
          </a:p>
        </p:txBody>
      </p:sp>
      <p:sp>
        <p:nvSpPr>
          <p:cNvPr id="15" name="Footer Placeholder 5">
            <a:extLst>
              <a:ext uri="{FF2B5EF4-FFF2-40B4-BE49-F238E27FC236}">
                <a16:creationId xmlns:a16="http://schemas.microsoft.com/office/drawing/2014/main" id="{66DA4097-0B85-4C00-9414-F19C960564D1}"/>
              </a:ext>
            </a:extLst>
          </p:cNvPr>
          <p:cNvSpPr>
            <a:spLocks noGrp="1"/>
          </p:cNvSpPr>
          <p:nvPr>
            <p:ph type="ftr" sz="quarter" idx="36"/>
          </p:nvPr>
        </p:nvSpPr>
        <p:spPr bwMode="gray">
          <a:xfrm>
            <a:off x="419099" y="6042132"/>
            <a:ext cx="8979408" cy="565429"/>
          </a:xfrm>
        </p:spPr>
        <p:txBody>
          <a:bodyPr vert="horz" wrap="square" lIns="0" tIns="0" rIns="0" bIns="0" rtlCol="0" anchor="b">
            <a:noAutofit/>
          </a:bodyPr>
          <a:lstStyle>
            <a:lvl1pPr>
              <a:defRPr lang="en-US" smtClean="0">
                <a:solidFill>
                  <a:schemeClr val="bg1"/>
                </a:solidFill>
              </a:defRPr>
            </a:lvl1pPr>
          </a:lstStyle>
          <a:p>
            <a:pPr marL="114300" indent="-114300" defTabSz="457200">
              <a:buFont typeface="+mj-lt"/>
              <a:buAutoNum type="arabicPeriod"/>
            </a:pPr>
            <a:endParaRPr lang="en-US"/>
          </a:p>
        </p:txBody>
      </p:sp>
      <p:sp>
        <p:nvSpPr>
          <p:cNvPr id="4" name="Text Placeholder 3">
            <a:extLst>
              <a:ext uri="{FF2B5EF4-FFF2-40B4-BE49-F238E27FC236}">
                <a16:creationId xmlns:a16="http://schemas.microsoft.com/office/drawing/2014/main" id="{C8F93D50-0272-4858-95C9-A18E92672D0C}"/>
              </a:ext>
            </a:extLst>
          </p:cNvPr>
          <p:cNvSpPr>
            <a:spLocks noGrp="1"/>
          </p:cNvSpPr>
          <p:nvPr>
            <p:ph type="body" sz="quarter" idx="37"/>
          </p:nvPr>
        </p:nvSpPr>
        <p:spPr bwMode="gray">
          <a:xfrm>
            <a:off x="419100" y="1790700"/>
            <a:ext cx="5486400" cy="2813050"/>
          </a:xfrm>
        </p:spPr>
        <p:txBody>
          <a:bodyPr wrap="square">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ubtitle 2">
            <a:extLst>
              <a:ext uri="{FF2B5EF4-FFF2-40B4-BE49-F238E27FC236}">
                <a16:creationId xmlns:a16="http://schemas.microsoft.com/office/drawing/2014/main" id="{884DD8EA-D476-6542-AA12-2AF89374F454}"/>
              </a:ext>
            </a:extLst>
          </p:cNvPr>
          <p:cNvSpPr>
            <a:spLocks noGrp="1"/>
          </p:cNvSpPr>
          <p:nvPr>
            <p:ph type="subTitle" idx="1" hasCustomPrompt="1"/>
          </p:nvPr>
        </p:nvSpPr>
        <p:spPr bwMode="gray">
          <a:xfrm>
            <a:off x="419098" y="1215766"/>
            <a:ext cx="11353801" cy="304699"/>
          </a:xfrm>
        </p:spPr>
        <p:txBody>
          <a:bodyPr wrap="square">
            <a:noAutofit/>
          </a:bodyPr>
          <a:lstStyle>
            <a:lvl1pPr marL="0" indent="0" algn="l">
              <a:lnSpc>
                <a:spcPct val="90000"/>
              </a:lnSpc>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3" name="Text Placeholder 3">
            <a:extLst>
              <a:ext uri="{FF2B5EF4-FFF2-40B4-BE49-F238E27FC236}">
                <a16:creationId xmlns:a16="http://schemas.microsoft.com/office/drawing/2014/main" id="{70D9FAA1-E404-0C4E-9E37-A5CDEF32B5D1}"/>
              </a:ext>
            </a:extLst>
          </p:cNvPr>
          <p:cNvSpPr>
            <a:spLocks noGrp="1"/>
          </p:cNvSpPr>
          <p:nvPr>
            <p:ph type="body" sz="quarter" idx="19" hasCustomPrompt="1"/>
          </p:nvPr>
        </p:nvSpPr>
        <p:spPr bwMode="gray">
          <a:xfrm>
            <a:off x="419098" y="187473"/>
            <a:ext cx="8418056" cy="321061"/>
          </a:xfrm>
        </p:spPr>
        <p:txBody>
          <a:bodyPr wrap="square" tIns="0" anchor="ctr" anchorCtr="0">
            <a:noAutofit/>
          </a:bodyPr>
          <a:lstStyle>
            <a:lvl1pPr algn="l">
              <a:buNone/>
              <a:defRPr sz="1200" b="1" i="0" cap="all" baseline="0">
                <a:solidFill>
                  <a:schemeClr val="bg1"/>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4" name="Title Placeholder 1">
            <a:extLst>
              <a:ext uri="{FF2B5EF4-FFF2-40B4-BE49-F238E27FC236}">
                <a16:creationId xmlns:a16="http://schemas.microsoft.com/office/drawing/2014/main" id="{4914CFF7-E38D-E946-8518-AFC3BDF391EB}"/>
              </a:ext>
            </a:extLst>
          </p:cNvPr>
          <p:cNvSpPr>
            <a:spLocks noGrp="1"/>
          </p:cNvSpPr>
          <p:nvPr>
            <p:ph type="title" hasCustomPrompt="1"/>
          </p:nvPr>
        </p:nvSpPr>
        <p:spPr bwMode="gray">
          <a:xfrm>
            <a:off x="419099" y="652020"/>
            <a:ext cx="11350269" cy="544765"/>
          </a:xfrm>
          <a:prstGeom prst="rect">
            <a:avLst/>
          </a:prstGeom>
        </p:spPr>
        <p:txBody>
          <a:bodyPr vert="horz" wrap="square" lIns="0" tIns="45720" rIns="0" bIns="0" rtlCol="0" anchor="t">
            <a:noAutofit/>
          </a:bodyPr>
          <a:lstStyle>
            <a:lvl1pPr>
              <a:defRPr>
                <a:solidFill>
                  <a:schemeClr val="bg1"/>
                </a:solidFill>
              </a:defRPr>
            </a:lvl1pPr>
          </a:lstStyle>
          <a:p>
            <a:r>
              <a:rPr lang="en-US"/>
              <a:t>Click to add headline</a:t>
            </a:r>
            <a:endParaRPr lang="de-DE"/>
          </a:p>
        </p:txBody>
      </p:sp>
      <p:sp>
        <p:nvSpPr>
          <p:cNvPr id="18" name="Rectangle 17">
            <a:extLst>
              <a:ext uri="{FF2B5EF4-FFF2-40B4-BE49-F238E27FC236}">
                <a16:creationId xmlns:a16="http://schemas.microsoft.com/office/drawing/2014/main" id="{735C9561-73CB-2643-B60A-F02E27148104}"/>
              </a:ext>
            </a:extLst>
          </p:cNvPr>
          <p:cNvSpPr/>
          <p:nvPr userDrawn="1"/>
        </p:nvSpPr>
        <p:spPr bwMode="gray">
          <a:xfrm>
            <a:off x="11609133" y="6410660"/>
            <a:ext cx="163767" cy="200055"/>
          </a:xfrm>
          <a:prstGeom prst="rect">
            <a:avLst/>
          </a:prstGeom>
        </p:spPr>
        <p:txBody>
          <a:bodyPr wrap="square" lIns="0" rIns="0" bIns="0">
            <a:noAutofit/>
          </a:bodyPr>
          <a:lstStyle/>
          <a:p>
            <a:pPr algn="r"/>
            <a:fld id="{40CE46C5-A58C-4D27-BD21-B4D24E8AE673}" type="slidenum">
              <a:rPr lang="en-US" sz="1000" kern="1200" smtClean="0">
                <a:solidFill>
                  <a:schemeClr val="bg1"/>
                </a:solidFill>
                <a:latin typeface="+mn-lt"/>
                <a:ea typeface="+mn-ea"/>
                <a:cs typeface="Segoe UI Semibold" panose="020B0702040204020203" pitchFamily="34" charset="0"/>
              </a:rPr>
              <a:pPr algn="r"/>
              <a:t>‹#›</a:t>
            </a:fld>
            <a:endParaRPr lang="en-US" sz="1100" kern="1200">
              <a:solidFill>
                <a:schemeClr val="bg1"/>
              </a:solidFill>
              <a:latin typeface="+mn-lt"/>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DE87DB84-7E4B-4542-AC9E-D9553E844B91}"/>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11" name="Picture 10">
            <a:extLst>
              <a:ext uri="{FF2B5EF4-FFF2-40B4-BE49-F238E27FC236}">
                <a16:creationId xmlns:a16="http://schemas.microsoft.com/office/drawing/2014/main" id="{2EBF8356-2298-4CD0-8259-9D7B2F32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Tree>
    <p:extLst>
      <p:ext uri="{BB962C8B-B14F-4D97-AF65-F5344CB8AC3E}">
        <p14:creationId xmlns:p14="http://schemas.microsoft.com/office/powerpoint/2010/main" val="100334650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ull Image Overlay">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84404D-46C7-46C9-9ECB-2F345495A023}"/>
              </a:ext>
            </a:extLst>
          </p:cNvPr>
          <p:cNvSpPr>
            <a:spLocks noGrp="1"/>
          </p:cNvSpPr>
          <p:nvPr>
            <p:ph type="pic" sz="quarter" idx="13" hasCustomPrompt="1"/>
          </p:nvPr>
        </p:nvSpPr>
        <p:spPr bwMode="gray">
          <a:xfrm>
            <a:off x="1524" y="1"/>
            <a:ext cx="12188953" cy="6857999"/>
          </a:xfrm>
          <a:solidFill>
            <a:srgbClr val="858688"/>
          </a:solidFill>
        </p:spPr>
        <p:txBody>
          <a:bodyPr anchor="ctr"/>
          <a:lstStyle>
            <a:lvl1pPr algn="ctr">
              <a:buNone/>
              <a:defRPr b="0">
                <a:solidFill>
                  <a:schemeClr val="bg1"/>
                </a:solidFill>
                <a:latin typeface="+mn-lt"/>
              </a:defRPr>
            </a:lvl1pPr>
          </a:lstStyle>
          <a:p>
            <a:r>
              <a:rPr lang="en-US" noProof="0"/>
              <a:t>Click here to insert image</a:t>
            </a:r>
          </a:p>
        </p:txBody>
      </p:sp>
      <p:sp>
        <p:nvSpPr>
          <p:cNvPr id="17" name="Text Placeholder 173">
            <a:extLst>
              <a:ext uri="{FF2B5EF4-FFF2-40B4-BE49-F238E27FC236}">
                <a16:creationId xmlns:a16="http://schemas.microsoft.com/office/drawing/2014/main" id="{1FC7D034-5C1B-46B6-A428-34509EBFF7D6}"/>
              </a:ext>
            </a:extLst>
          </p:cNvPr>
          <p:cNvSpPr>
            <a:spLocks noGrp="1"/>
          </p:cNvSpPr>
          <p:nvPr>
            <p:ph type="body" sz="quarter" idx="16" hasCustomPrompt="1"/>
          </p:nvPr>
        </p:nvSpPr>
        <p:spPr bwMode="gray">
          <a:xfrm>
            <a:off x="1904999" y="5632704"/>
            <a:ext cx="10287001" cy="1225296"/>
          </a:xfrm>
          <a:gradFill>
            <a:gsLst>
              <a:gs pos="95000">
                <a:srgbClr val="000000">
                  <a:alpha val="0"/>
                </a:srgbClr>
              </a:gs>
              <a:gs pos="4000">
                <a:srgbClr val="000000">
                  <a:alpha val="60000"/>
                </a:srgbClr>
              </a:gs>
              <a:gs pos="48000">
                <a:srgbClr val="000000">
                  <a:alpha val="0"/>
                </a:srgbClr>
              </a:gs>
            </a:gsLst>
            <a:lin ang="13500000" scaled="1"/>
          </a:gradFill>
        </p:spPr>
        <p:txBody>
          <a:bodyPr vert="horz" wrap="square" lIns="6309360" tIns="91440" rIns="1097280" bIns="246888" rtlCol="0" anchor="b">
            <a:noAutofit/>
          </a:bodyPr>
          <a:lstStyle>
            <a:lvl1pPr algn="r">
              <a:defRPr lang="en-US" sz="1000" noProof="0" dirty="0">
                <a:solidFill>
                  <a:schemeClr val="bg1"/>
                </a:solidFill>
              </a:defRPr>
            </a:lvl1pPr>
          </a:lstStyle>
          <a:p>
            <a:pPr lvl="0" algn="r">
              <a:lnSpc>
                <a:spcPct val="95000"/>
              </a:lnSpc>
              <a:spcBef>
                <a:spcPts val="0"/>
              </a:spcBef>
              <a:buNone/>
            </a:pPr>
            <a:r>
              <a:rPr lang="en-US" noProof="0"/>
              <a:t>Click to add a caption</a:t>
            </a:r>
          </a:p>
        </p:txBody>
      </p:sp>
      <p:sp>
        <p:nvSpPr>
          <p:cNvPr id="12" name="Text Placeholder 4">
            <a:extLst>
              <a:ext uri="{FF2B5EF4-FFF2-40B4-BE49-F238E27FC236}">
                <a16:creationId xmlns:a16="http://schemas.microsoft.com/office/drawing/2014/main" id="{46183F20-949F-405F-A9DF-90326B32753B}"/>
              </a:ext>
            </a:extLst>
          </p:cNvPr>
          <p:cNvSpPr>
            <a:spLocks noGrp="1"/>
          </p:cNvSpPr>
          <p:nvPr>
            <p:ph type="body" sz="quarter" idx="17" hasCustomPrompt="1"/>
          </p:nvPr>
        </p:nvSpPr>
        <p:spPr>
          <a:xfrm>
            <a:off x="419099" y="1790701"/>
            <a:ext cx="3611880" cy="4381500"/>
          </a:xfrm>
          <a:solidFill>
            <a:schemeClr val="tx1">
              <a:alpha val="60000"/>
            </a:schemeClr>
          </a:solidFill>
        </p:spPr>
        <p:txBody>
          <a:bodyPr wrap="square" lIns="182880" tIns="182880" rIns="182880" bIns="182880">
            <a:noAutofit/>
          </a:bodyPr>
          <a:lstStyle>
            <a:lvl1pPr marL="0" indent="0">
              <a:spcBef>
                <a:spcPts val="900"/>
              </a:spcBef>
              <a:buFont typeface="Arial" panose="020B0604020202020204" pitchFamily="34" charset="0"/>
              <a:buNone/>
              <a:defRPr b="1">
                <a:solidFill>
                  <a:schemeClr val="bg1"/>
                </a:solidFill>
                <a:latin typeface="+mn-lt"/>
              </a:defRPr>
            </a:lvl1pPr>
            <a:lvl2pPr marL="6350" indent="0">
              <a:spcBef>
                <a:spcPts val="300"/>
              </a:spcBef>
              <a:spcAft>
                <a:spcPts val="300"/>
              </a:spcAft>
              <a:buClr>
                <a:srgbClr val="FFFFFF"/>
              </a:buClr>
              <a:buFont typeface="Segoe UI" panose="020B0502040204020203" pitchFamily="34" charset="0"/>
              <a:buNone/>
              <a:tabLst/>
              <a:defRPr sz="3200">
                <a:solidFill>
                  <a:srgbClr val="23B2A9"/>
                </a:solidFill>
                <a:latin typeface="+mj-lt"/>
              </a:defRPr>
            </a:lvl2pPr>
            <a:lvl3pPr marL="6350" indent="0">
              <a:buClr>
                <a:srgbClr val="FFFFFF"/>
              </a:buClr>
              <a:buNone/>
              <a:tabLst/>
              <a:defRPr>
                <a:solidFill>
                  <a:schemeClr val="bg1"/>
                </a:solidFill>
              </a:defRPr>
            </a:lvl3pPr>
            <a:lvl4pPr marL="176213" indent="-176213">
              <a:buClr>
                <a:srgbClr val="23B2A9"/>
              </a:buClr>
              <a:buFont typeface="System Font Regular"/>
              <a:buChar char="–"/>
              <a:tabLst/>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4B9DD71E-C0DF-9845-B65C-64310E02F7C4}"/>
              </a:ext>
            </a:extLst>
          </p:cNvPr>
          <p:cNvSpPr>
            <a:spLocks noGrp="1"/>
          </p:cNvSpPr>
          <p:nvPr>
            <p:ph type="body" sz="quarter" idx="20" hasCustomPrompt="1"/>
          </p:nvPr>
        </p:nvSpPr>
        <p:spPr bwMode="gray">
          <a:xfrm>
            <a:off x="420624" y="187595"/>
            <a:ext cx="8416530" cy="320040"/>
          </a:xfrm>
        </p:spPr>
        <p:txBody>
          <a:bodyPr vert="horz" wrap="square" lIns="0" tIns="0" rIns="0" bIns="0" rtlCol="0" anchor="ctr" anchorCtr="0">
            <a:noAutofit/>
          </a:bodyPr>
          <a:lstStyle>
            <a:lvl1pPr>
              <a:defRPr lang="en-US" sz="1200" b="1" i="0" cap="all" baseline="0" dirty="0">
                <a:solidFill>
                  <a:schemeClr val="bg1"/>
                </a:solidFill>
                <a:cs typeface="Segoe UI Semibold" panose="020B0502040204020203" pitchFamily="34" charset="0"/>
              </a:defRPr>
            </a:lvl1pPr>
          </a:lstStyle>
          <a:p>
            <a:pPr lvl="0">
              <a:buNone/>
            </a:pPr>
            <a:r>
              <a:rPr lang="en-US"/>
              <a:t>Click to add presentation title</a:t>
            </a:r>
          </a:p>
        </p:txBody>
      </p:sp>
      <p:sp>
        <p:nvSpPr>
          <p:cNvPr id="16" name="Title Placeholder 1">
            <a:extLst>
              <a:ext uri="{FF2B5EF4-FFF2-40B4-BE49-F238E27FC236}">
                <a16:creationId xmlns:a16="http://schemas.microsoft.com/office/drawing/2014/main" id="{EAEDBF85-BB25-644A-87B3-250464CA624D}"/>
              </a:ext>
            </a:extLst>
          </p:cNvPr>
          <p:cNvSpPr>
            <a:spLocks noGrp="1"/>
          </p:cNvSpPr>
          <p:nvPr>
            <p:ph type="title" hasCustomPrompt="1"/>
          </p:nvPr>
        </p:nvSpPr>
        <p:spPr bwMode="gray">
          <a:xfrm>
            <a:off x="420624" y="649224"/>
            <a:ext cx="11347704" cy="548640"/>
          </a:xfrm>
          <a:prstGeom prst="rect">
            <a:avLst/>
          </a:prstGeom>
          <a:noFill/>
        </p:spPr>
        <p:txBody>
          <a:bodyPr vert="horz" wrap="square" lIns="0" tIns="45720" rIns="0" bIns="0" rtlCol="0" anchor="t" anchorCtr="0">
            <a:noAutofit/>
          </a:bodyPr>
          <a:lstStyle>
            <a:lvl1pPr>
              <a:defRPr>
                <a:solidFill>
                  <a:schemeClr val="bg1"/>
                </a:solidFill>
              </a:defRPr>
            </a:lvl1pPr>
          </a:lstStyle>
          <a:p>
            <a:r>
              <a:rPr lang="en-US"/>
              <a:t>Click to add headline</a:t>
            </a:r>
            <a:endParaRPr lang="de-DE"/>
          </a:p>
        </p:txBody>
      </p:sp>
      <p:sp>
        <p:nvSpPr>
          <p:cNvPr id="18" name="Footer Placeholder 4">
            <a:extLst>
              <a:ext uri="{FF2B5EF4-FFF2-40B4-BE49-F238E27FC236}">
                <a16:creationId xmlns:a16="http://schemas.microsoft.com/office/drawing/2014/main" id="{D389127F-6EA6-D241-B3E1-9823594DB740}"/>
              </a:ext>
            </a:extLst>
          </p:cNvPr>
          <p:cNvSpPr>
            <a:spLocks noGrp="1"/>
          </p:cNvSpPr>
          <p:nvPr>
            <p:ph type="ftr" sz="quarter" idx="3"/>
          </p:nvPr>
        </p:nvSpPr>
        <p:spPr bwMode="gray">
          <a:xfrm>
            <a:off x="420624" y="6044184"/>
            <a:ext cx="8979408" cy="560070"/>
          </a:xfrm>
          <a:prstGeom prst="rect">
            <a:avLst/>
          </a:prstGeom>
        </p:spPr>
        <p:txBody>
          <a:bodyPr vert="horz" wrap="square" lIns="0" tIns="0" rIns="0" bIns="0" rtlCol="0" anchor="b">
            <a:noAutofit/>
          </a:bodyPr>
          <a:lstStyle>
            <a:lvl1pPr>
              <a:defRPr lang="en-US" dirty="0">
                <a:solidFill>
                  <a:schemeClr val="bg1"/>
                </a:solidFill>
              </a:defRPr>
            </a:lvl1pPr>
          </a:lstStyle>
          <a:p>
            <a:pPr marL="114300" indent="-114300" defTabSz="457200">
              <a:buFont typeface="+mj-lt"/>
              <a:buAutoNum type="arabicPeriod"/>
            </a:pPr>
            <a:endParaRPr lang="en-US"/>
          </a:p>
        </p:txBody>
      </p:sp>
      <p:sp>
        <p:nvSpPr>
          <p:cNvPr id="11" name="TextBox 10">
            <a:extLst>
              <a:ext uri="{FF2B5EF4-FFF2-40B4-BE49-F238E27FC236}">
                <a16:creationId xmlns:a16="http://schemas.microsoft.com/office/drawing/2014/main" id="{83220F60-30A6-456B-ABA7-12A629CBF196}"/>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14" name="Picture 13">
            <a:extLst>
              <a:ext uri="{FF2B5EF4-FFF2-40B4-BE49-F238E27FC236}">
                <a16:creationId xmlns:a16="http://schemas.microsoft.com/office/drawing/2014/main" id="{D0CEEA1C-8C4B-4372-879C-633C7A59796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
        <p:nvSpPr>
          <p:cNvPr id="15" name="TextBox 14">
            <a:extLst>
              <a:ext uri="{FF2B5EF4-FFF2-40B4-BE49-F238E27FC236}">
                <a16:creationId xmlns:a16="http://schemas.microsoft.com/office/drawing/2014/main" id="{A367D2B7-F93D-4BCA-A972-C97086FA8487}"/>
              </a:ext>
            </a:extLst>
          </p:cNvPr>
          <p:cNvSpPr txBox="1"/>
          <p:nvPr userDrawn="1"/>
        </p:nvSpPr>
        <p:spPr>
          <a:xfrm>
            <a:off x="-2068652" y="661080"/>
            <a:ext cx="2053127" cy="2677656"/>
          </a:xfrm>
          <a:prstGeom prst="rect">
            <a:avLst/>
          </a:prstGeom>
          <a:noFill/>
        </p:spPr>
        <p:txBody>
          <a:bodyPr wrap="square" lIns="0" tIns="0" rIns="0" bIns="0" rtlCol="0" anchor="t" anchorCtr="0">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CUSTOMIZING THIS SLIDE LAYOUT:</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The </a:t>
            </a:r>
            <a:r>
              <a:rPr lang="en-US" sz="900" b="0" i="0" spc="-20" baseline="0" noProof="0">
                <a:solidFill>
                  <a:schemeClr val="tx1">
                    <a:lumMod val="75000"/>
                    <a:lumOff val="25000"/>
                  </a:schemeClr>
                </a:solidFill>
                <a:latin typeface="Arial" panose="020B0604020202020204" pitchFamily="34" charset="0"/>
              </a:rPr>
              <a:t>width of the colored box can be </a:t>
            </a:r>
            <a:r>
              <a:rPr lang="en-US" sz="900" b="0" i="0" noProof="0">
                <a:solidFill>
                  <a:schemeClr val="tx1">
                    <a:lumMod val="75000"/>
                    <a:lumOff val="25000"/>
                  </a:schemeClr>
                </a:solidFill>
                <a:latin typeface="Arial" panose="020B0604020202020204" pitchFamily="34" charset="0"/>
              </a:rPr>
              <a:t>adjusted to be narrower or wider. The color of the box can also be edited. Remember to use the approved colors in the Color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Palette provided in this template.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baseline="0" noProof="0">
                <a:solidFill>
                  <a:schemeClr val="tx1">
                    <a:lumMod val="75000"/>
                    <a:lumOff val="25000"/>
                  </a:schemeClr>
                </a:solidFill>
                <a:latin typeface="Arial" panose="020B0604020202020204" pitchFamily="34" charset="0"/>
              </a:rPr>
              <a:t>Depending on the color chosen for the List box, the colored numbers may need to be adjusted to ensure contrast and legibility.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baseline="0" noProof="0">
                <a:solidFill>
                  <a:schemeClr val="tx1">
                    <a:lumMod val="75000"/>
                    <a:lumOff val="25000"/>
                  </a:schemeClr>
                </a:solidFill>
                <a:latin typeface="Arial" panose="020B0604020202020204" pitchFamily="34" charset="0"/>
              </a:rPr>
              <a:t>IMPORTANT: If using a full-page image/photo, use the proper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Prologis logo (light vs. dark) to ensure contrast with the image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and legibility of the logo. </a:t>
            </a:r>
          </a:p>
        </p:txBody>
      </p:sp>
      <p:sp>
        <p:nvSpPr>
          <p:cNvPr id="10" name="Rectangle 9">
            <a:extLst>
              <a:ext uri="{FF2B5EF4-FFF2-40B4-BE49-F238E27FC236}">
                <a16:creationId xmlns:a16="http://schemas.microsoft.com/office/drawing/2014/main" id="{718B1E37-3ED9-4039-9937-C756A98EDAD1}"/>
              </a:ext>
            </a:extLst>
          </p:cNvPr>
          <p:cNvSpPr/>
          <p:nvPr userDrawn="1"/>
        </p:nvSpPr>
        <p:spPr bwMode="gray">
          <a:xfrm>
            <a:off x="11609133" y="6410660"/>
            <a:ext cx="163767" cy="200055"/>
          </a:xfrm>
          <a:prstGeom prst="rect">
            <a:avLst/>
          </a:prstGeom>
        </p:spPr>
        <p:txBody>
          <a:bodyPr wrap="square" lIns="0" rIns="0" bIns="0">
            <a:noAutofit/>
          </a:bodyPr>
          <a:lstStyle/>
          <a:p>
            <a:pPr algn="r"/>
            <a:fld id="{40CE46C5-A58C-4D27-BD21-B4D24E8AE673}" type="slidenum">
              <a:rPr lang="en-US" sz="1000" kern="1200" smtClean="0">
                <a:solidFill>
                  <a:schemeClr val="bg1"/>
                </a:solidFill>
                <a:latin typeface="+mn-lt"/>
                <a:ea typeface="+mn-ea"/>
                <a:cs typeface="Segoe UI Semibold" panose="020B0702040204020203" pitchFamily="34" charset="0"/>
              </a:rPr>
              <a:pPr algn="r"/>
              <a:t>‹#›</a:t>
            </a:fld>
            <a:endParaRPr lang="en-US" sz="1100" kern="1200">
              <a:solidFill>
                <a:schemeClr val="bg1"/>
              </a:solidFill>
              <a:latin typeface="+mn-lt"/>
              <a:ea typeface="+mn-ea"/>
              <a:cs typeface="Segoe UI Semibold" panose="020B0702040204020203" pitchFamily="34" charset="0"/>
            </a:endParaRPr>
          </a:p>
        </p:txBody>
      </p:sp>
    </p:spTree>
    <p:extLst>
      <p:ext uri="{BB962C8B-B14F-4D97-AF65-F5344CB8AC3E}">
        <p14:creationId xmlns:p14="http://schemas.microsoft.com/office/powerpoint/2010/main" val="1753676552"/>
      </p:ext>
    </p:extLst>
  </p:cSld>
  <p:clrMapOvr>
    <a:masterClrMapping/>
  </p:clrMapOvr>
  <p:extLst>
    <p:ext uri="{DCECCB84-F9BA-43D5-87BE-67443E8EF086}">
      <p15:sldGuideLst xmlns:p15="http://schemas.microsoft.com/office/powerpoint/2012/main">
        <p15:guide id="1" orient="horz" pos="4152">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ull Image Multi Overlay">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84404D-46C7-46C9-9ECB-2F345495A023}"/>
              </a:ext>
            </a:extLst>
          </p:cNvPr>
          <p:cNvSpPr>
            <a:spLocks noGrp="1"/>
          </p:cNvSpPr>
          <p:nvPr>
            <p:ph type="pic" sz="quarter" idx="13" hasCustomPrompt="1"/>
          </p:nvPr>
        </p:nvSpPr>
        <p:spPr bwMode="gray">
          <a:xfrm>
            <a:off x="1524" y="1"/>
            <a:ext cx="12188953" cy="6857999"/>
          </a:xfrm>
          <a:solidFill>
            <a:srgbClr val="858688"/>
          </a:solidFill>
        </p:spPr>
        <p:txBody>
          <a:bodyPr tIns="0" anchor="ctr" anchorCtr="0"/>
          <a:lstStyle>
            <a:lvl1pPr algn="ctr">
              <a:buNone/>
              <a:defRPr b="0">
                <a:solidFill>
                  <a:schemeClr val="bg1"/>
                </a:solidFill>
                <a:latin typeface="+mn-lt"/>
              </a:defRPr>
            </a:lvl1pPr>
          </a:lstStyle>
          <a:p>
            <a:r>
              <a:rPr lang="en-US" noProof="0"/>
              <a:t>Click here to insert image</a:t>
            </a:r>
          </a:p>
        </p:txBody>
      </p:sp>
      <p:sp>
        <p:nvSpPr>
          <p:cNvPr id="17" name="Text Placeholder 173">
            <a:extLst>
              <a:ext uri="{FF2B5EF4-FFF2-40B4-BE49-F238E27FC236}">
                <a16:creationId xmlns:a16="http://schemas.microsoft.com/office/drawing/2014/main" id="{1FC7D034-5C1B-46B6-A428-34509EBFF7D6}"/>
              </a:ext>
            </a:extLst>
          </p:cNvPr>
          <p:cNvSpPr>
            <a:spLocks noGrp="1"/>
          </p:cNvSpPr>
          <p:nvPr>
            <p:ph type="body" sz="quarter" idx="16" hasCustomPrompt="1"/>
          </p:nvPr>
        </p:nvSpPr>
        <p:spPr bwMode="gray">
          <a:xfrm>
            <a:off x="1904999" y="5632704"/>
            <a:ext cx="10287001" cy="1225296"/>
          </a:xfrm>
          <a:gradFill>
            <a:gsLst>
              <a:gs pos="95000">
                <a:srgbClr val="000000">
                  <a:alpha val="0"/>
                </a:srgbClr>
              </a:gs>
              <a:gs pos="4000">
                <a:srgbClr val="000000">
                  <a:alpha val="60000"/>
                </a:srgbClr>
              </a:gs>
              <a:gs pos="48000">
                <a:srgbClr val="000000">
                  <a:alpha val="0"/>
                </a:srgbClr>
              </a:gs>
            </a:gsLst>
            <a:lin ang="13500000" scaled="1"/>
          </a:gradFill>
        </p:spPr>
        <p:txBody>
          <a:bodyPr vert="horz" wrap="square" lIns="6309360" tIns="91440" rIns="1097280" bIns="246888" rtlCol="0" anchor="b">
            <a:noAutofit/>
          </a:bodyPr>
          <a:lstStyle>
            <a:lvl1pPr algn="r">
              <a:defRPr lang="en-US" sz="1000" noProof="0" dirty="0">
                <a:solidFill>
                  <a:schemeClr val="bg1"/>
                </a:solidFill>
              </a:defRPr>
            </a:lvl1pPr>
          </a:lstStyle>
          <a:p>
            <a:pPr lvl="0" algn="r">
              <a:lnSpc>
                <a:spcPct val="95000"/>
              </a:lnSpc>
              <a:spcBef>
                <a:spcPts val="0"/>
              </a:spcBef>
              <a:buNone/>
            </a:pPr>
            <a:r>
              <a:rPr lang="en-US" noProof="0"/>
              <a:t>Click to add a caption</a:t>
            </a:r>
          </a:p>
        </p:txBody>
      </p:sp>
      <p:sp>
        <p:nvSpPr>
          <p:cNvPr id="12" name="Text Placeholder 4">
            <a:extLst>
              <a:ext uri="{FF2B5EF4-FFF2-40B4-BE49-F238E27FC236}">
                <a16:creationId xmlns:a16="http://schemas.microsoft.com/office/drawing/2014/main" id="{46183F20-949F-405F-A9DF-90326B32753B}"/>
              </a:ext>
            </a:extLst>
          </p:cNvPr>
          <p:cNvSpPr>
            <a:spLocks noGrp="1"/>
          </p:cNvSpPr>
          <p:nvPr>
            <p:ph type="body" sz="quarter" idx="17" hasCustomPrompt="1"/>
          </p:nvPr>
        </p:nvSpPr>
        <p:spPr bwMode="gray">
          <a:xfrm>
            <a:off x="419100" y="1790663"/>
            <a:ext cx="3610706" cy="2057400"/>
          </a:xfrm>
          <a:solidFill>
            <a:schemeClr val="accent3">
              <a:alpha val="85000"/>
            </a:schemeClr>
          </a:solidFill>
        </p:spPr>
        <p:txBody>
          <a:bodyPr wrap="square" lIns="182880" tIns="182880" rIns="182880" bIns="182880">
            <a:noAutofit/>
          </a:bodyPr>
          <a:lstStyle>
            <a:lvl1pPr marL="0" indent="0">
              <a:spcBef>
                <a:spcPts val="900"/>
              </a:spcBef>
              <a:buFont typeface="Arial" panose="020B0604020202020204" pitchFamily="34" charset="0"/>
              <a:buNone/>
              <a:defRPr b="1">
                <a:solidFill>
                  <a:schemeClr val="bg1"/>
                </a:solidFill>
                <a:latin typeface="+mn-lt"/>
              </a:defRPr>
            </a:lvl1pPr>
            <a:lvl2pPr marL="6350" indent="0">
              <a:spcBef>
                <a:spcPts val="300"/>
              </a:spcBef>
              <a:spcAft>
                <a:spcPts val="300"/>
              </a:spcAft>
              <a:buClr>
                <a:srgbClr val="FFFFFF"/>
              </a:buClr>
              <a:buFont typeface="Segoe UI" panose="020B0502040204020203" pitchFamily="34" charset="0"/>
              <a:buNone/>
              <a:tabLst/>
              <a:defRPr sz="3200">
                <a:solidFill>
                  <a:srgbClr val="23B2A9"/>
                </a:solidFill>
                <a:latin typeface="+mj-lt"/>
              </a:defRPr>
            </a:lvl2pPr>
            <a:lvl3pPr marL="6350" indent="0">
              <a:buClr>
                <a:srgbClr val="FFFFFF"/>
              </a:buClr>
              <a:buNone/>
              <a:tabLst/>
              <a:defRPr>
                <a:solidFill>
                  <a:schemeClr val="bg1"/>
                </a:solidFill>
              </a:defRPr>
            </a:lvl3pPr>
            <a:lvl4pPr marL="176213" indent="-176213">
              <a:buClr>
                <a:srgbClr val="23B2A9"/>
              </a:buClr>
              <a:buFont typeface="System Font Regular"/>
              <a:buChar char="–"/>
              <a:tabLst/>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4B9DD71E-C0DF-9845-B65C-64310E02F7C4}"/>
              </a:ext>
            </a:extLst>
          </p:cNvPr>
          <p:cNvSpPr>
            <a:spLocks noGrp="1"/>
          </p:cNvSpPr>
          <p:nvPr>
            <p:ph type="body" sz="quarter" idx="20" hasCustomPrompt="1"/>
          </p:nvPr>
        </p:nvSpPr>
        <p:spPr bwMode="gray">
          <a:xfrm>
            <a:off x="420624" y="187595"/>
            <a:ext cx="8416530" cy="320040"/>
          </a:xfrm>
        </p:spPr>
        <p:txBody>
          <a:bodyPr vert="horz" wrap="square" lIns="0" tIns="0" rIns="0" bIns="0" rtlCol="0" anchor="ctr" anchorCtr="0">
            <a:noAutofit/>
          </a:bodyPr>
          <a:lstStyle>
            <a:lvl1pPr>
              <a:defRPr lang="en-US" sz="1200" b="1" i="0" cap="all" baseline="0" dirty="0">
                <a:solidFill>
                  <a:schemeClr val="bg1"/>
                </a:solidFill>
                <a:cs typeface="Segoe UI Semibold" panose="020B0502040204020203" pitchFamily="34" charset="0"/>
              </a:defRPr>
            </a:lvl1pPr>
          </a:lstStyle>
          <a:p>
            <a:pPr lvl="0">
              <a:buNone/>
            </a:pPr>
            <a:r>
              <a:rPr lang="en-US"/>
              <a:t>Click to add presentation title</a:t>
            </a:r>
          </a:p>
        </p:txBody>
      </p:sp>
      <p:sp>
        <p:nvSpPr>
          <p:cNvPr id="16" name="Title Placeholder 1">
            <a:extLst>
              <a:ext uri="{FF2B5EF4-FFF2-40B4-BE49-F238E27FC236}">
                <a16:creationId xmlns:a16="http://schemas.microsoft.com/office/drawing/2014/main" id="{EAEDBF85-BB25-644A-87B3-250464CA624D}"/>
              </a:ext>
            </a:extLst>
          </p:cNvPr>
          <p:cNvSpPr>
            <a:spLocks noGrp="1"/>
          </p:cNvSpPr>
          <p:nvPr>
            <p:ph type="title" hasCustomPrompt="1"/>
          </p:nvPr>
        </p:nvSpPr>
        <p:spPr bwMode="gray">
          <a:xfrm>
            <a:off x="420624" y="649224"/>
            <a:ext cx="11347704" cy="548640"/>
          </a:xfrm>
          <a:prstGeom prst="rect">
            <a:avLst/>
          </a:prstGeom>
          <a:noFill/>
        </p:spPr>
        <p:txBody>
          <a:bodyPr vert="horz" wrap="square" lIns="0" tIns="45720" rIns="0" bIns="0" rtlCol="0" anchor="t" anchorCtr="0">
            <a:noAutofit/>
          </a:bodyPr>
          <a:lstStyle>
            <a:lvl1pPr>
              <a:defRPr lang="de-DE" dirty="0">
                <a:solidFill>
                  <a:schemeClr val="bg1"/>
                </a:solidFill>
              </a:defRPr>
            </a:lvl1pPr>
          </a:lstStyle>
          <a:p>
            <a:pPr lvl="0"/>
            <a:r>
              <a:rPr lang="en-US"/>
              <a:t>Click to add headline</a:t>
            </a:r>
            <a:endParaRPr lang="de-DE"/>
          </a:p>
        </p:txBody>
      </p:sp>
      <p:sp>
        <p:nvSpPr>
          <p:cNvPr id="18" name="Footer Placeholder 4">
            <a:extLst>
              <a:ext uri="{FF2B5EF4-FFF2-40B4-BE49-F238E27FC236}">
                <a16:creationId xmlns:a16="http://schemas.microsoft.com/office/drawing/2014/main" id="{D389127F-6EA6-D241-B3E1-9823594DB740}"/>
              </a:ext>
            </a:extLst>
          </p:cNvPr>
          <p:cNvSpPr>
            <a:spLocks noGrp="1"/>
          </p:cNvSpPr>
          <p:nvPr>
            <p:ph type="ftr" sz="quarter" idx="3"/>
          </p:nvPr>
        </p:nvSpPr>
        <p:spPr bwMode="gray">
          <a:xfrm>
            <a:off x="420624" y="6044184"/>
            <a:ext cx="8979408" cy="557784"/>
          </a:xfrm>
          <a:prstGeom prst="rect">
            <a:avLst/>
          </a:prstGeom>
        </p:spPr>
        <p:txBody>
          <a:bodyPr vert="horz" wrap="square" lIns="0" tIns="0" rIns="0" bIns="0" rtlCol="0" anchor="b">
            <a:noAutofit/>
          </a:bodyPr>
          <a:lstStyle>
            <a:lvl1pPr>
              <a:defRPr lang="en-US" dirty="0">
                <a:solidFill>
                  <a:schemeClr val="bg1"/>
                </a:solidFill>
              </a:defRPr>
            </a:lvl1pPr>
          </a:lstStyle>
          <a:p>
            <a:pPr marL="114300" indent="-114300" defTabSz="457200">
              <a:buFont typeface="+mj-lt"/>
              <a:buAutoNum type="arabicPeriod"/>
            </a:pPr>
            <a:endParaRPr lang="en-US"/>
          </a:p>
        </p:txBody>
      </p:sp>
      <p:sp>
        <p:nvSpPr>
          <p:cNvPr id="14" name="Text Placeholder 4">
            <a:extLst>
              <a:ext uri="{FF2B5EF4-FFF2-40B4-BE49-F238E27FC236}">
                <a16:creationId xmlns:a16="http://schemas.microsoft.com/office/drawing/2014/main" id="{78B48EAB-7DC6-B349-BE4A-B227E2A1900A}"/>
              </a:ext>
            </a:extLst>
          </p:cNvPr>
          <p:cNvSpPr>
            <a:spLocks noGrp="1"/>
          </p:cNvSpPr>
          <p:nvPr>
            <p:ph type="body" sz="quarter" idx="21" hasCustomPrompt="1"/>
          </p:nvPr>
        </p:nvSpPr>
        <p:spPr bwMode="gray">
          <a:xfrm>
            <a:off x="419100" y="4105656"/>
            <a:ext cx="3610706" cy="2057400"/>
          </a:xfrm>
          <a:solidFill>
            <a:schemeClr val="accent3">
              <a:alpha val="85000"/>
            </a:schemeClr>
          </a:solidFill>
        </p:spPr>
        <p:txBody>
          <a:bodyPr wrap="square" lIns="182880" tIns="182880" rIns="182880" bIns="182880">
            <a:noAutofit/>
          </a:bodyPr>
          <a:lstStyle>
            <a:lvl1pPr marL="0" indent="0">
              <a:spcBef>
                <a:spcPts val="900"/>
              </a:spcBef>
              <a:buFont typeface="Arial" panose="020B0604020202020204" pitchFamily="34" charset="0"/>
              <a:buNone/>
              <a:defRPr b="1">
                <a:solidFill>
                  <a:schemeClr val="bg1"/>
                </a:solidFill>
                <a:latin typeface="+mn-lt"/>
              </a:defRPr>
            </a:lvl1pPr>
            <a:lvl2pPr marL="6350" indent="0">
              <a:spcBef>
                <a:spcPts val="300"/>
              </a:spcBef>
              <a:spcAft>
                <a:spcPts val="300"/>
              </a:spcAft>
              <a:buClr>
                <a:srgbClr val="FFFFFF"/>
              </a:buClr>
              <a:buFont typeface="Segoe UI" panose="020B0502040204020203" pitchFamily="34" charset="0"/>
              <a:buNone/>
              <a:tabLst/>
              <a:defRPr sz="3200">
                <a:solidFill>
                  <a:srgbClr val="23B2A9"/>
                </a:solidFill>
                <a:latin typeface="+mj-lt"/>
              </a:defRPr>
            </a:lvl2pPr>
            <a:lvl3pPr marL="6350" indent="0">
              <a:buClr>
                <a:srgbClr val="FFFFFF"/>
              </a:buClr>
              <a:buNone/>
              <a:tabLst/>
              <a:defRPr>
                <a:solidFill>
                  <a:schemeClr val="bg1"/>
                </a:solidFill>
              </a:defRPr>
            </a:lvl3pPr>
            <a:lvl4pPr marL="176213" indent="-176213">
              <a:buClr>
                <a:srgbClr val="23B2A9"/>
              </a:buClr>
              <a:buFont typeface="System Font Regular"/>
              <a:buChar char="–"/>
              <a:tabLst/>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4">
            <a:extLst>
              <a:ext uri="{FF2B5EF4-FFF2-40B4-BE49-F238E27FC236}">
                <a16:creationId xmlns:a16="http://schemas.microsoft.com/office/drawing/2014/main" id="{B96DD5AE-6F05-2A44-80A2-A3024DC6358B}"/>
              </a:ext>
            </a:extLst>
          </p:cNvPr>
          <p:cNvSpPr>
            <a:spLocks noGrp="1"/>
          </p:cNvSpPr>
          <p:nvPr>
            <p:ph type="body" sz="quarter" idx="22" hasCustomPrompt="1"/>
          </p:nvPr>
        </p:nvSpPr>
        <p:spPr bwMode="gray">
          <a:xfrm>
            <a:off x="4289184" y="1790663"/>
            <a:ext cx="3610706" cy="2057400"/>
          </a:xfrm>
          <a:solidFill>
            <a:schemeClr val="accent3">
              <a:alpha val="85000"/>
            </a:schemeClr>
          </a:solidFill>
        </p:spPr>
        <p:txBody>
          <a:bodyPr wrap="square" lIns="182880" tIns="182880" rIns="182880" bIns="182880">
            <a:noAutofit/>
          </a:bodyPr>
          <a:lstStyle>
            <a:lvl1pPr marL="0" indent="0">
              <a:spcBef>
                <a:spcPts val="900"/>
              </a:spcBef>
              <a:buFont typeface="Arial" panose="020B0604020202020204" pitchFamily="34" charset="0"/>
              <a:buNone/>
              <a:defRPr b="1">
                <a:solidFill>
                  <a:schemeClr val="bg1"/>
                </a:solidFill>
                <a:latin typeface="+mn-lt"/>
              </a:defRPr>
            </a:lvl1pPr>
            <a:lvl2pPr marL="6350" indent="0">
              <a:spcBef>
                <a:spcPts val="300"/>
              </a:spcBef>
              <a:spcAft>
                <a:spcPts val="300"/>
              </a:spcAft>
              <a:buClr>
                <a:srgbClr val="FFFFFF"/>
              </a:buClr>
              <a:buFont typeface="Segoe UI" panose="020B0502040204020203" pitchFamily="34" charset="0"/>
              <a:buNone/>
              <a:tabLst/>
              <a:defRPr sz="3200">
                <a:solidFill>
                  <a:srgbClr val="23B2A9"/>
                </a:solidFill>
                <a:latin typeface="+mj-lt"/>
              </a:defRPr>
            </a:lvl2pPr>
            <a:lvl3pPr marL="6350" indent="0">
              <a:buClr>
                <a:srgbClr val="FFFFFF"/>
              </a:buClr>
              <a:buNone/>
              <a:tabLst/>
              <a:defRPr>
                <a:solidFill>
                  <a:schemeClr val="bg1"/>
                </a:solidFill>
              </a:defRPr>
            </a:lvl3pPr>
            <a:lvl4pPr marL="176213" indent="-176213">
              <a:buClr>
                <a:srgbClr val="23B2A9"/>
              </a:buClr>
              <a:buFont typeface="System Font Regular"/>
              <a:buChar char="–"/>
              <a:tabLst/>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4">
            <a:extLst>
              <a:ext uri="{FF2B5EF4-FFF2-40B4-BE49-F238E27FC236}">
                <a16:creationId xmlns:a16="http://schemas.microsoft.com/office/drawing/2014/main" id="{1F3D80C2-91CE-9649-A448-0FFF80F72346}"/>
              </a:ext>
            </a:extLst>
          </p:cNvPr>
          <p:cNvSpPr>
            <a:spLocks noGrp="1"/>
          </p:cNvSpPr>
          <p:nvPr>
            <p:ph type="body" sz="quarter" idx="23" hasCustomPrompt="1"/>
          </p:nvPr>
        </p:nvSpPr>
        <p:spPr bwMode="gray">
          <a:xfrm>
            <a:off x="4289184" y="4105656"/>
            <a:ext cx="3610706" cy="2057400"/>
          </a:xfrm>
          <a:solidFill>
            <a:schemeClr val="accent3">
              <a:alpha val="85000"/>
            </a:schemeClr>
          </a:solidFill>
        </p:spPr>
        <p:txBody>
          <a:bodyPr wrap="square" lIns="182880" tIns="182880" rIns="182880" bIns="182880">
            <a:noAutofit/>
          </a:bodyPr>
          <a:lstStyle>
            <a:lvl1pPr marL="0" indent="0">
              <a:spcBef>
                <a:spcPts val="900"/>
              </a:spcBef>
              <a:buFont typeface="Arial" panose="020B0604020202020204" pitchFamily="34" charset="0"/>
              <a:buNone/>
              <a:defRPr b="1">
                <a:solidFill>
                  <a:schemeClr val="bg1"/>
                </a:solidFill>
                <a:latin typeface="+mn-lt"/>
              </a:defRPr>
            </a:lvl1pPr>
            <a:lvl2pPr marL="6350" indent="0">
              <a:spcBef>
                <a:spcPts val="300"/>
              </a:spcBef>
              <a:spcAft>
                <a:spcPts val="300"/>
              </a:spcAft>
              <a:buClr>
                <a:srgbClr val="FFFFFF"/>
              </a:buClr>
              <a:buFont typeface="Segoe UI" panose="020B0502040204020203" pitchFamily="34" charset="0"/>
              <a:buNone/>
              <a:tabLst/>
              <a:defRPr sz="3200">
                <a:solidFill>
                  <a:srgbClr val="23B2A9"/>
                </a:solidFill>
                <a:latin typeface="+mj-lt"/>
              </a:defRPr>
            </a:lvl2pPr>
            <a:lvl3pPr marL="6350" indent="0">
              <a:buClr>
                <a:srgbClr val="FFFFFF"/>
              </a:buClr>
              <a:buNone/>
              <a:tabLst/>
              <a:defRPr>
                <a:solidFill>
                  <a:schemeClr val="bg1"/>
                </a:solidFill>
              </a:defRPr>
            </a:lvl3pPr>
            <a:lvl4pPr marL="176213" indent="-176213">
              <a:buClr>
                <a:srgbClr val="23B2A9"/>
              </a:buClr>
              <a:buFont typeface="System Font Regular"/>
              <a:buChar char="–"/>
              <a:tabLst/>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846ACCCF-E64F-DE41-A1D3-5BC81A295B5F}"/>
              </a:ext>
            </a:extLst>
          </p:cNvPr>
          <p:cNvSpPr>
            <a:spLocks noGrp="1"/>
          </p:cNvSpPr>
          <p:nvPr>
            <p:ph type="body" sz="quarter" idx="24" hasCustomPrompt="1"/>
          </p:nvPr>
        </p:nvSpPr>
        <p:spPr bwMode="gray">
          <a:xfrm>
            <a:off x="8157622" y="1790663"/>
            <a:ext cx="3610706" cy="2057400"/>
          </a:xfrm>
          <a:solidFill>
            <a:schemeClr val="accent3">
              <a:alpha val="85000"/>
            </a:schemeClr>
          </a:solidFill>
        </p:spPr>
        <p:txBody>
          <a:bodyPr wrap="square" lIns="182880" tIns="182880" rIns="182880" bIns="182880">
            <a:noAutofit/>
          </a:bodyPr>
          <a:lstStyle>
            <a:lvl1pPr marL="0" indent="0">
              <a:spcBef>
                <a:spcPts val="900"/>
              </a:spcBef>
              <a:buFont typeface="Arial" panose="020B0604020202020204" pitchFamily="34" charset="0"/>
              <a:buNone/>
              <a:defRPr b="1">
                <a:solidFill>
                  <a:schemeClr val="bg1"/>
                </a:solidFill>
                <a:latin typeface="+mn-lt"/>
              </a:defRPr>
            </a:lvl1pPr>
            <a:lvl2pPr marL="6350" indent="0">
              <a:spcBef>
                <a:spcPts val="300"/>
              </a:spcBef>
              <a:spcAft>
                <a:spcPts val="300"/>
              </a:spcAft>
              <a:buClr>
                <a:srgbClr val="FFFFFF"/>
              </a:buClr>
              <a:buFont typeface="Segoe UI" panose="020B0502040204020203" pitchFamily="34" charset="0"/>
              <a:buNone/>
              <a:tabLst/>
              <a:defRPr sz="3200">
                <a:solidFill>
                  <a:srgbClr val="23B2A9"/>
                </a:solidFill>
                <a:latin typeface="+mj-lt"/>
              </a:defRPr>
            </a:lvl2pPr>
            <a:lvl3pPr marL="6350" indent="0">
              <a:buClr>
                <a:srgbClr val="FFFFFF"/>
              </a:buClr>
              <a:buNone/>
              <a:tabLst/>
              <a:defRPr>
                <a:solidFill>
                  <a:schemeClr val="bg1"/>
                </a:solidFill>
              </a:defRPr>
            </a:lvl3pPr>
            <a:lvl4pPr marL="176213" indent="-176213">
              <a:buClr>
                <a:srgbClr val="23B2A9"/>
              </a:buClr>
              <a:buFont typeface="System Font Regular"/>
              <a:buChar char="–"/>
              <a:tabLst/>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4">
            <a:extLst>
              <a:ext uri="{FF2B5EF4-FFF2-40B4-BE49-F238E27FC236}">
                <a16:creationId xmlns:a16="http://schemas.microsoft.com/office/drawing/2014/main" id="{83D9A152-0C52-B143-81B7-4905516BA6DF}"/>
              </a:ext>
            </a:extLst>
          </p:cNvPr>
          <p:cNvSpPr>
            <a:spLocks noGrp="1"/>
          </p:cNvSpPr>
          <p:nvPr>
            <p:ph type="body" sz="quarter" idx="25" hasCustomPrompt="1"/>
          </p:nvPr>
        </p:nvSpPr>
        <p:spPr bwMode="gray">
          <a:xfrm>
            <a:off x="8157622" y="4105656"/>
            <a:ext cx="3610706" cy="2057400"/>
          </a:xfrm>
          <a:solidFill>
            <a:schemeClr val="accent3">
              <a:alpha val="85000"/>
            </a:schemeClr>
          </a:solidFill>
        </p:spPr>
        <p:txBody>
          <a:bodyPr wrap="square" lIns="182880" tIns="182880" rIns="182880" bIns="182880">
            <a:noAutofit/>
          </a:bodyPr>
          <a:lstStyle>
            <a:lvl1pPr marL="0" indent="0">
              <a:spcBef>
                <a:spcPts val="900"/>
              </a:spcBef>
              <a:buFont typeface="Arial" panose="020B0604020202020204" pitchFamily="34" charset="0"/>
              <a:buNone/>
              <a:defRPr b="1">
                <a:solidFill>
                  <a:schemeClr val="bg1"/>
                </a:solidFill>
                <a:latin typeface="+mn-lt"/>
              </a:defRPr>
            </a:lvl1pPr>
            <a:lvl2pPr marL="6350" indent="0">
              <a:spcBef>
                <a:spcPts val="300"/>
              </a:spcBef>
              <a:spcAft>
                <a:spcPts val="300"/>
              </a:spcAft>
              <a:buClr>
                <a:srgbClr val="FFFFFF"/>
              </a:buClr>
              <a:buFont typeface="Segoe UI" panose="020B0502040204020203" pitchFamily="34" charset="0"/>
              <a:buNone/>
              <a:tabLst/>
              <a:defRPr sz="3200">
                <a:solidFill>
                  <a:srgbClr val="23B2A9"/>
                </a:solidFill>
                <a:latin typeface="+mj-lt"/>
              </a:defRPr>
            </a:lvl2pPr>
            <a:lvl3pPr marL="6350" indent="0">
              <a:buClr>
                <a:srgbClr val="FFFFFF"/>
              </a:buClr>
              <a:buNone/>
              <a:tabLst/>
              <a:defRPr>
                <a:solidFill>
                  <a:schemeClr val="bg1"/>
                </a:solidFill>
              </a:defRPr>
            </a:lvl3pPr>
            <a:lvl4pPr marL="176213" indent="-176213">
              <a:buClr>
                <a:srgbClr val="23B2A9"/>
              </a:buClr>
              <a:buFont typeface="System Font Regular"/>
              <a:buChar char="–"/>
              <a:tabLst/>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Rectangle 22">
            <a:extLst>
              <a:ext uri="{FF2B5EF4-FFF2-40B4-BE49-F238E27FC236}">
                <a16:creationId xmlns:a16="http://schemas.microsoft.com/office/drawing/2014/main" id="{4F5AEA87-BED2-4DF0-9AC7-1485069B8FFA}"/>
              </a:ext>
            </a:extLst>
          </p:cNvPr>
          <p:cNvSpPr/>
          <p:nvPr userDrawn="1"/>
        </p:nvSpPr>
        <p:spPr bwMode="gray">
          <a:xfrm>
            <a:off x="11609133" y="6410660"/>
            <a:ext cx="163767" cy="200055"/>
          </a:xfrm>
          <a:prstGeom prst="rect">
            <a:avLst/>
          </a:prstGeom>
        </p:spPr>
        <p:txBody>
          <a:bodyPr wrap="square" lIns="0" rIns="0" bIns="0">
            <a:noAutofit/>
          </a:bodyPr>
          <a:lstStyle/>
          <a:p>
            <a:pPr algn="r"/>
            <a:fld id="{40CE46C5-A58C-4D27-BD21-B4D24E8AE673}" type="slidenum">
              <a:rPr lang="en-US" sz="1000" kern="1200" smtClean="0">
                <a:solidFill>
                  <a:schemeClr val="bg1"/>
                </a:solidFill>
                <a:latin typeface="+mn-lt"/>
                <a:ea typeface="+mn-ea"/>
                <a:cs typeface="Segoe UI Semibold" panose="020B0702040204020203" pitchFamily="34" charset="0"/>
              </a:rPr>
              <a:pPr algn="r"/>
              <a:t>‹#›</a:t>
            </a:fld>
            <a:endParaRPr lang="en-US" sz="1100" kern="1200">
              <a:solidFill>
                <a:schemeClr val="bg1"/>
              </a:solidFill>
              <a:latin typeface="+mn-lt"/>
              <a:ea typeface="+mn-ea"/>
              <a:cs typeface="Segoe UI Semibold" panose="020B0702040204020203" pitchFamily="34" charset="0"/>
            </a:endParaRPr>
          </a:p>
        </p:txBody>
      </p:sp>
      <p:sp>
        <p:nvSpPr>
          <p:cNvPr id="24" name="TextBox 23">
            <a:extLst>
              <a:ext uri="{FF2B5EF4-FFF2-40B4-BE49-F238E27FC236}">
                <a16:creationId xmlns:a16="http://schemas.microsoft.com/office/drawing/2014/main" id="{3ECE7FD2-DFA4-4AAF-80A5-990779A19198}"/>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25" name="Picture 24">
            <a:extLst>
              <a:ext uri="{FF2B5EF4-FFF2-40B4-BE49-F238E27FC236}">
                <a16:creationId xmlns:a16="http://schemas.microsoft.com/office/drawing/2014/main" id="{9283A5F8-B3D3-4BEA-9418-6E91AFA6D6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
        <p:nvSpPr>
          <p:cNvPr id="26" name="TextBox 25">
            <a:extLst>
              <a:ext uri="{FF2B5EF4-FFF2-40B4-BE49-F238E27FC236}">
                <a16:creationId xmlns:a16="http://schemas.microsoft.com/office/drawing/2014/main" id="{217DBB7D-3BA7-499B-A045-AB9B3322DE71}"/>
              </a:ext>
            </a:extLst>
          </p:cNvPr>
          <p:cNvSpPr txBox="1"/>
          <p:nvPr userDrawn="1"/>
        </p:nvSpPr>
        <p:spPr>
          <a:xfrm>
            <a:off x="-2068652" y="661080"/>
            <a:ext cx="2053127" cy="2677656"/>
          </a:xfrm>
          <a:prstGeom prst="rect">
            <a:avLst/>
          </a:prstGeom>
          <a:noFill/>
        </p:spPr>
        <p:txBody>
          <a:bodyPr wrap="square" lIns="0" tIns="0" rIns="0" bIns="0" rtlCol="0" anchor="t" anchorCtr="0">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CUSTOMIZING THIS SLIDE LAYOUT:</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The </a:t>
            </a:r>
            <a:r>
              <a:rPr lang="en-US" sz="900" b="0" i="0" spc="-20" baseline="0" noProof="0">
                <a:solidFill>
                  <a:schemeClr val="tx1">
                    <a:lumMod val="75000"/>
                    <a:lumOff val="25000"/>
                  </a:schemeClr>
                </a:solidFill>
                <a:latin typeface="Arial" panose="020B0604020202020204" pitchFamily="34" charset="0"/>
              </a:rPr>
              <a:t>width of the colored box can be </a:t>
            </a:r>
            <a:r>
              <a:rPr lang="en-US" sz="900" b="0" i="0" noProof="0">
                <a:solidFill>
                  <a:schemeClr val="tx1">
                    <a:lumMod val="75000"/>
                    <a:lumOff val="25000"/>
                  </a:schemeClr>
                </a:solidFill>
                <a:latin typeface="Arial" panose="020B0604020202020204" pitchFamily="34" charset="0"/>
              </a:rPr>
              <a:t>adjusted to be narrower or wider. The color of the box can also be edited. Remember to use the approved colors in the Color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Palette provided in this template.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baseline="0" noProof="0">
                <a:solidFill>
                  <a:schemeClr val="tx1">
                    <a:lumMod val="75000"/>
                    <a:lumOff val="25000"/>
                  </a:schemeClr>
                </a:solidFill>
                <a:latin typeface="Arial" panose="020B0604020202020204" pitchFamily="34" charset="0"/>
              </a:rPr>
              <a:t>Depending on the color chosen for the List box, the colored numbers may need to be adjusted to ensure contrast and legibility.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baseline="0" noProof="0">
                <a:solidFill>
                  <a:schemeClr val="tx1">
                    <a:lumMod val="75000"/>
                    <a:lumOff val="25000"/>
                  </a:schemeClr>
                </a:solidFill>
                <a:latin typeface="Arial" panose="020B0604020202020204" pitchFamily="34" charset="0"/>
              </a:rPr>
              <a:t>IMPORTANT: If using a full-page image/photo, use the proper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Prologis logo (light vs. dark) to ensure contrast with the image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and legibility of the logo. </a:t>
            </a:r>
          </a:p>
        </p:txBody>
      </p:sp>
    </p:spTree>
    <p:extLst>
      <p:ext uri="{BB962C8B-B14F-4D97-AF65-F5344CB8AC3E}">
        <p14:creationId xmlns:p14="http://schemas.microsoft.com/office/powerpoint/2010/main" val="3027168877"/>
      </p:ext>
    </p:extLst>
  </p:cSld>
  <p:clrMapOvr>
    <a:masterClrMapping/>
  </p:clrMapOvr>
  <p:extLst>
    <p:ext uri="{DCECCB84-F9BA-43D5-87BE-67443E8EF086}">
      <p15:sldGuideLst xmlns:p15="http://schemas.microsoft.com/office/powerpoint/2012/main">
        <p15:guide id="1" orient="horz" pos="4152">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At-A-Glance">
    <p:bg>
      <p:bgPr>
        <a:solidFill>
          <a:schemeClr val="bg1"/>
        </a:solidFill>
        <a:effectLst/>
      </p:bgPr>
    </p:bg>
    <p:spTree>
      <p:nvGrpSpPr>
        <p:cNvPr id="1" name=""/>
        <p:cNvGrpSpPr/>
        <p:nvPr/>
      </p:nvGrpSpPr>
      <p:grpSpPr>
        <a:xfrm>
          <a:off x="0" y="0"/>
          <a:ext cx="0" cy="0"/>
          <a:chOff x="0" y="0"/>
          <a:chExt cx="0" cy="0"/>
        </a:xfrm>
      </p:grpSpPr>
      <p:sp>
        <p:nvSpPr>
          <p:cNvPr id="7" name="Text Placeholder 30">
            <a:extLst>
              <a:ext uri="{FF2B5EF4-FFF2-40B4-BE49-F238E27FC236}">
                <a16:creationId xmlns:a16="http://schemas.microsoft.com/office/drawing/2014/main" id="{C0788011-3C3D-0242-A595-B90537A2A7D3}"/>
              </a:ext>
            </a:extLst>
          </p:cNvPr>
          <p:cNvSpPr>
            <a:spLocks noGrp="1"/>
          </p:cNvSpPr>
          <p:nvPr>
            <p:ph type="body" sz="quarter" idx="21" hasCustomPrompt="1"/>
          </p:nvPr>
        </p:nvSpPr>
        <p:spPr>
          <a:xfrm>
            <a:off x="419100" y="1790701"/>
            <a:ext cx="2405689" cy="544765"/>
          </a:xfrm>
        </p:spPr>
        <p:txBody>
          <a:bodyPr>
            <a:noAutofit/>
          </a:bodyPr>
          <a:lstStyle>
            <a:lvl1pPr>
              <a:defRPr sz="4400">
                <a:latin typeface="+mj-lt"/>
              </a:defRPr>
            </a:lvl1pPr>
          </a:lstStyle>
          <a:p>
            <a:r>
              <a:rPr lang="en-US"/>
              <a:t>XXX</a:t>
            </a:r>
          </a:p>
        </p:txBody>
      </p:sp>
      <p:sp>
        <p:nvSpPr>
          <p:cNvPr id="9" name="Text Placeholder 32">
            <a:extLst>
              <a:ext uri="{FF2B5EF4-FFF2-40B4-BE49-F238E27FC236}">
                <a16:creationId xmlns:a16="http://schemas.microsoft.com/office/drawing/2014/main" id="{CF3D9E73-D836-D249-BE46-0E1604126CDB}"/>
              </a:ext>
            </a:extLst>
          </p:cNvPr>
          <p:cNvSpPr>
            <a:spLocks noGrp="1"/>
          </p:cNvSpPr>
          <p:nvPr>
            <p:ph type="body" sz="quarter" idx="23" hasCustomPrompt="1"/>
          </p:nvPr>
        </p:nvSpPr>
        <p:spPr>
          <a:xfrm>
            <a:off x="419100" y="2911466"/>
            <a:ext cx="2405689" cy="544765"/>
          </a:xfrm>
        </p:spPr>
        <p:txBody>
          <a:bodyPr>
            <a:noAutofit/>
          </a:bodyPr>
          <a:lstStyle>
            <a:lvl1pPr>
              <a:defRPr sz="4400">
                <a:latin typeface="+mj-lt"/>
              </a:defRPr>
            </a:lvl1pPr>
          </a:lstStyle>
          <a:p>
            <a:r>
              <a:rPr lang="en-US"/>
              <a:t>XXX</a:t>
            </a:r>
          </a:p>
        </p:txBody>
      </p:sp>
      <p:sp>
        <p:nvSpPr>
          <p:cNvPr id="15" name="Text Placeholder 38">
            <a:extLst>
              <a:ext uri="{FF2B5EF4-FFF2-40B4-BE49-F238E27FC236}">
                <a16:creationId xmlns:a16="http://schemas.microsoft.com/office/drawing/2014/main" id="{1682D94C-39F6-0542-87DE-E4C36DC196E2}"/>
              </a:ext>
            </a:extLst>
          </p:cNvPr>
          <p:cNvSpPr>
            <a:spLocks noGrp="1"/>
          </p:cNvSpPr>
          <p:nvPr>
            <p:ph type="body" sz="quarter" idx="29" hasCustomPrompt="1"/>
          </p:nvPr>
        </p:nvSpPr>
        <p:spPr>
          <a:xfrm>
            <a:off x="3034328" y="1790701"/>
            <a:ext cx="2405689" cy="544765"/>
          </a:xfrm>
        </p:spPr>
        <p:txBody>
          <a:bodyPr>
            <a:noAutofit/>
          </a:bodyPr>
          <a:lstStyle>
            <a:lvl1pPr>
              <a:defRPr sz="4400">
                <a:latin typeface="+mj-lt"/>
              </a:defRPr>
            </a:lvl1pPr>
          </a:lstStyle>
          <a:p>
            <a:r>
              <a:rPr lang="en-US"/>
              <a:t>XXX</a:t>
            </a:r>
          </a:p>
        </p:txBody>
      </p:sp>
      <p:sp>
        <p:nvSpPr>
          <p:cNvPr id="17" name="Text Placeholder 40">
            <a:extLst>
              <a:ext uri="{FF2B5EF4-FFF2-40B4-BE49-F238E27FC236}">
                <a16:creationId xmlns:a16="http://schemas.microsoft.com/office/drawing/2014/main" id="{F73364C0-38FF-824B-82A6-F2B8713B1F66}"/>
              </a:ext>
            </a:extLst>
          </p:cNvPr>
          <p:cNvSpPr>
            <a:spLocks noGrp="1"/>
          </p:cNvSpPr>
          <p:nvPr>
            <p:ph type="body" sz="quarter" idx="31" hasCustomPrompt="1"/>
          </p:nvPr>
        </p:nvSpPr>
        <p:spPr>
          <a:xfrm>
            <a:off x="3034328" y="2911466"/>
            <a:ext cx="2405689" cy="544765"/>
          </a:xfrm>
        </p:spPr>
        <p:txBody>
          <a:bodyPr>
            <a:noAutofit/>
          </a:bodyPr>
          <a:lstStyle>
            <a:lvl1pPr>
              <a:defRPr sz="4400">
                <a:latin typeface="+mj-lt"/>
              </a:defRPr>
            </a:lvl1pPr>
          </a:lstStyle>
          <a:p>
            <a:r>
              <a:rPr lang="en-US"/>
              <a:t>XXX</a:t>
            </a:r>
          </a:p>
        </p:txBody>
      </p:sp>
      <p:sp>
        <p:nvSpPr>
          <p:cNvPr id="2" name="Title 1">
            <a:extLst>
              <a:ext uri="{FF2B5EF4-FFF2-40B4-BE49-F238E27FC236}">
                <a16:creationId xmlns:a16="http://schemas.microsoft.com/office/drawing/2014/main" id="{D054AEDA-0123-6844-B885-0DA9ECB8076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DC4EBEB-9D19-DD4C-9822-CCD6F86AA4AE}"/>
              </a:ext>
            </a:extLst>
          </p:cNvPr>
          <p:cNvSpPr>
            <a:spLocks noGrp="1"/>
          </p:cNvSpPr>
          <p:nvPr>
            <p:ph type="ftr" sz="quarter" idx="10"/>
          </p:nvPr>
        </p:nvSpPr>
        <p:spPr/>
        <p:txBody>
          <a:bodyPr/>
          <a:lstStyle/>
          <a:p>
            <a:pPr marL="114300" indent="-114300" defTabSz="457200">
              <a:buFont typeface="+mj-lt"/>
              <a:buAutoNum type="arabicPeriod"/>
            </a:pPr>
            <a:endParaRPr lang="en-US"/>
          </a:p>
        </p:txBody>
      </p:sp>
      <p:sp>
        <p:nvSpPr>
          <p:cNvPr id="4" name="Text Placeholder 3">
            <a:extLst>
              <a:ext uri="{FF2B5EF4-FFF2-40B4-BE49-F238E27FC236}">
                <a16:creationId xmlns:a16="http://schemas.microsoft.com/office/drawing/2014/main" id="{B4960060-8C0E-CD44-B692-E7C71D6BDC7C}"/>
              </a:ext>
            </a:extLst>
          </p:cNvPr>
          <p:cNvSpPr>
            <a:spLocks noGrp="1"/>
          </p:cNvSpPr>
          <p:nvPr>
            <p:ph type="body" sz="quarter" idx="19" hasCustomPrompt="1"/>
          </p:nvPr>
        </p:nvSpPr>
        <p:spPr>
          <a:xfrm>
            <a:off x="419098" y="187576"/>
            <a:ext cx="8418056"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8" name="Text Placeholder 31">
            <a:extLst>
              <a:ext uri="{FF2B5EF4-FFF2-40B4-BE49-F238E27FC236}">
                <a16:creationId xmlns:a16="http://schemas.microsoft.com/office/drawing/2014/main" id="{E6858E5B-69E7-4E41-9AF4-427C09E4D521}"/>
              </a:ext>
            </a:extLst>
          </p:cNvPr>
          <p:cNvSpPr>
            <a:spLocks noGrp="1"/>
          </p:cNvSpPr>
          <p:nvPr>
            <p:ph type="body" sz="quarter" idx="22" hasCustomPrompt="1"/>
          </p:nvPr>
        </p:nvSpPr>
        <p:spPr>
          <a:xfrm>
            <a:off x="419098" y="2373591"/>
            <a:ext cx="2405689" cy="315256"/>
          </a:xfrm>
        </p:spPr>
        <p:txBody>
          <a:bodyPr/>
          <a:lstStyle>
            <a:lvl1pPr>
              <a:defRPr sz="1400">
                <a:solidFill>
                  <a:schemeClr val="tx2"/>
                </a:solidFill>
              </a:defRPr>
            </a:lvl1pPr>
          </a:lstStyle>
          <a:p>
            <a:r>
              <a:rPr lang="en-US"/>
              <a:t>Description</a:t>
            </a:r>
          </a:p>
        </p:txBody>
      </p:sp>
      <p:sp>
        <p:nvSpPr>
          <p:cNvPr id="10" name="Text Placeholder 33">
            <a:extLst>
              <a:ext uri="{FF2B5EF4-FFF2-40B4-BE49-F238E27FC236}">
                <a16:creationId xmlns:a16="http://schemas.microsoft.com/office/drawing/2014/main" id="{7216D592-3F41-384A-9E3E-2614424DE8B4}"/>
              </a:ext>
            </a:extLst>
          </p:cNvPr>
          <p:cNvSpPr>
            <a:spLocks noGrp="1"/>
          </p:cNvSpPr>
          <p:nvPr>
            <p:ph type="body" sz="quarter" idx="24" hasCustomPrompt="1"/>
          </p:nvPr>
        </p:nvSpPr>
        <p:spPr>
          <a:xfrm>
            <a:off x="419098" y="3490068"/>
            <a:ext cx="2405689" cy="315256"/>
          </a:xfrm>
        </p:spPr>
        <p:txBody>
          <a:bodyPr>
            <a:noAutofit/>
          </a:bodyPr>
          <a:lstStyle>
            <a:lvl1pPr>
              <a:defRPr sz="1400">
                <a:solidFill>
                  <a:schemeClr val="tx2"/>
                </a:solidFill>
              </a:defRPr>
            </a:lvl1pPr>
          </a:lstStyle>
          <a:p>
            <a:r>
              <a:rPr lang="en-US"/>
              <a:t>Description</a:t>
            </a:r>
          </a:p>
        </p:txBody>
      </p:sp>
      <p:sp>
        <p:nvSpPr>
          <p:cNvPr id="11" name="Text Placeholder 34">
            <a:extLst>
              <a:ext uri="{FF2B5EF4-FFF2-40B4-BE49-F238E27FC236}">
                <a16:creationId xmlns:a16="http://schemas.microsoft.com/office/drawing/2014/main" id="{0280E742-7214-1642-BF26-F123E3EBADA7}"/>
              </a:ext>
            </a:extLst>
          </p:cNvPr>
          <p:cNvSpPr>
            <a:spLocks noGrp="1"/>
          </p:cNvSpPr>
          <p:nvPr>
            <p:ph type="body" sz="quarter" idx="25" hasCustomPrompt="1"/>
          </p:nvPr>
        </p:nvSpPr>
        <p:spPr>
          <a:xfrm>
            <a:off x="419100" y="4032231"/>
            <a:ext cx="2405689" cy="544765"/>
          </a:xfrm>
        </p:spPr>
        <p:txBody>
          <a:bodyPr>
            <a:noAutofit/>
          </a:bodyPr>
          <a:lstStyle>
            <a:lvl1pPr>
              <a:defRPr sz="4400">
                <a:latin typeface="+mj-lt"/>
              </a:defRPr>
            </a:lvl1pPr>
          </a:lstStyle>
          <a:p>
            <a:r>
              <a:rPr lang="en-US"/>
              <a:t>XXX</a:t>
            </a:r>
          </a:p>
        </p:txBody>
      </p:sp>
      <p:sp>
        <p:nvSpPr>
          <p:cNvPr id="12" name="Text Placeholder 35">
            <a:extLst>
              <a:ext uri="{FF2B5EF4-FFF2-40B4-BE49-F238E27FC236}">
                <a16:creationId xmlns:a16="http://schemas.microsoft.com/office/drawing/2014/main" id="{B65EEA49-352A-D345-8669-838B978DE801}"/>
              </a:ext>
            </a:extLst>
          </p:cNvPr>
          <p:cNvSpPr>
            <a:spLocks noGrp="1"/>
          </p:cNvSpPr>
          <p:nvPr>
            <p:ph type="body" sz="quarter" idx="26" hasCustomPrompt="1"/>
          </p:nvPr>
        </p:nvSpPr>
        <p:spPr>
          <a:xfrm>
            <a:off x="419098" y="4611611"/>
            <a:ext cx="2405689" cy="315256"/>
          </a:xfrm>
        </p:spPr>
        <p:txBody>
          <a:bodyPr/>
          <a:lstStyle>
            <a:lvl1pPr>
              <a:defRPr sz="1400">
                <a:solidFill>
                  <a:schemeClr val="tx2"/>
                </a:solidFill>
              </a:defRPr>
            </a:lvl1pPr>
          </a:lstStyle>
          <a:p>
            <a:r>
              <a:rPr lang="en-US"/>
              <a:t>Description</a:t>
            </a:r>
          </a:p>
        </p:txBody>
      </p:sp>
      <p:sp>
        <p:nvSpPr>
          <p:cNvPr id="13" name="Text Placeholder 36">
            <a:extLst>
              <a:ext uri="{FF2B5EF4-FFF2-40B4-BE49-F238E27FC236}">
                <a16:creationId xmlns:a16="http://schemas.microsoft.com/office/drawing/2014/main" id="{DBEE7845-2887-F945-802C-42EA4B0860D5}"/>
              </a:ext>
            </a:extLst>
          </p:cNvPr>
          <p:cNvSpPr>
            <a:spLocks noGrp="1"/>
          </p:cNvSpPr>
          <p:nvPr>
            <p:ph type="body" sz="quarter" idx="27" hasCustomPrompt="1"/>
          </p:nvPr>
        </p:nvSpPr>
        <p:spPr>
          <a:xfrm>
            <a:off x="419100" y="5152997"/>
            <a:ext cx="2405689" cy="544765"/>
          </a:xfrm>
        </p:spPr>
        <p:txBody>
          <a:bodyPr>
            <a:noAutofit/>
          </a:bodyPr>
          <a:lstStyle>
            <a:lvl1pPr>
              <a:defRPr sz="4400" b="0" i="0">
                <a:latin typeface="Calibri Light" panose="020F0302020204030204" pitchFamily="34" charset="0"/>
                <a:cs typeface="Calibri Light" panose="020F0302020204030204" pitchFamily="34" charset="0"/>
              </a:defRPr>
            </a:lvl1pPr>
          </a:lstStyle>
          <a:p>
            <a:r>
              <a:rPr lang="en-US"/>
              <a:t>XXX</a:t>
            </a:r>
          </a:p>
        </p:txBody>
      </p:sp>
      <p:sp>
        <p:nvSpPr>
          <p:cNvPr id="14" name="Text Placeholder 37">
            <a:extLst>
              <a:ext uri="{FF2B5EF4-FFF2-40B4-BE49-F238E27FC236}">
                <a16:creationId xmlns:a16="http://schemas.microsoft.com/office/drawing/2014/main" id="{DAE9CA4E-9A49-1946-A441-E541C6BC61CC}"/>
              </a:ext>
            </a:extLst>
          </p:cNvPr>
          <p:cNvSpPr>
            <a:spLocks noGrp="1"/>
          </p:cNvSpPr>
          <p:nvPr>
            <p:ph type="body" sz="quarter" idx="28" hasCustomPrompt="1"/>
          </p:nvPr>
        </p:nvSpPr>
        <p:spPr>
          <a:xfrm>
            <a:off x="419098" y="5733154"/>
            <a:ext cx="2405689" cy="315256"/>
          </a:xfrm>
        </p:spPr>
        <p:txBody>
          <a:bodyPr/>
          <a:lstStyle>
            <a:lvl1pPr>
              <a:defRPr sz="1400">
                <a:solidFill>
                  <a:schemeClr val="tx2"/>
                </a:solidFill>
              </a:defRPr>
            </a:lvl1pPr>
          </a:lstStyle>
          <a:p>
            <a:r>
              <a:rPr lang="en-US"/>
              <a:t>Description</a:t>
            </a:r>
          </a:p>
        </p:txBody>
      </p:sp>
      <p:sp>
        <p:nvSpPr>
          <p:cNvPr id="16" name="Text Placeholder 39">
            <a:extLst>
              <a:ext uri="{FF2B5EF4-FFF2-40B4-BE49-F238E27FC236}">
                <a16:creationId xmlns:a16="http://schemas.microsoft.com/office/drawing/2014/main" id="{582F338D-0770-C749-B5F9-4A3B24DF4A80}"/>
              </a:ext>
            </a:extLst>
          </p:cNvPr>
          <p:cNvSpPr>
            <a:spLocks noGrp="1"/>
          </p:cNvSpPr>
          <p:nvPr>
            <p:ph type="body" sz="quarter" idx="30" hasCustomPrompt="1"/>
          </p:nvPr>
        </p:nvSpPr>
        <p:spPr>
          <a:xfrm>
            <a:off x="3034326" y="2373591"/>
            <a:ext cx="2405689" cy="315256"/>
          </a:xfrm>
        </p:spPr>
        <p:txBody>
          <a:bodyPr/>
          <a:lstStyle>
            <a:lvl1pPr>
              <a:defRPr sz="1400">
                <a:solidFill>
                  <a:schemeClr val="tx2"/>
                </a:solidFill>
              </a:defRPr>
            </a:lvl1pPr>
          </a:lstStyle>
          <a:p>
            <a:r>
              <a:rPr lang="en-US"/>
              <a:t>Description</a:t>
            </a:r>
          </a:p>
        </p:txBody>
      </p:sp>
      <p:sp>
        <p:nvSpPr>
          <p:cNvPr id="18" name="Text Placeholder 41">
            <a:extLst>
              <a:ext uri="{FF2B5EF4-FFF2-40B4-BE49-F238E27FC236}">
                <a16:creationId xmlns:a16="http://schemas.microsoft.com/office/drawing/2014/main" id="{9E091458-E556-7F47-9D63-DDBC1BBF0815}"/>
              </a:ext>
            </a:extLst>
          </p:cNvPr>
          <p:cNvSpPr>
            <a:spLocks noGrp="1"/>
          </p:cNvSpPr>
          <p:nvPr>
            <p:ph type="body" sz="quarter" idx="32" hasCustomPrompt="1"/>
          </p:nvPr>
        </p:nvSpPr>
        <p:spPr>
          <a:xfrm>
            <a:off x="3034326" y="3490068"/>
            <a:ext cx="2405689" cy="315256"/>
          </a:xfrm>
        </p:spPr>
        <p:txBody>
          <a:bodyPr/>
          <a:lstStyle>
            <a:lvl1pPr>
              <a:defRPr sz="1400">
                <a:solidFill>
                  <a:schemeClr val="tx2"/>
                </a:solidFill>
              </a:defRPr>
            </a:lvl1pPr>
          </a:lstStyle>
          <a:p>
            <a:r>
              <a:rPr lang="en-US"/>
              <a:t>Description</a:t>
            </a:r>
          </a:p>
        </p:txBody>
      </p:sp>
      <p:sp>
        <p:nvSpPr>
          <p:cNvPr id="19" name="Text Placeholder 42">
            <a:extLst>
              <a:ext uri="{FF2B5EF4-FFF2-40B4-BE49-F238E27FC236}">
                <a16:creationId xmlns:a16="http://schemas.microsoft.com/office/drawing/2014/main" id="{2E51F1D4-7A8A-7041-9F21-00A9F00F9EF6}"/>
              </a:ext>
            </a:extLst>
          </p:cNvPr>
          <p:cNvSpPr>
            <a:spLocks noGrp="1"/>
          </p:cNvSpPr>
          <p:nvPr>
            <p:ph type="body" sz="quarter" idx="33" hasCustomPrompt="1"/>
          </p:nvPr>
        </p:nvSpPr>
        <p:spPr>
          <a:xfrm>
            <a:off x="3034328" y="4032231"/>
            <a:ext cx="2405689" cy="544765"/>
          </a:xfrm>
        </p:spPr>
        <p:txBody>
          <a:bodyPr>
            <a:noAutofit/>
          </a:bodyPr>
          <a:lstStyle>
            <a:lvl1pPr>
              <a:defRPr sz="4400">
                <a:latin typeface="+mj-lt"/>
              </a:defRPr>
            </a:lvl1pPr>
          </a:lstStyle>
          <a:p>
            <a:r>
              <a:rPr lang="en-US"/>
              <a:t>XXX</a:t>
            </a:r>
          </a:p>
        </p:txBody>
      </p:sp>
      <p:sp>
        <p:nvSpPr>
          <p:cNvPr id="20" name="Text Placeholder 43">
            <a:extLst>
              <a:ext uri="{FF2B5EF4-FFF2-40B4-BE49-F238E27FC236}">
                <a16:creationId xmlns:a16="http://schemas.microsoft.com/office/drawing/2014/main" id="{FF8A1C24-054C-9141-A7A3-D44E0802F91D}"/>
              </a:ext>
            </a:extLst>
          </p:cNvPr>
          <p:cNvSpPr>
            <a:spLocks noGrp="1"/>
          </p:cNvSpPr>
          <p:nvPr>
            <p:ph type="body" sz="quarter" idx="34" hasCustomPrompt="1"/>
          </p:nvPr>
        </p:nvSpPr>
        <p:spPr>
          <a:xfrm>
            <a:off x="3034326" y="4611611"/>
            <a:ext cx="2405689" cy="315256"/>
          </a:xfrm>
        </p:spPr>
        <p:txBody>
          <a:bodyPr/>
          <a:lstStyle>
            <a:lvl1pPr>
              <a:defRPr sz="1400">
                <a:solidFill>
                  <a:schemeClr val="tx2"/>
                </a:solidFill>
              </a:defRPr>
            </a:lvl1pPr>
          </a:lstStyle>
          <a:p>
            <a:r>
              <a:rPr lang="en-US"/>
              <a:t>Description</a:t>
            </a:r>
          </a:p>
        </p:txBody>
      </p:sp>
      <p:sp>
        <p:nvSpPr>
          <p:cNvPr id="21" name="Text Placeholder 44">
            <a:extLst>
              <a:ext uri="{FF2B5EF4-FFF2-40B4-BE49-F238E27FC236}">
                <a16:creationId xmlns:a16="http://schemas.microsoft.com/office/drawing/2014/main" id="{EB35E198-691F-C54B-B2F8-977A422EE91C}"/>
              </a:ext>
            </a:extLst>
          </p:cNvPr>
          <p:cNvSpPr>
            <a:spLocks noGrp="1"/>
          </p:cNvSpPr>
          <p:nvPr>
            <p:ph type="body" sz="quarter" idx="35" hasCustomPrompt="1"/>
          </p:nvPr>
        </p:nvSpPr>
        <p:spPr>
          <a:xfrm>
            <a:off x="3034328" y="5152997"/>
            <a:ext cx="2405689" cy="544765"/>
          </a:xfrm>
        </p:spPr>
        <p:txBody>
          <a:bodyPr>
            <a:noAutofit/>
          </a:bodyPr>
          <a:lstStyle>
            <a:lvl1pPr>
              <a:defRPr sz="4400" b="0" i="0">
                <a:latin typeface="Calibri Light" panose="020F0302020204030204" pitchFamily="34" charset="0"/>
                <a:cs typeface="Calibri Light" panose="020F0302020204030204" pitchFamily="34" charset="0"/>
              </a:defRPr>
            </a:lvl1pPr>
          </a:lstStyle>
          <a:p>
            <a:r>
              <a:rPr lang="en-US"/>
              <a:t>XXX</a:t>
            </a:r>
          </a:p>
        </p:txBody>
      </p:sp>
      <p:sp>
        <p:nvSpPr>
          <p:cNvPr id="22" name="Text Placeholder 45">
            <a:extLst>
              <a:ext uri="{FF2B5EF4-FFF2-40B4-BE49-F238E27FC236}">
                <a16:creationId xmlns:a16="http://schemas.microsoft.com/office/drawing/2014/main" id="{BA9BAC96-1DAC-8E41-8458-CA7ED596CDDB}"/>
              </a:ext>
            </a:extLst>
          </p:cNvPr>
          <p:cNvSpPr>
            <a:spLocks noGrp="1"/>
          </p:cNvSpPr>
          <p:nvPr>
            <p:ph type="body" sz="quarter" idx="36" hasCustomPrompt="1"/>
          </p:nvPr>
        </p:nvSpPr>
        <p:spPr>
          <a:xfrm>
            <a:off x="3034326" y="5733154"/>
            <a:ext cx="2405689" cy="315256"/>
          </a:xfrm>
        </p:spPr>
        <p:txBody>
          <a:bodyPr/>
          <a:lstStyle>
            <a:lvl1pPr>
              <a:defRPr sz="1400">
                <a:solidFill>
                  <a:schemeClr val="tx2"/>
                </a:solidFill>
              </a:defRPr>
            </a:lvl1pPr>
          </a:lstStyle>
          <a:p>
            <a:r>
              <a:rPr lang="en-US"/>
              <a:t>Description</a:t>
            </a:r>
          </a:p>
        </p:txBody>
      </p:sp>
      <p:sp>
        <p:nvSpPr>
          <p:cNvPr id="24" name="Subtitle 2">
            <a:extLst>
              <a:ext uri="{FF2B5EF4-FFF2-40B4-BE49-F238E27FC236}">
                <a16:creationId xmlns:a16="http://schemas.microsoft.com/office/drawing/2014/main" id="{8497A682-5815-A24B-99EB-3EBF1CAD8AC9}"/>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Tree>
    <p:extLst>
      <p:ext uri="{BB962C8B-B14F-4D97-AF65-F5344CB8AC3E}">
        <p14:creationId xmlns:p14="http://schemas.microsoft.com/office/powerpoint/2010/main" val="243151695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Image Half">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7C92C0F8-A4F6-42E4-9D6B-756F92749E10}"/>
              </a:ext>
            </a:extLst>
          </p:cNvPr>
          <p:cNvSpPr>
            <a:spLocks noGrp="1"/>
          </p:cNvSpPr>
          <p:nvPr>
            <p:ph type="pic" sz="quarter" idx="22" hasCustomPrompt="1"/>
          </p:nvPr>
        </p:nvSpPr>
        <p:spPr>
          <a:xfrm>
            <a:off x="6286500" y="652020"/>
            <a:ext cx="5481829" cy="5520179"/>
          </a:xfrm>
          <a:solidFill>
            <a:srgbClr val="858688"/>
          </a:solidFill>
        </p:spPr>
        <p:txBody>
          <a:bodyPr anchor="ctr"/>
          <a:lstStyle>
            <a:lvl1pPr marL="0" indent="0" algn="ctr">
              <a:buNone/>
              <a:defRPr>
                <a:solidFill>
                  <a:schemeClr val="bg1"/>
                </a:solidFill>
              </a:defRPr>
            </a:lvl1pPr>
          </a:lstStyle>
          <a:p>
            <a:r>
              <a:rPr lang="en-US" noProof="0"/>
              <a:t>Click to insert image</a:t>
            </a:r>
          </a:p>
        </p:txBody>
      </p:sp>
      <p:sp>
        <p:nvSpPr>
          <p:cNvPr id="27" name="Text Placeholder 5">
            <a:extLst>
              <a:ext uri="{FF2B5EF4-FFF2-40B4-BE49-F238E27FC236}">
                <a16:creationId xmlns:a16="http://schemas.microsoft.com/office/drawing/2014/main" id="{9C2511F9-E927-4302-83C4-40935D7F1E7E}"/>
              </a:ext>
            </a:extLst>
          </p:cNvPr>
          <p:cNvSpPr>
            <a:spLocks noGrp="1"/>
          </p:cNvSpPr>
          <p:nvPr>
            <p:ph type="body" sz="quarter" idx="14"/>
          </p:nvPr>
        </p:nvSpPr>
        <p:spPr>
          <a:xfrm>
            <a:off x="419098" y="1790699"/>
            <a:ext cx="5481830" cy="438150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73">
            <a:extLst>
              <a:ext uri="{FF2B5EF4-FFF2-40B4-BE49-F238E27FC236}">
                <a16:creationId xmlns:a16="http://schemas.microsoft.com/office/drawing/2014/main" id="{E1C56A24-9B06-4DFE-A6B1-A25B88526D21}"/>
              </a:ext>
            </a:extLst>
          </p:cNvPr>
          <p:cNvSpPr>
            <a:spLocks noGrp="1"/>
          </p:cNvSpPr>
          <p:nvPr>
            <p:ph type="body" sz="quarter" idx="16" hasCustomPrompt="1"/>
          </p:nvPr>
        </p:nvSpPr>
        <p:spPr>
          <a:xfrm>
            <a:off x="6286500" y="4969291"/>
            <a:ext cx="5481830" cy="1202907"/>
          </a:xfrm>
          <a:gradFill>
            <a:gsLst>
              <a:gs pos="95000">
                <a:srgbClr val="000000">
                  <a:alpha val="0"/>
                </a:srgbClr>
              </a:gs>
              <a:gs pos="4000">
                <a:srgbClr val="000000">
                  <a:alpha val="60000"/>
                </a:srgbClr>
              </a:gs>
              <a:gs pos="60000">
                <a:srgbClr val="000000">
                  <a:alpha val="0"/>
                </a:srgbClr>
              </a:gs>
            </a:gsLst>
            <a:lin ang="16200000" scaled="0"/>
          </a:gradFill>
        </p:spPr>
        <p:txBody>
          <a:bodyPr wrap="square" lIns="1371600" tIns="91440" rIns="91440" bIns="91440" anchor="b">
            <a:noAutofit/>
          </a:bodyPr>
          <a:lstStyle>
            <a:lvl1pPr algn="r">
              <a:lnSpc>
                <a:spcPct val="95000"/>
              </a:lnSpc>
              <a:spcBef>
                <a:spcPts val="0"/>
              </a:spcBef>
              <a:buNone/>
              <a:defRPr sz="1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Click to add a caption</a:t>
            </a:r>
          </a:p>
        </p:txBody>
      </p:sp>
      <p:sp>
        <p:nvSpPr>
          <p:cNvPr id="3" name="Footer Placeholder 2">
            <a:extLst>
              <a:ext uri="{FF2B5EF4-FFF2-40B4-BE49-F238E27FC236}">
                <a16:creationId xmlns:a16="http://schemas.microsoft.com/office/drawing/2014/main" id="{841B76AE-7B23-48BD-9024-BD7C894920EB}"/>
              </a:ext>
            </a:extLst>
          </p:cNvPr>
          <p:cNvSpPr>
            <a:spLocks noGrp="1"/>
          </p:cNvSpPr>
          <p:nvPr>
            <p:ph type="ftr" sz="quarter" idx="23"/>
          </p:nvPr>
        </p:nvSpPr>
        <p:spPr/>
        <p:txBody>
          <a:bodyPr wrap="square">
            <a:noAutofit/>
          </a:bodyPr>
          <a:lstStyle/>
          <a:p>
            <a:pPr marL="114300" indent="-114300" defTabSz="457200">
              <a:buFont typeface="+mj-lt"/>
              <a:buAutoNum type="arabicPeriod"/>
            </a:pPr>
            <a:endParaRPr lang="en-US"/>
          </a:p>
        </p:txBody>
      </p:sp>
      <p:sp>
        <p:nvSpPr>
          <p:cNvPr id="12" name="Subtitle 2">
            <a:extLst>
              <a:ext uri="{FF2B5EF4-FFF2-40B4-BE49-F238E27FC236}">
                <a16:creationId xmlns:a16="http://schemas.microsoft.com/office/drawing/2014/main" id="{B2DE166C-165A-7A4E-8C2C-B18225964C61}"/>
              </a:ext>
            </a:extLst>
          </p:cNvPr>
          <p:cNvSpPr>
            <a:spLocks noGrp="1"/>
          </p:cNvSpPr>
          <p:nvPr>
            <p:ph type="subTitle" idx="1" hasCustomPrompt="1"/>
          </p:nvPr>
        </p:nvSpPr>
        <p:spPr>
          <a:xfrm>
            <a:off x="419098" y="1215766"/>
            <a:ext cx="5483535"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5" name="Text Placeholder 3">
            <a:extLst>
              <a:ext uri="{FF2B5EF4-FFF2-40B4-BE49-F238E27FC236}">
                <a16:creationId xmlns:a16="http://schemas.microsoft.com/office/drawing/2014/main" id="{55F7DABE-8713-1045-8D4B-1600EEAA898F}"/>
              </a:ext>
            </a:extLst>
          </p:cNvPr>
          <p:cNvSpPr>
            <a:spLocks noGrp="1"/>
          </p:cNvSpPr>
          <p:nvPr>
            <p:ph type="body" sz="quarter" idx="19" hasCustomPrompt="1"/>
          </p:nvPr>
        </p:nvSpPr>
        <p:spPr>
          <a:xfrm>
            <a:off x="419098" y="187576"/>
            <a:ext cx="8418056"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6" name="Title Placeholder 1">
            <a:extLst>
              <a:ext uri="{FF2B5EF4-FFF2-40B4-BE49-F238E27FC236}">
                <a16:creationId xmlns:a16="http://schemas.microsoft.com/office/drawing/2014/main" id="{70CC0C2F-0832-0749-B44D-9890E9BCB62D}"/>
              </a:ext>
            </a:extLst>
          </p:cNvPr>
          <p:cNvSpPr>
            <a:spLocks noGrp="1"/>
          </p:cNvSpPr>
          <p:nvPr>
            <p:ph type="title" hasCustomPrompt="1"/>
          </p:nvPr>
        </p:nvSpPr>
        <p:spPr>
          <a:xfrm>
            <a:off x="419099" y="652020"/>
            <a:ext cx="5481829" cy="544765"/>
          </a:xfrm>
          <a:prstGeom prst="rect">
            <a:avLst/>
          </a:prstGeom>
        </p:spPr>
        <p:txBody>
          <a:bodyPr vert="horz" wrap="square" lIns="0" tIns="45720" rIns="0" bIns="0" rtlCol="0" anchor="t">
            <a:noAutofit/>
          </a:bodyPr>
          <a:lstStyle/>
          <a:p>
            <a:r>
              <a:rPr lang="en-US"/>
              <a:t>Click to add headline</a:t>
            </a:r>
            <a:endParaRPr lang="de-DE"/>
          </a:p>
        </p:txBody>
      </p:sp>
      <p:sp>
        <p:nvSpPr>
          <p:cNvPr id="9" name="TextBox 8">
            <a:extLst>
              <a:ext uri="{FF2B5EF4-FFF2-40B4-BE49-F238E27FC236}">
                <a16:creationId xmlns:a16="http://schemas.microsoft.com/office/drawing/2014/main" id="{66D41449-57E8-4735-B245-86C9668FCBA1}"/>
              </a:ext>
            </a:extLst>
          </p:cNvPr>
          <p:cNvSpPr txBox="1"/>
          <p:nvPr userDrawn="1"/>
        </p:nvSpPr>
        <p:spPr>
          <a:xfrm>
            <a:off x="12253423" y="655636"/>
            <a:ext cx="2053127" cy="4431983"/>
          </a:xfrm>
          <a:prstGeom prst="rect">
            <a:avLst/>
          </a:prstGeom>
          <a:noFill/>
        </p:spPr>
        <p:txBody>
          <a:bodyPr wrap="square" lIns="0" tIns="0" rIns="0" bIns="0" rtlCol="0" anchor="ctr">
            <a:spAutoFit/>
          </a:bodyPr>
          <a:lstStyle/>
          <a:p>
            <a:pPr marL="0" marR="0" lvl="0" indent="0" algn="l" defTabSz="914377" rtl="0" eaLnBrk="1" fontAlgn="auto" latinLnBrk="0" hangingPunct="1">
              <a:lnSpc>
                <a:spcPct val="100000"/>
              </a:lnSpc>
              <a:spcBef>
                <a:spcPts val="600"/>
              </a:spcBef>
              <a:spcAft>
                <a:spcPts val="0"/>
              </a:spcAft>
              <a:buClrTx/>
              <a:buSzTx/>
              <a:buFont typeface="FreightSansLFPro" panose="02000506030000020004" pitchFamily="50" charset="0"/>
              <a:buNone/>
              <a:tabLst/>
              <a:defRPr/>
            </a:pPr>
            <a:r>
              <a:rPr lang="en-US" sz="900" b="0" i="0" noProof="0">
                <a:solidFill>
                  <a:schemeClr val="tx1">
                    <a:lumMod val="75000"/>
                    <a:lumOff val="25000"/>
                  </a:schemeClr>
                </a:solidFill>
                <a:latin typeface="Arial" panose="020B0604020202020204" pitchFamily="34" charset="0"/>
              </a:rPr>
              <a:t>THERE ARE TWO (2) OPTIONS TO CUSTOMIZE A LAYOUT WITH A </a:t>
            </a:r>
            <a:br>
              <a:rPr lang="en-US" sz="900" b="0" i="0" noProof="0">
                <a:solidFill>
                  <a:schemeClr val="tx1">
                    <a:lumMod val="75000"/>
                    <a:lumOff val="25000"/>
                  </a:schemeClr>
                </a:solidFill>
                <a:latin typeface="Arial" panose="020B0604020202020204" pitchFamily="34" charset="0"/>
              </a:rPr>
            </a:br>
            <a:r>
              <a:rPr lang="en-US" sz="900" b="0" i="0" noProof="0">
                <a:solidFill>
                  <a:schemeClr val="tx1">
                    <a:lumMod val="75000"/>
                    <a:lumOff val="25000"/>
                  </a:schemeClr>
                </a:solidFill>
                <a:latin typeface="Arial" panose="020B0604020202020204" pitchFamily="34" charset="0"/>
              </a:rPr>
              <a:t>NEW PICTURE:</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a:tabLst/>
              <a:defRPr/>
            </a:pPr>
            <a:r>
              <a:rPr lang="en-US" sz="900" b="0" i="0" noProof="0">
                <a:solidFill>
                  <a:schemeClr val="tx1">
                    <a:lumMod val="75000"/>
                    <a:lumOff val="25000"/>
                  </a:schemeClr>
                </a:solidFill>
                <a:latin typeface="Arial" panose="020B0604020202020204" pitchFamily="34" charset="0"/>
              </a:rPr>
              <a:t>Delete </a:t>
            </a:r>
            <a:r>
              <a:rPr lang="en-US" sz="900" b="0" i="0" baseline="0" noProof="0">
                <a:solidFill>
                  <a:schemeClr val="tx1">
                    <a:lumMod val="75000"/>
                    <a:lumOff val="25000"/>
                  </a:schemeClr>
                </a:solidFill>
                <a:latin typeface="Arial" panose="020B0604020202020204" pitchFamily="34" charset="0"/>
              </a:rPr>
              <a:t>the current picture, if there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is one.</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noProof="0">
                <a:solidFill>
                  <a:schemeClr val="tx1">
                    <a:lumMod val="75000"/>
                    <a:lumOff val="25000"/>
                  </a:schemeClr>
                </a:solidFill>
                <a:latin typeface="Arial" panose="020B0604020202020204" pitchFamily="34" charset="0"/>
              </a:rPr>
              <a:t>On the Insert tab, click</a:t>
            </a:r>
            <a:r>
              <a:rPr lang="en-US" sz="900" b="0" i="0" baseline="0" noProof="0">
                <a:solidFill>
                  <a:schemeClr val="tx1">
                    <a:lumMod val="75000"/>
                    <a:lumOff val="25000"/>
                  </a:schemeClr>
                </a:solidFill>
                <a:latin typeface="Arial" panose="020B0604020202020204" pitchFamily="34" charset="0"/>
              </a:rPr>
              <a:t> the Pictures button OR you can click the picture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icon   on the slide surface to start </a:t>
            </a:r>
            <a:br>
              <a:rPr lang="en-US" sz="900" b="0" i="0" baseline="0" noProof="0">
                <a:solidFill>
                  <a:schemeClr val="tx1">
                    <a:lumMod val="75000"/>
                    <a:lumOff val="25000"/>
                  </a:schemeClr>
                </a:solidFill>
                <a:latin typeface="Arial" panose="020B0604020202020204" pitchFamily="34" charset="0"/>
              </a:rPr>
            </a:br>
            <a:r>
              <a:rPr lang="en-US" sz="900" b="0" i="0" baseline="0" noProof="0">
                <a:solidFill>
                  <a:schemeClr val="tx1">
                    <a:lumMod val="75000"/>
                    <a:lumOff val="25000"/>
                  </a:schemeClr>
                </a:solidFill>
                <a:latin typeface="Arial" panose="020B0604020202020204" pitchFamily="34" charset="0"/>
              </a:rPr>
              <a:t>your search.</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Navigate to the image you want to use and select Insert. </a:t>
            </a:r>
          </a:p>
          <a:p>
            <a:pPr marL="174625" marR="0" lvl="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Under Home click the Reset button to reapply the Layout.</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Resize the picture to fit the slide, as needed, using the Crop tool. Hold the Shift key and click and drag a corner to scale equally.</a:t>
            </a:r>
          </a:p>
          <a:p>
            <a:pPr marL="174625" marR="0" indent="0" algn="l" defTabSz="914377" rtl="0" eaLnBrk="1" fontAlgn="auto" latinLnBrk="0" hangingPunct="1">
              <a:lnSpc>
                <a:spcPct val="100000"/>
              </a:lnSpc>
              <a:spcBef>
                <a:spcPts val="600"/>
              </a:spcBef>
              <a:spcAft>
                <a:spcPts val="0"/>
              </a:spcAft>
              <a:buClrTx/>
              <a:buSzTx/>
              <a:buFontTx/>
              <a:buNone/>
              <a:tabLst/>
              <a:defRPr/>
            </a:pPr>
            <a:r>
              <a:rPr lang="en-US" sz="900" b="0" i="0" baseline="0" noProof="0">
                <a:solidFill>
                  <a:schemeClr val="tx1">
                    <a:lumMod val="75000"/>
                    <a:lumOff val="25000"/>
                  </a:schemeClr>
                </a:solidFill>
                <a:latin typeface="Arial" panose="020B0604020202020204" pitchFamily="34" charset="0"/>
              </a:rPr>
              <a:t>On the Home tab, click the Arrange button, then Send to Back so the photo is behind the logos, text, and the transparent overlay. </a:t>
            </a:r>
          </a:p>
          <a:p>
            <a:pPr marL="174625" marR="0" indent="-174625" algn="l" defTabSz="914377" rtl="0" eaLnBrk="1" fontAlgn="auto" latinLnBrk="0" hangingPunct="1">
              <a:lnSpc>
                <a:spcPct val="100000"/>
              </a:lnSpc>
              <a:spcBef>
                <a:spcPts val="1200"/>
              </a:spcBef>
              <a:spcAft>
                <a:spcPts val="0"/>
              </a:spcAft>
              <a:buClrTx/>
              <a:buSzTx/>
              <a:buFont typeface="+mj-lt"/>
              <a:buAutoNum type="arabicPeriod" startAt="2"/>
              <a:tabLst/>
              <a:defRPr/>
            </a:pPr>
            <a:r>
              <a:rPr lang="en-US" sz="900" b="0" i="0" baseline="0" noProof="0">
                <a:solidFill>
                  <a:schemeClr val="tx1">
                    <a:lumMod val="75000"/>
                    <a:lumOff val="25000"/>
                  </a:schemeClr>
                </a:solidFill>
                <a:latin typeface="Arial" panose="020B0604020202020204" pitchFamily="34" charset="0"/>
              </a:rPr>
              <a:t>If there is already a photo on the slide surface, you can simply right click on the photo, choose Change Picture and search for the new image. Resize image as needed (using the Crop tool if appropriate).</a:t>
            </a:r>
          </a:p>
        </p:txBody>
      </p:sp>
      <p:pic>
        <p:nvPicPr>
          <p:cNvPr id="10" name="Picture 9">
            <a:extLst>
              <a:ext uri="{FF2B5EF4-FFF2-40B4-BE49-F238E27FC236}">
                <a16:creationId xmlns:a16="http://schemas.microsoft.com/office/drawing/2014/main" id="{1B3B7054-7D86-4FDC-8659-AA6D577D3D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2660654" y="1884231"/>
            <a:ext cx="140548" cy="96627"/>
          </a:xfrm>
          <a:prstGeom prst="rect">
            <a:avLst/>
          </a:prstGeom>
        </p:spPr>
      </p:pic>
    </p:spTree>
    <p:extLst>
      <p:ext uri="{BB962C8B-B14F-4D97-AF65-F5344CB8AC3E}">
        <p14:creationId xmlns:p14="http://schemas.microsoft.com/office/powerpoint/2010/main" val="191286839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14" name="Chart Placeholder 7">
            <a:extLst>
              <a:ext uri="{FF2B5EF4-FFF2-40B4-BE49-F238E27FC236}">
                <a16:creationId xmlns:a16="http://schemas.microsoft.com/office/drawing/2014/main" id="{D5DC0C2A-7340-42FB-AC2D-426E3B2D8EB8}"/>
              </a:ext>
            </a:extLst>
          </p:cNvPr>
          <p:cNvSpPr>
            <a:spLocks noGrp="1"/>
          </p:cNvSpPr>
          <p:nvPr>
            <p:ph type="chart" sz="quarter" idx="13" hasCustomPrompt="1"/>
          </p:nvPr>
        </p:nvSpPr>
        <p:spPr>
          <a:xfrm>
            <a:off x="419100" y="2419997"/>
            <a:ext cx="11350268" cy="3866503"/>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16" name="Text Placeholder 3">
            <a:extLst>
              <a:ext uri="{FF2B5EF4-FFF2-40B4-BE49-F238E27FC236}">
                <a16:creationId xmlns:a16="http://schemas.microsoft.com/office/drawing/2014/main" id="{0A8EDC26-2C02-4DA4-B45B-FA4DEC2DD34D}"/>
              </a:ext>
            </a:extLst>
          </p:cNvPr>
          <p:cNvSpPr>
            <a:spLocks noGrp="1"/>
          </p:cNvSpPr>
          <p:nvPr>
            <p:ph type="body" sz="quarter" idx="15" hasCustomPrompt="1"/>
          </p:nvPr>
        </p:nvSpPr>
        <p:spPr>
          <a:xfrm>
            <a:off x="419100" y="1804660"/>
            <a:ext cx="11350268" cy="321627"/>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17" name="Text Placeholder 3">
            <a:extLst>
              <a:ext uri="{FF2B5EF4-FFF2-40B4-BE49-F238E27FC236}">
                <a16:creationId xmlns:a16="http://schemas.microsoft.com/office/drawing/2014/main" id="{1EB23C34-0F01-454A-BB88-46C923633E6D}"/>
              </a:ext>
            </a:extLst>
          </p:cNvPr>
          <p:cNvSpPr>
            <a:spLocks noGrp="1"/>
          </p:cNvSpPr>
          <p:nvPr>
            <p:ph type="body" sz="quarter" idx="16" hasCustomPrompt="1"/>
          </p:nvPr>
        </p:nvSpPr>
        <p:spPr>
          <a:xfrm>
            <a:off x="419100" y="2091139"/>
            <a:ext cx="5676899" cy="257250"/>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3" name="Footer Placeholder 2">
            <a:extLst>
              <a:ext uri="{FF2B5EF4-FFF2-40B4-BE49-F238E27FC236}">
                <a16:creationId xmlns:a16="http://schemas.microsoft.com/office/drawing/2014/main" id="{0156EED8-ED11-47DF-AFA6-47D6A69E0790}"/>
              </a:ext>
            </a:extLst>
          </p:cNvPr>
          <p:cNvSpPr>
            <a:spLocks noGrp="1"/>
          </p:cNvSpPr>
          <p:nvPr>
            <p:ph type="ftr" sz="quarter" idx="17"/>
          </p:nvPr>
        </p:nvSpPr>
        <p:spPr/>
        <p:txBody>
          <a:bodyPr wrap="square">
            <a:noAutofit/>
          </a:bodyPr>
          <a:lstStyle/>
          <a:p>
            <a:pPr marL="114300" indent="-114300" defTabSz="457200">
              <a:buFont typeface="+mj-lt"/>
              <a:buAutoNum type="arabicPeriod"/>
            </a:pPr>
            <a:endParaRPr lang="en-US"/>
          </a:p>
        </p:txBody>
      </p:sp>
      <p:sp>
        <p:nvSpPr>
          <p:cNvPr id="12" name="Subtitle 2">
            <a:extLst>
              <a:ext uri="{FF2B5EF4-FFF2-40B4-BE49-F238E27FC236}">
                <a16:creationId xmlns:a16="http://schemas.microsoft.com/office/drawing/2014/main" id="{3032BF9F-9B1D-974C-A9EA-BAE75E4B7FEC}"/>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3" name="Text Placeholder 3">
            <a:extLst>
              <a:ext uri="{FF2B5EF4-FFF2-40B4-BE49-F238E27FC236}">
                <a16:creationId xmlns:a16="http://schemas.microsoft.com/office/drawing/2014/main" id="{FFDC5616-91F4-8849-B9B4-E7523B8EF3F1}"/>
              </a:ext>
            </a:extLst>
          </p:cNvPr>
          <p:cNvSpPr>
            <a:spLocks noGrp="1"/>
          </p:cNvSpPr>
          <p:nvPr>
            <p:ph type="body" sz="quarter" idx="19" hasCustomPrompt="1"/>
          </p:nvPr>
        </p:nvSpPr>
        <p:spPr>
          <a:xfrm>
            <a:off x="419098" y="187576"/>
            <a:ext cx="5486401"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15" name="Title Placeholder 1">
            <a:extLst>
              <a:ext uri="{FF2B5EF4-FFF2-40B4-BE49-F238E27FC236}">
                <a16:creationId xmlns:a16="http://schemas.microsoft.com/office/drawing/2014/main" id="{D0C634E2-EBF0-F04E-BE31-488065F1E99E}"/>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p>
            <a:r>
              <a:rPr lang="en-US"/>
              <a:t>Click to add headline</a:t>
            </a:r>
            <a:endParaRPr lang="de-DE"/>
          </a:p>
        </p:txBody>
      </p:sp>
    </p:spTree>
    <p:extLst>
      <p:ext uri="{BB962C8B-B14F-4D97-AF65-F5344CB8AC3E}">
        <p14:creationId xmlns:p14="http://schemas.microsoft.com/office/powerpoint/2010/main" val="11066202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16" name="Chart Placeholder 7">
            <a:extLst>
              <a:ext uri="{FF2B5EF4-FFF2-40B4-BE49-F238E27FC236}">
                <a16:creationId xmlns:a16="http://schemas.microsoft.com/office/drawing/2014/main" id="{A9811577-0C96-432D-920F-FD9B85D656A1}"/>
              </a:ext>
            </a:extLst>
          </p:cNvPr>
          <p:cNvSpPr>
            <a:spLocks noGrp="1"/>
          </p:cNvSpPr>
          <p:nvPr>
            <p:ph type="chart" sz="quarter" idx="13" hasCustomPrompt="1"/>
          </p:nvPr>
        </p:nvSpPr>
        <p:spPr>
          <a:xfrm>
            <a:off x="419100" y="2419997"/>
            <a:ext cx="5486400" cy="3866503"/>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18" name="Text Placeholder 3">
            <a:extLst>
              <a:ext uri="{FF2B5EF4-FFF2-40B4-BE49-F238E27FC236}">
                <a16:creationId xmlns:a16="http://schemas.microsoft.com/office/drawing/2014/main" id="{D76AF5FA-7610-441C-AB4D-A5D0F3F078DC}"/>
              </a:ext>
            </a:extLst>
          </p:cNvPr>
          <p:cNvSpPr>
            <a:spLocks noGrp="1"/>
          </p:cNvSpPr>
          <p:nvPr>
            <p:ph type="body" sz="quarter" idx="15" hasCustomPrompt="1"/>
          </p:nvPr>
        </p:nvSpPr>
        <p:spPr>
          <a:xfrm>
            <a:off x="419097" y="1804660"/>
            <a:ext cx="5486402" cy="321627"/>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19" name="Text Placeholder 3">
            <a:extLst>
              <a:ext uri="{FF2B5EF4-FFF2-40B4-BE49-F238E27FC236}">
                <a16:creationId xmlns:a16="http://schemas.microsoft.com/office/drawing/2014/main" id="{110F102A-2647-42E0-AE88-08DAFC78013D}"/>
              </a:ext>
            </a:extLst>
          </p:cNvPr>
          <p:cNvSpPr>
            <a:spLocks noGrp="1"/>
          </p:cNvSpPr>
          <p:nvPr>
            <p:ph type="body" sz="quarter" idx="16" hasCustomPrompt="1"/>
          </p:nvPr>
        </p:nvSpPr>
        <p:spPr>
          <a:xfrm>
            <a:off x="419097" y="2087997"/>
            <a:ext cx="5499661" cy="257250"/>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20" name="Chart Placeholder 7">
            <a:extLst>
              <a:ext uri="{FF2B5EF4-FFF2-40B4-BE49-F238E27FC236}">
                <a16:creationId xmlns:a16="http://schemas.microsoft.com/office/drawing/2014/main" id="{69988B29-B914-4D8C-851C-EE179F327F16}"/>
              </a:ext>
            </a:extLst>
          </p:cNvPr>
          <p:cNvSpPr>
            <a:spLocks noGrp="1"/>
          </p:cNvSpPr>
          <p:nvPr>
            <p:ph type="chart" sz="quarter" idx="17" hasCustomPrompt="1"/>
          </p:nvPr>
        </p:nvSpPr>
        <p:spPr>
          <a:xfrm>
            <a:off x="6286500" y="2419997"/>
            <a:ext cx="5482868" cy="3866503"/>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21" name="Text Placeholder 3">
            <a:extLst>
              <a:ext uri="{FF2B5EF4-FFF2-40B4-BE49-F238E27FC236}">
                <a16:creationId xmlns:a16="http://schemas.microsoft.com/office/drawing/2014/main" id="{D5917BB6-301F-4DBB-AF17-1A311402C9D2}"/>
              </a:ext>
            </a:extLst>
          </p:cNvPr>
          <p:cNvSpPr>
            <a:spLocks noGrp="1"/>
          </p:cNvSpPr>
          <p:nvPr>
            <p:ph type="body" sz="quarter" idx="18" hasCustomPrompt="1"/>
          </p:nvPr>
        </p:nvSpPr>
        <p:spPr>
          <a:xfrm>
            <a:off x="6286499" y="1804660"/>
            <a:ext cx="5486400" cy="321627"/>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22" name="Text Placeholder 3">
            <a:extLst>
              <a:ext uri="{FF2B5EF4-FFF2-40B4-BE49-F238E27FC236}">
                <a16:creationId xmlns:a16="http://schemas.microsoft.com/office/drawing/2014/main" id="{3845398C-80D8-43AF-A1FF-DC2F9B6AE446}"/>
              </a:ext>
            </a:extLst>
          </p:cNvPr>
          <p:cNvSpPr>
            <a:spLocks noGrp="1"/>
          </p:cNvSpPr>
          <p:nvPr>
            <p:ph type="body" sz="quarter" idx="19" hasCustomPrompt="1"/>
          </p:nvPr>
        </p:nvSpPr>
        <p:spPr>
          <a:xfrm>
            <a:off x="6286499" y="2087997"/>
            <a:ext cx="5499661" cy="257250"/>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3" name="Footer Placeholder 2">
            <a:extLst>
              <a:ext uri="{FF2B5EF4-FFF2-40B4-BE49-F238E27FC236}">
                <a16:creationId xmlns:a16="http://schemas.microsoft.com/office/drawing/2014/main" id="{1479F63A-F602-4091-BC2A-B5205B858529}"/>
              </a:ext>
            </a:extLst>
          </p:cNvPr>
          <p:cNvSpPr>
            <a:spLocks noGrp="1"/>
          </p:cNvSpPr>
          <p:nvPr>
            <p:ph type="ftr" sz="quarter" idx="20"/>
          </p:nvPr>
        </p:nvSpPr>
        <p:spPr/>
        <p:txBody>
          <a:bodyPr wrap="square">
            <a:noAutofit/>
          </a:bodyPr>
          <a:lstStyle/>
          <a:p>
            <a:pPr marL="114300" indent="-114300" defTabSz="457200">
              <a:buFont typeface="+mj-lt"/>
              <a:buAutoNum type="arabicPeriod"/>
            </a:pPr>
            <a:endParaRPr lang="en-US"/>
          </a:p>
        </p:txBody>
      </p:sp>
      <p:sp>
        <p:nvSpPr>
          <p:cNvPr id="15" name="Subtitle 2">
            <a:extLst>
              <a:ext uri="{FF2B5EF4-FFF2-40B4-BE49-F238E27FC236}">
                <a16:creationId xmlns:a16="http://schemas.microsoft.com/office/drawing/2014/main" id="{F9623E3F-7BCF-F94C-BBB9-4AA7F4C29C22}"/>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7" name="Text Placeholder 3">
            <a:extLst>
              <a:ext uri="{FF2B5EF4-FFF2-40B4-BE49-F238E27FC236}">
                <a16:creationId xmlns:a16="http://schemas.microsoft.com/office/drawing/2014/main" id="{1C2AB1BC-5968-1A4F-9562-9AF634349C32}"/>
              </a:ext>
            </a:extLst>
          </p:cNvPr>
          <p:cNvSpPr>
            <a:spLocks noGrp="1"/>
          </p:cNvSpPr>
          <p:nvPr>
            <p:ph type="body" sz="quarter" idx="21" hasCustomPrompt="1"/>
          </p:nvPr>
        </p:nvSpPr>
        <p:spPr>
          <a:xfrm>
            <a:off x="419098" y="187576"/>
            <a:ext cx="5486401"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24" name="Title Placeholder 1">
            <a:extLst>
              <a:ext uri="{FF2B5EF4-FFF2-40B4-BE49-F238E27FC236}">
                <a16:creationId xmlns:a16="http://schemas.microsoft.com/office/drawing/2014/main" id="{E170A0B4-5508-0943-BC3D-C7371C1F8E96}"/>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lvl1pPr>
              <a:defRPr>
                <a:solidFill>
                  <a:schemeClr val="accent3"/>
                </a:solidFill>
              </a:defRPr>
            </a:lvl1pPr>
          </a:lstStyle>
          <a:p>
            <a:r>
              <a:rPr lang="en-US"/>
              <a:t>Click to add headline</a:t>
            </a:r>
            <a:endParaRPr lang="de-DE"/>
          </a:p>
        </p:txBody>
      </p:sp>
    </p:spTree>
    <p:extLst>
      <p:ext uri="{BB962C8B-B14F-4D97-AF65-F5344CB8AC3E}">
        <p14:creationId xmlns:p14="http://schemas.microsoft.com/office/powerpoint/2010/main" val="257238714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22" name="Chart Placeholder 7">
            <a:extLst>
              <a:ext uri="{FF2B5EF4-FFF2-40B4-BE49-F238E27FC236}">
                <a16:creationId xmlns:a16="http://schemas.microsoft.com/office/drawing/2014/main" id="{2A2960CB-0B4D-4EAA-ABBB-B374E69F590B}"/>
              </a:ext>
            </a:extLst>
          </p:cNvPr>
          <p:cNvSpPr>
            <a:spLocks noGrp="1"/>
          </p:cNvSpPr>
          <p:nvPr>
            <p:ph type="chart" sz="quarter" idx="13" hasCustomPrompt="1"/>
          </p:nvPr>
        </p:nvSpPr>
        <p:spPr>
          <a:xfrm>
            <a:off x="428622" y="2414738"/>
            <a:ext cx="3459219" cy="3871762"/>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23" name="Text Placeholder 3">
            <a:extLst>
              <a:ext uri="{FF2B5EF4-FFF2-40B4-BE49-F238E27FC236}">
                <a16:creationId xmlns:a16="http://schemas.microsoft.com/office/drawing/2014/main" id="{5B6AB941-388E-4D0A-9D8B-5A0DD2744406}"/>
              </a:ext>
            </a:extLst>
          </p:cNvPr>
          <p:cNvSpPr>
            <a:spLocks noGrp="1"/>
          </p:cNvSpPr>
          <p:nvPr>
            <p:ph type="body" sz="quarter" idx="15" hasCustomPrompt="1"/>
          </p:nvPr>
        </p:nvSpPr>
        <p:spPr>
          <a:xfrm>
            <a:off x="419097" y="1804660"/>
            <a:ext cx="3459220" cy="289438"/>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24" name="Text Placeholder 3">
            <a:extLst>
              <a:ext uri="{FF2B5EF4-FFF2-40B4-BE49-F238E27FC236}">
                <a16:creationId xmlns:a16="http://schemas.microsoft.com/office/drawing/2014/main" id="{634C6181-BB1A-4AB6-8931-74AE0CAC759B}"/>
              </a:ext>
            </a:extLst>
          </p:cNvPr>
          <p:cNvSpPr>
            <a:spLocks noGrp="1"/>
          </p:cNvSpPr>
          <p:nvPr>
            <p:ph type="body" sz="quarter" idx="16" hasCustomPrompt="1"/>
          </p:nvPr>
        </p:nvSpPr>
        <p:spPr>
          <a:xfrm>
            <a:off x="419097" y="2089648"/>
            <a:ext cx="3459219" cy="256032"/>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3" name="Footer Placeholder 2">
            <a:extLst>
              <a:ext uri="{FF2B5EF4-FFF2-40B4-BE49-F238E27FC236}">
                <a16:creationId xmlns:a16="http://schemas.microsoft.com/office/drawing/2014/main" id="{5A7992E3-463C-4020-A229-6E4036BF166D}"/>
              </a:ext>
            </a:extLst>
          </p:cNvPr>
          <p:cNvSpPr>
            <a:spLocks noGrp="1"/>
          </p:cNvSpPr>
          <p:nvPr>
            <p:ph type="ftr" sz="quarter" idx="23"/>
          </p:nvPr>
        </p:nvSpPr>
        <p:spPr/>
        <p:txBody>
          <a:bodyPr wrap="square">
            <a:noAutofit/>
          </a:bodyPr>
          <a:lstStyle/>
          <a:p>
            <a:pPr marL="114300" indent="-114300" defTabSz="457200">
              <a:buFont typeface="+mj-lt"/>
              <a:buAutoNum type="arabicPeriod"/>
            </a:pPr>
            <a:endParaRPr lang="en-US"/>
          </a:p>
        </p:txBody>
      </p:sp>
      <p:sp>
        <p:nvSpPr>
          <p:cNvPr id="18" name="Subtitle 2">
            <a:extLst>
              <a:ext uri="{FF2B5EF4-FFF2-40B4-BE49-F238E27FC236}">
                <a16:creationId xmlns:a16="http://schemas.microsoft.com/office/drawing/2014/main" id="{56C18C86-5DF0-0C41-933E-EC820120DE5E}"/>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19" name="Text Placeholder 3">
            <a:extLst>
              <a:ext uri="{FF2B5EF4-FFF2-40B4-BE49-F238E27FC236}">
                <a16:creationId xmlns:a16="http://schemas.microsoft.com/office/drawing/2014/main" id="{611EA0D6-F478-DF4A-A8CD-B9727562B8AD}"/>
              </a:ext>
            </a:extLst>
          </p:cNvPr>
          <p:cNvSpPr>
            <a:spLocks noGrp="1"/>
          </p:cNvSpPr>
          <p:nvPr>
            <p:ph type="body" sz="quarter" idx="24" hasCustomPrompt="1"/>
          </p:nvPr>
        </p:nvSpPr>
        <p:spPr>
          <a:xfrm>
            <a:off x="419098" y="187576"/>
            <a:ext cx="5486401"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20" name="Title Placeholder 1">
            <a:extLst>
              <a:ext uri="{FF2B5EF4-FFF2-40B4-BE49-F238E27FC236}">
                <a16:creationId xmlns:a16="http://schemas.microsoft.com/office/drawing/2014/main" id="{C7997E26-CD41-1845-86FA-05E6E6C984DA}"/>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p>
            <a:r>
              <a:rPr lang="en-US"/>
              <a:t>Click to add headline</a:t>
            </a:r>
            <a:endParaRPr lang="de-DE"/>
          </a:p>
        </p:txBody>
      </p:sp>
      <p:sp>
        <p:nvSpPr>
          <p:cNvPr id="21" name="Chart Placeholder 7">
            <a:extLst>
              <a:ext uri="{FF2B5EF4-FFF2-40B4-BE49-F238E27FC236}">
                <a16:creationId xmlns:a16="http://schemas.microsoft.com/office/drawing/2014/main" id="{357DF94D-E511-C440-905A-CD91ABEDB2A6}"/>
              </a:ext>
            </a:extLst>
          </p:cNvPr>
          <p:cNvSpPr>
            <a:spLocks noGrp="1"/>
          </p:cNvSpPr>
          <p:nvPr>
            <p:ph type="chart" sz="quarter" idx="25" hasCustomPrompt="1"/>
          </p:nvPr>
        </p:nvSpPr>
        <p:spPr>
          <a:xfrm>
            <a:off x="4366388" y="2414738"/>
            <a:ext cx="3459219" cy="3871762"/>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31" name="Text Placeholder 3">
            <a:extLst>
              <a:ext uri="{FF2B5EF4-FFF2-40B4-BE49-F238E27FC236}">
                <a16:creationId xmlns:a16="http://schemas.microsoft.com/office/drawing/2014/main" id="{F63A607E-79F7-B64D-92B6-EA118F027084}"/>
              </a:ext>
            </a:extLst>
          </p:cNvPr>
          <p:cNvSpPr>
            <a:spLocks noGrp="1"/>
          </p:cNvSpPr>
          <p:nvPr>
            <p:ph type="body" sz="quarter" idx="26" hasCustomPrompt="1"/>
          </p:nvPr>
        </p:nvSpPr>
        <p:spPr>
          <a:xfrm>
            <a:off x="4366388" y="1804660"/>
            <a:ext cx="3459220" cy="289438"/>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33" name="Text Placeholder 3">
            <a:extLst>
              <a:ext uri="{FF2B5EF4-FFF2-40B4-BE49-F238E27FC236}">
                <a16:creationId xmlns:a16="http://schemas.microsoft.com/office/drawing/2014/main" id="{CA009A3E-6C9A-0A40-9079-69A7B6530348}"/>
              </a:ext>
            </a:extLst>
          </p:cNvPr>
          <p:cNvSpPr>
            <a:spLocks noGrp="1"/>
          </p:cNvSpPr>
          <p:nvPr>
            <p:ph type="body" sz="quarter" idx="27" hasCustomPrompt="1"/>
          </p:nvPr>
        </p:nvSpPr>
        <p:spPr>
          <a:xfrm>
            <a:off x="4366388" y="2089648"/>
            <a:ext cx="3459219" cy="256032"/>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34" name="Chart Placeholder 7">
            <a:extLst>
              <a:ext uri="{FF2B5EF4-FFF2-40B4-BE49-F238E27FC236}">
                <a16:creationId xmlns:a16="http://schemas.microsoft.com/office/drawing/2014/main" id="{A99655B5-BD13-9D46-836B-1598560C924A}"/>
              </a:ext>
            </a:extLst>
          </p:cNvPr>
          <p:cNvSpPr>
            <a:spLocks noGrp="1"/>
          </p:cNvSpPr>
          <p:nvPr>
            <p:ph type="chart" sz="quarter" idx="28" hasCustomPrompt="1"/>
          </p:nvPr>
        </p:nvSpPr>
        <p:spPr>
          <a:xfrm>
            <a:off x="8313680" y="2414738"/>
            <a:ext cx="3459219" cy="3871762"/>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35" name="Text Placeholder 3">
            <a:extLst>
              <a:ext uri="{FF2B5EF4-FFF2-40B4-BE49-F238E27FC236}">
                <a16:creationId xmlns:a16="http://schemas.microsoft.com/office/drawing/2014/main" id="{F5657CDB-7714-D246-A9B0-8DB289A255AF}"/>
              </a:ext>
            </a:extLst>
          </p:cNvPr>
          <p:cNvSpPr>
            <a:spLocks noGrp="1"/>
          </p:cNvSpPr>
          <p:nvPr>
            <p:ph type="body" sz="quarter" idx="29" hasCustomPrompt="1"/>
          </p:nvPr>
        </p:nvSpPr>
        <p:spPr>
          <a:xfrm>
            <a:off x="8313679" y="1804660"/>
            <a:ext cx="3459220" cy="289438"/>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36" name="Text Placeholder 3">
            <a:extLst>
              <a:ext uri="{FF2B5EF4-FFF2-40B4-BE49-F238E27FC236}">
                <a16:creationId xmlns:a16="http://schemas.microsoft.com/office/drawing/2014/main" id="{6CBC1E0A-609F-7544-86A7-6717787ABE8A}"/>
              </a:ext>
            </a:extLst>
          </p:cNvPr>
          <p:cNvSpPr>
            <a:spLocks noGrp="1"/>
          </p:cNvSpPr>
          <p:nvPr>
            <p:ph type="body" sz="quarter" idx="30" hasCustomPrompt="1"/>
          </p:nvPr>
        </p:nvSpPr>
        <p:spPr>
          <a:xfrm>
            <a:off x="8313680" y="2089648"/>
            <a:ext cx="3459219" cy="256032"/>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Tree>
    <p:extLst>
      <p:ext uri="{BB962C8B-B14F-4D97-AF65-F5344CB8AC3E}">
        <p14:creationId xmlns:p14="http://schemas.microsoft.com/office/powerpoint/2010/main" val="69211575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23" name="Chart Placeholder 7">
            <a:extLst>
              <a:ext uri="{FF2B5EF4-FFF2-40B4-BE49-F238E27FC236}">
                <a16:creationId xmlns:a16="http://schemas.microsoft.com/office/drawing/2014/main" id="{922FF3B9-9147-4B86-A577-B1C5708D0832}"/>
              </a:ext>
            </a:extLst>
          </p:cNvPr>
          <p:cNvSpPr>
            <a:spLocks noGrp="1"/>
          </p:cNvSpPr>
          <p:nvPr>
            <p:ph type="chart" sz="quarter" idx="13" hasCustomPrompt="1"/>
          </p:nvPr>
        </p:nvSpPr>
        <p:spPr>
          <a:xfrm>
            <a:off x="419100" y="2415130"/>
            <a:ext cx="5295900" cy="1545336"/>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24" name="Text Placeholder 3">
            <a:extLst>
              <a:ext uri="{FF2B5EF4-FFF2-40B4-BE49-F238E27FC236}">
                <a16:creationId xmlns:a16="http://schemas.microsoft.com/office/drawing/2014/main" id="{92C29038-80BA-4398-B7A8-7DD4680E1FBE}"/>
              </a:ext>
            </a:extLst>
          </p:cNvPr>
          <p:cNvSpPr>
            <a:spLocks noGrp="1"/>
          </p:cNvSpPr>
          <p:nvPr>
            <p:ph type="body" sz="quarter" idx="15" hasCustomPrompt="1"/>
          </p:nvPr>
        </p:nvSpPr>
        <p:spPr>
          <a:xfrm>
            <a:off x="419100" y="1804660"/>
            <a:ext cx="5288280" cy="289438"/>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25" name="Text Placeholder 3">
            <a:extLst>
              <a:ext uri="{FF2B5EF4-FFF2-40B4-BE49-F238E27FC236}">
                <a16:creationId xmlns:a16="http://schemas.microsoft.com/office/drawing/2014/main" id="{29CF73E6-E7E0-43D8-850A-E1F50B5C81FB}"/>
              </a:ext>
            </a:extLst>
          </p:cNvPr>
          <p:cNvSpPr>
            <a:spLocks noGrp="1"/>
          </p:cNvSpPr>
          <p:nvPr>
            <p:ph type="body" sz="quarter" idx="17" hasCustomPrompt="1"/>
          </p:nvPr>
        </p:nvSpPr>
        <p:spPr>
          <a:xfrm>
            <a:off x="419100" y="2089648"/>
            <a:ext cx="5288280" cy="256032"/>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27" name="Chart Placeholder 7">
            <a:extLst>
              <a:ext uri="{FF2B5EF4-FFF2-40B4-BE49-F238E27FC236}">
                <a16:creationId xmlns:a16="http://schemas.microsoft.com/office/drawing/2014/main" id="{7A88BF7A-CD36-4AA2-8C04-8C07674AF2B1}"/>
              </a:ext>
            </a:extLst>
          </p:cNvPr>
          <p:cNvSpPr>
            <a:spLocks noGrp="1"/>
          </p:cNvSpPr>
          <p:nvPr>
            <p:ph type="chart" sz="quarter" idx="18" hasCustomPrompt="1"/>
          </p:nvPr>
        </p:nvSpPr>
        <p:spPr>
          <a:xfrm>
            <a:off x="6286500" y="2415130"/>
            <a:ext cx="5295900" cy="1545336"/>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28" name="Text Placeholder 3">
            <a:extLst>
              <a:ext uri="{FF2B5EF4-FFF2-40B4-BE49-F238E27FC236}">
                <a16:creationId xmlns:a16="http://schemas.microsoft.com/office/drawing/2014/main" id="{A4FD75BA-24A0-4FE2-B2D1-C4361C6C0A9A}"/>
              </a:ext>
            </a:extLst>
          </p:cNvPr>
          <p:cNvSpPr>
            <a:spLocks noGrp="1"/>
          </p:cNvSpPr>
          <p:nvPr>
            <p:ph type="body" sz="quarter" idx="19" hasCustomPrompt="1"/>
          </p:nvPr>
        </p:nvSpPr>
        <p:spPr>
          <a:xfrm>
            <a:off x="6289548" y="1804660"/>
            <a:ext cx="5288280" cy="289438"/>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29" name="Text Placeholder 3">
            <a:extLst>
              <a:ext uri="{FF2B5EF4-FFF2-40B4-BE49-F238E27FC236}">
                <a16:creationId xmlns:a16="http://schemas.microsoft.com/office/drawing/2014/main" id="{CA0DBE95-1443-43A8-A960-50C69D5959E0}"/>
              </a:ext>
            </a:extLst>
          </p:cNvPr>
          <p:cNvSpPr>
            <a:spLocks noGrp="1"/>
          </p:cNvSpPr>
          <p:nvPr>
            <p:ph type="body" sz="quarter" idx="20" hasCustomPrompt="1"/>
          </p:nvPr>
        </p:nvSpPr>
        <p:spPr>
          <a:xfrm>
            <a:off x="6289547" y="2089648"/>
            <a:ext cx="5295899" cy="256032"/>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35" name="Chart Placeholder 7">
            <a:extLst>
              <a:ext uri="{FF2B5EF4-FFF2-40B4-BE49-F238E27FC236}">
                <a16:creationId xmlns:a16="http://schemas.microsoft.com/office/drawing/2014/main" id="{F9C17C9A-C59A-4EB7-A30A-DCF69F3D7464}"/>
              </a:ext>
            </a:extLst>
          </p:cNvPr>
          <p:cNvSpPr>
            <a:spLocks noGrp="1"/>
          </p:cNvSpPr>
          <p:nvPr>
            <p:ph type="chart" sz="quarter" idx="24" hasCustomPrompt="1"/>
          </p:nvPr>
        </p:nvSpPr>
        <p:spPr>
          <a:xfrm>
            <a:off x="419100" y="4744808"/>
            <a:ext cx="5295900" cy="1545153"/>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36" name="Text Placeholder 3">
            <a:extLst>
              <a:ext uri="{FF2B5EF4-FFF2-40B4-BE49-F238E27FC236}">
                <a16:creationId xmlns:a16="http://schemas.microsoft.com/office/drawing/2014/main" id="{BB849ED5-EF10-4961-A9CE-D40D44007F02}"/>
              </a:ext>
            </a:extLst>
          </p:cNvPr>
          <p:cNvSpPr>
            <a:spLocks noGrp="1"/>
          </p:cNvSpPr>
          <p:nvPr>
            <p:ph type="body" sz="quarter" idx="25" hasCustomPrompt="1"/>
          </p:nvPr>
        </p:nvSpPr>
        <p:spPr>
          <a:xfrm>
            <a:off x="419100" y="4143879"/>
            <a:ext cx="5288280" cy="289438"/>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37" name="Text Placeholder 3">
            <a:extLst>
              <a:ext uri="{FF2B5EF4-FFF2-40B4-BE49-F238E27FC236}">
                <a16:creationId xmlns:a16="http://schemas.microsoft.com/office/drawing/2014/main" id="{1459F450-1C2D-48B2-91C9-8395BAC6E42E}"/>
              </a:ext>
            </a:extLst>
          </p:cNvPr>
          <p:cNvSpPr>
            <a:spLocks noGrp="1"/>
          </p:cNvSpPr>
          <p:nvPr>
            <p:ph type="body" sz="quarter" idx="26" hasCustomPrompt="1"/>
          </p:nvPr>
        </p:nvSpPr>
        <p:spPr>
          <a:xfrm>
            <a:off x="419100" y="4418691"/>
            <a:ext cx="5288280" cy="256032"/>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39" name="Chart Placeholder 7">
            <a:extLst>
              <a:ext uri="{FF2B5EF4-FFF2-40B4-BE49-F238E27FC236}">
                <a16:creationId xmlns:a16="http://schemas.microsoft.com/office/drawing/2014/main" id="{B5B0D63D-1E29-4269-B8BE-18C8E0340D7F}"/>
              </a:ext>
            </a:extLst>
          </p:cNvPr>
          <p:cNvSpPr>
            <a:spLocks noGrp="1"/>
          </p:cNvSpPr>
          <p:nvPr>
            <p:ph type="chart" sz="quarter" idx="27" hasCustomPrompt="1"/>
          </p:nvPr>
        </p:nvSpPr>
        <p:spPr>
          <a:xfrm>
            <a:off x="6286500" y="4744808"/>
            <a:ext cx="5295900" cy="1545153"/>
          </a:xfrm>
          <a:solidFill>
            <a:srgbClr val="E4EDEC"/>
          </a:solidFill>
        </p:spPr>
        <p:txBody>
          <a:bodyPr wrap="square">
            <a:noAutofit/>
          </a:bodyPr>
          <a:lstStyle>
            <a:lvl1pPr algn="ctr">
              <a:buNone/>
              <a:defRPr sz="1800">
                <a:solidFill>
                  <a:schemeClr val="tx2"/>
                </a:solidFill>
              </a:defRPr>
            </a:lvl1pPr>
          </a:lstStyle>
          <a:p>
            <a:r>
              <a:rPr lang="en-US" noProof="0"/>
              <a:t>Click to insert chart </a:t>
            </a:r>
          </a:p>
        </p:txBody>
      </p:sp>
      <p:sp>
        <p:nvSpPr>
          <p:cNvPr id="40" name="Text Placeholder 3">
            <a:extLst>
              <a:ext uri="{FF2B5EF4-FFF2-40B4-BE49-F238E27FC236}">
                <a16:creationId xmlns:a16="http://schemas.microsoft.com/office/drawing/2014/main" id="{04F3B657-38AC-40C0-B7E3-637FAA279452}"/>
              </a:ext>
            </a:extLst>
          </p:cNvPr>
          <p:cNvSpPr>
            <a:spLocks noGrp="1"/>
          </p:cNvSpPr>
          <p:nvPr>
            <p:ph type="body" sz="quarter" idx="28" hasCustomPrompt="1"/>
          </p:nvPr>
        </p:nvSpPr>
        <p:spPr>
          <a:xfrm>
            <a:off x="6287811" y="4143879"/>
            <a:ext cx="5288280" cy="289438"/>
          </a:xfrm>
        </p:spPr>
        <p:txBody>
          <a:bodyPr wrap="square">
            <a:noAutofit/>
          </a:bodyPr>
          <a:lstStyle>
            <a:lvl1pPr>
              <a:buNone/>
              <a:defRPr lang="en-US" sz="1800" b="1" kern="1200" cap="all" baseline="0" dirty="0">
                <a:solidFill>
                  <a:schemeClr val="tx2"/>
                </a:solidFill>
                <a:latin typeface="+mn-lt"/>
                <a:ea typeface="+mn-ea"/>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marL="0" lvl="0" indent="0" algn="l" defTabSz="914400" rtl="0" eaLnBrk="1" latinLnBrk="0" hangingPunct="1">
              <a:lnSpc>
                <a:spcPct val="110000"/>
              </a:lnSpc>
              <a:spcBef>
                <a:spcPts val="1400"/>
              </a:spcBef>
              <a:buClr>
                <a:schemeClr val="accent2"/>
              </a:buClr>
              <a:buFont typeface="Segoe UI" panose="020B0502040204020203" pitchFamily="34" charset="0"/>
              <a:buNone/>
            </a:pPr>
            <a:r>
              <a:rPr lang="en-US"/>
              <a:t>Click to edit Chart Title</a:t>
            </a:r>
          </a:p>
        </p:txBody>
      </p:sp>
      <p:sp>
        <p:nvSpPr>
          <p:cNvPr id="41" name="Text Placeholder 3">
            <a:extLst>
              <a:ext uri="{FF2B5EF4-FFF2-40B4-BE49-F238E27FC236}">
                <a16:creationId xmlns:a16="http://schemas.microsoft.com/office/drawing/2014/main" id="{AA3918DA-B4F3-47BD-9CC6-F678EAD707A5}"/>
              </a:ext>
            </a:extLst>
          </p:cNvPr>
          <p:cNvSpPr>
            <a:spLocks noGrp="1"/>
          </p:cNvSpPr>
          <p:nvPr>
            <p:ph type="body" sz="quarter" idx="29" hasCustomPrompt="1"/>
          </p:nvPr>
        </p:nvSpPr>
        <p:spPr>
          <a:xfrm>
            <a:off x="6287810" y="4418691"/>
            <a:ext cx="5295899" cy="256032"/>
          </a:xfrm>
        </p:spPr>
        <p:txBody>
          <a:bodyPr wrap="square">
            <a:noAutofit/>
          </a:bodyPr>
          <a:lstStyle>
            <a:lvl1pPr>
              <a:buNone/>
              <a:defRPr sz="1400" cap="none" baseline="0">
                <a:solidFill>
                  <a:schemeClr val="tx2"/>
                </a:solidFill>
                <a:latin typeface="+mn-lt"/>
                <a:cs typeface="Segoe UI Semibold" panose="020B0702040204020203" pitchFamily="34" charset="0"/>
              </a:defRPr>
            </a:lvl1pPr>
            <a:lvl2pPr marL="0" indent="0">
              <a:buNone/>
              <a:defRPr/>
            </a:lvl2pPr>
            <a:lvl3pPr marL="400050" indent="0">
              <a:buNone/>
              <a:defRPr/>
            </a:lvl3pPr>
            <a:lvl4pPr marL="855663" indent="0">
              <a:buNone/>
              <a:defRPr/>
            </a:lvl4pPr>
            <a:lvl5pPr marL="1084262" indent="0">
              <a:buNone/>
              <a:defRPr/>
            </a:lvl5pPr>
          </a:lstStyle>
          <a:p>
            <a:pPr lvl="0"/>
            <a:r>
              <a:rPr lang="en-US"/>
              <a:t>Click to edit Units</a:t>
            </a:r>
          </a:p>
        </p:txBody>
      </p:sp>
      <p:sp>
        <p:nvSpPr>
          <p:cNvPr id="3" name="Footer Placeholder 2">
            <a:extLst>
              <a:ext uri="{FF2B5EF4-FFF2-40B4-BE49-F238E27FC236}">
                <a16:creationId xmlns:a16="http://schemas.microsoft.com/office/drawing/2014/main" id="{CAA63120-0C47-4287-9749-55F7F2DDD691}"/>
              </a:ext>
            </a:extLst>
          </p:cNvPr>
          <p:cNvSpPr>
            <a:spLocks noGrp="1"/>
          </p:cNvSpPr>
          <p:nvPr>
            <p:ph type="ftr" sz="quarter" idx="30"/>
          </p:nvPr>
        </p:nvSpPr>
        <p:spPr/>
        <p:txBody>
          <a:bodyPr wrap="square">
            <a:noAutofit/>
          </a:bodyPr>
          <a:lstStyle/>
          <a:p>
            <a:pPr marL="114300" indent="-114300" defTabSz="457200">
              <a:buFont typeface="+mj-lt"/>
              <a:buAutoNum type="arabicPeriod"/>
            </a:pPr>
            <a:endParaRPr lang="en-US"/>
          </a:p>
        </p:txBody>
      </p:sp>
      <p:sp>
        <p:nvSpPr>
          <p:cNvPr id="21" name="Subtitle 2">
            <a:extLst>
              <a:ext uri="{FF2B5EF4-FFF2-40B4-BE49-F238E27FC236}">
                <a16:creationId xmlns:a16="http://schemas.microsoft.com/office/drawing/2014/main" id="{F326B288-0123-394C-B363-C7E3F22BC81B}"/>
              </a:ext>
            </a:extLst>
          </p:cNvPr>
          <p:cNvSpPr>
            <a:spLocks noGrp="1"/>
          </p:cNvSpPr>
          <p:nvPr>
            <p:ph type="subTitle" idx="1" hasCustomPrompt="1"/>
          </p:nvPr>
        </p:nvSpPr>
        <p:spPr>
          <a:xfrm>
            <a:off x="419098" y="1215766"/>
            <a:ext cx="11353801" cy="304699"/>
          </a:xfrm>
        </p:spPr>
        <p:txBody>
          <a:bodyPr wrap="square">
            <a:noAutofit/>
          </a:bodyPr>
          <a:lstStyle>
            <a:lvl1pPr marL="0" indent="0" algn="l">
              <a:lnSpc>
                <a:spcPct val="90000"/>
              </a:lnSpc>
              <a:buNone/>
              <a:defRPr sz="2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a:t>
            </a:r>
            <a:r>
              <a:rPr lang="en-US" noProof="0" err="1"/>
              <a:t>subheadline</a:t>
            </a:r>
            <a:endParaRPr lang="en-US" noProof="0"/>
          </a:p>
        </p:txBody>
      </p:sp>
      <p:sp>
        <p:nvSpPr>
          <p:cNvPr id="22" name="Text Placeholder 3">
            <a:extLst>
              <a:ext uri="{FF2B5EF4-FFF2-40B4-BE49-F238E27FC236}">
                <a16:creationId xmlns:a16="http://schemas.microsoft.com/office/drawing/2014/main" id="{DC3E5EDC-253A-B941-BF9C-2C86E36A110D}"/>
              </a:ext>
            </a:extLst>
          </p:cNvPr>
          <p:cNvSpPr>
            <a:spLocks noGrp="1"/>
          </p:cNvSpPr>
          <p:nvPr>
            <p:ph type="body" sz="quarter" idx="31" hasCustomPrompt="1"/>
          </p:nvPr>
        </p:nvSpPr>
        <p:spPr>
          <a:xfrm>
            <a:off x="419098" y="187576"/>
            <a:ext cx="5486401"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
        <p:nvSpPr>
          <p:cNvPr id="26" name="Title Placeholder 1">
            <a:extLst>
              <a:ext uri="{FF2B5EF4-FFF2-40B4-BE49-F238E27FC236}">
                <a16:creationId xmlns:a16="http://schemas.microsoft.com/office/drawing/2014/main" id="{9E142FCA-BC10-EC4F-B930-B70E8BC010AA}"/>
              </a:ext>
            </a:extLst>
          </p:cNvPr>
          <p:cNvSpPr>
            <a:spLocks noGrp="1"/>
          </p:cNvSpPr>
          <p:nvPr>
            <p:ph type="title" hasCustomPrompt="1"/>
          </p:nvPr>
        </p:nvSpPr>
        <p:spPr>
          <a:xfrm>
            <a:off x="419099" y="652020"/>
            <a:ext cx="11350269" cy="544765"/>
          </a:xfrm>
          <a:prstGeom prst="rect">
            <a:avLst/>
          </a:prstGeom>
        </p:spPr>
        <p:txBody>
          <a:bodyPr vert="horz" wrap="square" lIns="0" tIns="45720" rIns="0" bIns="0" rtlCol="0" anchor="t">
            <a:noAutofit/>
          </a:bodyPr>
          <a:lstStyle>
            <a:lvl1pPr>
              <a:defRPr>
                <a:solidFill>
                  <a:schemeClr val="accent3"/>
                </a:solidFill>
              </a:defRPr>
            </a:lvl1pPr>
          </a:lstStyle>
          <a:p>
            <a:r>
              <a:rPr lang="en-US"/>
              <a:t>Click to add headline</a:t>
            </a:r>
            <a:endParaRPr lang="de-DE"/>
          </a:p>
        </p:txBody>
      </p:sp>
    </p:spTree>
    <p:extLst>
      <p:ext uri="{BB962C8B-B14F-4D97-AF65-F5344CB8AC3E}">
        <p14:creationId xmlns:p14="http://schemas.microsoft.com/office/powerpoint/2010/main" val="4239379228"/>
      </p:ext>
    </p:extLst>
  </p:cSld>
  <p:clrMapOvr>
    <a:masterClrMapping/>
  </p:clrMapOvr>
  <p:extLst>
    <p:ext uri="{DCECCB84-F9BA-43D5-87BE-67443E8EF086}">
      <p15:sldGuideLst xmlns:p15="http://schemas.microsoft.com/office/powerpoint/2012/main"/>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Statement Green">
    <p:bg bwMode="ltGray">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F2DD95-7577-4AB4-88BD-05B22B1DEC8C}"/>
              </a:ext>
            </a:extLst>
          </p:cNvPr>
          <p:cNvSpPr>
            <a:spLocks noGrp="1"/>
          </p:cNvSpPr>
          <p:nvPr>
            <p:ph type="ctrTitle" hasCustomPrompt="1"/>
          </p:nvPr>
        </p:nvSpPr>
        <p:spPr bwMode="gray">
          <a:xfrm>
            <a:off x="419100" y="1122363"/>
            <a:ext cx="11353800" cy="1757996"/>
          </a:xfrm>
        </p:spPr>
        <p:txBody>
          <a:bodyPr wrap="square" anchor="b">
            <a:noAutofit/>
          </a:bodyPr>
          <a:lstStyle>
            <a:lvl1pPr algn="l">
              <a:defRPr sz="5000">
                <a:solidFill>
                  <a:schemeClr val="bg1"/>
                </a:solidFill>
              </a:defRPr>
            </a:lvl1pPr>
          </a:lstStyle>
          <a:p>
            <a:r>
              <a:rPr lang="en-US"/>
              <a:t>Click to add headline</a:t>
            </a:r>
            <a:endParaRPr lang="en-US" noProof="0"/>
          </a:p>
        </p:txBody>
      </p:sp>
      <p:sp>
        <p:nvSpPr>
          <p:cNvPr id="8" name="Subtitle 2">
            <a:extLst>
              <a:ext uri="{FF2B5EF4-FFF2-40B4-BE49-F238E27FC236}">
                <a16:creationId xmlns:a16="http://schemas.microsoft.com/office/drawing/2014/main" id="{C1FE41A0-9D33-4851-83E0-945AEBDCC159}"/>
              </a:ext>
            </a:extLst>
          </p:cNvPr>
          <p:cNvSpPr>
            <a:spLocks noGrp="1"/>
          </p:cNvSpPr>
          <p:nvPr>
            <p:ph type="subTitle" idx="1" hasCustomPrompt="1"/>
          </p:nvPr>
        </p:nvSpPr>
        <p:spPr bwMode="gray">
          <a:xfrm>
            <a:off x="419100" y="3271640"/>
            <a:ext cx="11353800" cy="1966388"/>
          </a:xfrm>
        </p:spPr>
        <p:txBody>
          <a:bodyPr wrap="square">
            <a:no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9" name="Footer Placeholder 3">
            <a:extLst>
              <a:ext uri="{FF2B5EF4-FFF2-40B4-BE49-F238E27FC236}">
                <a16:creationId xmlns:a16="http://schemas.microsoft.com/office/drawing/2014/main" id="{AA357E54-4D17-4B24-9A2B-B2DCC90B2C55}"/>
              </a:ext>
            </a:extLst>
          </p:cNvPr>
          <p:cNvSpPr>
            <a:spLocks noGrp="1"/>
          </p:cNvSpPr>
          <p:nvPr>
            <p:ph type="ftr" sz="quarter" idx="11"/>
          </p:nvPr>
        </p:nvSpPr>
        <p:spPr bwMode="gray">
          <a:xfrm>
            <a:off x="419098" y="6172200"/>
            <a:ext cx="8982596" cy="428904"/>
          </a:xfrm>
          <a:prstGeom prst="rect">
            <a:avLst/>
          </a:prstGeom>
        </p:spPr>
        <p:txBody>
          <a:bodyPr wrap="square">
            <a:noAutofit/>
          </a:bodyPr>
          <a:lstStyle>
            <a:lvl1pPr>
              <a:defRPr>
                <a:solidFill>
                  <a:schemeClr val="bg1"/>
                </a:solidFill>
              </a:defRPr>
            </a:lvl1pPr>
          </a:lstStyle>
          <a:p>
            <a:pPr marL="114300" indent="-114300" defTabSz="457200">
              <a:buFont typeface="+mj-lt"/>
              <a:buAutoNum type="arabicPeriod"/>
            </a:pPr>
            <a:endParaRPr lang="en-US"/>
          </a:p>
        </p:txBody>
      </p:sp>
      <p:sp>
        <p:nvSpPr>
          <p:cNvPr id="10" name="Rectangle 9">
            <a:extLst>
              <a:ext uri="{FF2B5EF4-FFF2-40B4-BE49-F238E27FC236}">
                <a16:creationId xmlns:a16="http://schemas.microsoft.com/office/drawing/2014/main" id="{C13BDCA2-7C42-4F95-B5C9-18863BEAE061}"/>
              </a:ext>
            </a:extLst>
          </p:cNvPr>
          <p:cNvSpPr/>
          <p:nvPr userDrawn="1"/>
        </p:nvSpPr>
        <p:spPr bwMode="gray">
          <a:xfrm>
            <a:off x="11609133" y="6410660"/>
            <a:ext cx="163767" cy="200055"/>
          </a:xfrm>
          <a:prstGeom prst="rect">
            <a:avLst/>
          </a:prstGeom>
        </p:spPr>
        <p:txBody>
          <a:bodyPr wrap="square" lIns="0" rIns="0" bIns="0">
            <a:noAutofit/>
          </a:bodyPr>
          <a:lstStyle/>
          <a:p>
            <a:pPr algn="r"/>
            <a:fld id="{40CE46C5-A58C-4D27-BD21-B4D24E8AE673}" type="slidenum">
              <a:rPr lang="en-US" sz="1000" kern="1200" smtClean="0">
                <a:solidFill>
                  <a:schemeClr val="bg1"/>
                </a:solidFill>
                <a:latin typeface="+mn-lt"/>
                <a:ea typeface="+mn-ea"/>
                <a:cs typeface="Segoe UI Semibold" panose="020B0702040204020203" pitchFamily="34" charset="0"/>
              </a:rPr>
              <a:pPr algn="r"/>
              <a:t>‹#›</a:t>
            </a:fld>
            <a:endParaRPr lang="en-US" sz="1100" kern="1200">
              <a:solidFill>
                <a:schemeClr val="bg1"/>
              </a:solidFill>
              <a:latin typeface="+mn-lt"/>
              <a:ea typeface="+mn-ea"/>
              <a:cs typeface="Segoe UI Semibold" panose="020B0702040204020203" pitchFamily="34" charset="0"/>
            </a:endParaRPr>
          </a:p>
        </p:txBody>
      </p:sp>
      <p:sp>
        <p:nvSpPr>
          <p:cNvPr id="12" name="Text Placeholder 3">
            <a:extLst>
              <a:ext uri="{FF2B5EF4-FFF2-40B4-BE49-F238E27FC236}">
                <a16:creationId xmlns:a16="http://schemas.microsoft.com/office/drawing/2014/main" id="{5DA60C5C-5BAD-0E4F-B39E-9DAFD6A8AB82}"/>
              </a:ext>
            </a:extLst>
          </p:cNvPr>
          <p:cNvSpPr>
            <a:spLocks noGrp="1"/>
          </p:cNvSpPr>
          <p:nvPr>
            <p:ph type="body" sz="quarter" idx="19" hasCustomPrompt="1"/>
          </p:nvPr>
        </p:nvSpPr>
        <p:spPr bwMode="gray">
          <a:xfrm>
            <a:off x="419098" y="187576"/>
            <a:ext cx="8407328" cy="321061"/>
          </a:xfrm>
        </p:spPr>
        <p:txBody>
          <a:bodyPr wrap="square" tIns="0" anchor="ctr" anchorCtr="0">
            <a:noAutofit/>
          </a:bodyPr>
          <a:lstStyle>
            <a:lvl1pPr algn="l">
              <a:buNone/>
              <a:defRPr sz="1200" b="1" i="0" cap="all" baseline="0">
                <a:solidFill>
                  <a:schemeClr val="bg1"/>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grpSp>
        <p:nvGrpSpPr>
          <p:cNvPr id="11" name="Group 4">
            <a:extLst>
              <a:ext uri="{FF2B5EF4-FFF2-40B4-BE49-F238E27FC236}">
                <a16:creationId xmlns:a16="http://schemas.microsoft.com/office/drawing/2014/main" id="{FDA2B6C7-E588-4D07-B032-75B48D89967B}"/>
              </a:ext>
            </a:extLst>
          </p:cNvPr>
          <p:cNvGrpSpPr>
            <a:grpSpLocks noChangeAspect="1"/>
          </p:cNvGrpSpPr>
          <p:nvPr userDrawn="1"/>
        </p:nvGrpSpPr>
        <p:grpSpPr bwMode="gray">
          <a:xfrm>
            <a:off x="10237145" y="170597"/>
            <a:ext cx="1598373" cy="298039"/>
            <a:chOff x="4921" y="139"/>
            <a:chExt cx="724" cy="135"/>
          </a:xfrm>
        </p:grpSpPr>
        <p:sp>
          <p:nvSpPr>
            <p:cNvPr id="13" name="AutoShape 3">
              <a:extLst>
                <a:ext uri="{FF2B5EF4-FFF2-40B4-BE49-F238E27FC236}">
                  <a16:creationId xmlns:a16="http://schemas.microsoft.com/office/drawing/2014/main" id="{393CCA1E-CE94-4A7E-958D-968CC076CA98}"/>
                </a:ext>
              </a:extLst>
            </p:cNvPr>
            <p:cNvSpPr>
              <a:spLocks noChangeAspect="1" noChangeArrowheads="1" noTextEdit="1"/>
            </p:cNvSpPr>
            <p:nvPr userDrawn="1"/>
          </p:nvSpPr>
          <p:spPr bwMode="gray">
            <a:xfrm>
              <a:off x="4921" y="139"/>
              <a:ext cx="7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 name="Freeform 5">
              <a:extLst>
                <a:ext uri="{FF2B5EF4-FFF2-40B4-BE49-F238E27FC236}">
                  <a16:creationId xmlns:a16="http://schemas.microsoft.com/office/drawing/2014/main" id="{BB01CFE9-0D41-4560-AF49-32E9E1275CD3}"/>
                </a:ext>
              </a:extLst>
            </p:cNvPr>
            <p:cNvSpPr>
              <a:spLocks/>
            </p:cNvSpPr>
            <p:nvPr userDrawn="1"/>
          </p:nvSpPr>
          <p:spPr bwMode="gray">
            <a:xfrm>
              <a:off x="5025" y="207"/>
              <a:ext cx="35" cy="63"/>
            </a:xfrm>
            <a:custGeom>
              <a:avLst/>
              <a:gdLst>
                <a:gd name="T0" fmla="*/ 38 w 119"/>
                <a:gd name="T1" fmla="*/ 20 h 212"/>
                <a:gd name="T2" fmla="*/ 33 w 119"/>
                <a:gd name="T3" fmla="*/ 113 h 212"/>
                <a:gd name="T4" fmla="*/ 0 w 119"/>
                <a:gd name="T5" fmla="*/ 212 h 212"/>
                <a:gd name="T6" fmla="*/ 119 w 119"/>
                <a:gd name="T7" fmla="*/ 15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7" y="47"/>
                    <a:pt x="20" y="89"/>
                    <a:pt x="33" y="113"/>
                  </a:cubicBezTo>
                  <a:cubicBezTo>
                    <a:pt x="49" y="143"/>
                    <a:pt x="29" y="187"/>
                    <a:pt x="0" y="212"/>
                  </a:cubicBezTo>
                  <a:cubicBezTo>
                    <a:pt x="69" y="173"/>
                    <a:pt x="116" y="100"/>
                    <a:pt x="119" y="15"/>
                  </a:cubicBezTo>
                  <a:cubicBezTo>
                    <a:pt x="98" y="1"/>
                    <a:pt x="62"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 name="Freeform 6">
              <a:extLst>
                <a:ext uri="{FF2B5EF4-FFF2-40B4-BE49-F238E27FC236}">
                  <a16:creationId xmlns:a16="http://schemas.microsoft.com/office/drawing/2014/main" id="{B9CC3AE0-4805-4A25-862A-F6B3417946D5}"/>
                </a:ext>
              </a:extLst>
            </p:cNvPr>
            <p:cNvSpPr>
              <a:spLocks/>
            </p:cNvSpPr>
            <p:nvPr userDrawn="1"/>
          </p:nvSpPr>
          <p:spPr bwMode="gray">
            <a:xfrm>
              <a:off x="4946" y="221"/>
              <a:ext cx="52" cy="53"/>
            </a:xfrm>
            <a:custGeom>
              <a:avLst/>
              <a:gdLst>
                <a:gd name="T0" fmla="*/ 140 w 174"/>
                <a:gd name="T1" fmla="*/ 39 h 178"/>
                <a:gd name="T2" fmla="*/ 28 w 174"/>
                <a:gd name="T3" fmla="*/ 50 h 178"/>
                <a:gd name="T4" fmla="*/ 90 w 174"/>
                <a:gd name="T5" fmla="*/ 104 h 178"/>
                <a:gd name="T6" fmla="*/ 127 w 174"/>
                <a:gd name="T7" fmla="*/ 178 h 178"/>
                <a:gd name="T8" fmla="*/ 140 w 174"/>
                <a:gd name="T9" fmla="*/ 39 h 178"/>
              </a:gdLst>
              <a:ahLst/>
              <a:cxnLst>
                <a:cxn ang="0">
                  <a:pos x="T0" y="T1"/>
                </a:cxn>
                <a:cxn ang="0">
                  <a:pos x="T2" y="T3"/>
                </a:cxn>
                <a:cxn ang="0">
                  <a:pos x="T4" y="T5"/>
                </a:cxn>
                <a:cxn ang="0">
                  <a:pos x="T6" y="T7"/>
                </a:cxn>
                <a:cxn ang="0">
                  <a:pos x="T8" y="T9"/>
                </a:cxn>
              </a:cxnLst>
              <a:rect l="0" t="0" r="r" b="b"/>
              <a:pathLst>
                <a:path w="174" h="178">
                  <a:moveTo>
                    <a:pt x="140" y="39"/>
                  </a:moveTo>
                  <a:cubicBezTo>
                    <a:pt x="95" y="0"/>
                    <a:pt x="55" y="19"/>
                    <a:pt x="28" y="50"/>
                  </a:cubicBezTo>
                  <a:cubicBezTo>
                    <a:pt x="0" y="83"/>
                    <a:pt x="38" y="92"/>
                    <a:pt x="90" y="104"/>
                  </a:cubicBezTo>
                  <a:cubicBezTo>
                    <a:pt x="129" y="113"/>
                    <a:pt x="124" y="166"/>
                    <a:pt x="127" y="178"/>
                  </a:cubicBezTo>
                  <a:cubicBezTo>
                    <a:pt x="174" y="103"/>
                    <a:pt x="161" y="56"/>
                    <a:pt x="140"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 name="Freeform 7">
              <a:extLst>
                <a:ext uri="{FF2B5EF4-FFF2-40B4-BE49-F238E27FC236}">
                  <a16:creationId xmlns:a16="http://schemas.microsoft.com/office/drawing/2014/main" id="{B40948BD-0444-4A5C-ADA0-B76F7018D799}"/>
                </a:ext>
              </a:extLst>
            </p:cNvPr>
            <p:cNvSpPr>
              <a:spLocks/>
            </p:cNvSpPr>
            <p:nvPr userDrawn="1"/>
          </p:nvSpPr>
          <p:spPr bwMode="gray">
            <a:xfrm>
              <a:off x="4996" y="142"/>
              <a:ext cx="64" cy="61"/>
            </a:xfrm>
            <a:custGeom>
              <a:avLst/>
              <a:gdLst>
                <a:gd name="T0" fmla="*/ 45 w 216"/>
                <a:gd name="T1" fmla="*/ 71 h 206"/>
                <a:gd name="T2" fmla="*/ 54 w 216"/>
                <a:gd name="T3" fmla="*/ 161 h 206"/>
                <a:gd name="T4" fmla="*/ 190 w 216"/>
                <a:gd name="T5" fmla="*/ 168 h 206"/>
                <a:gd name="T6" fmla="*/ 216 w 216"/>
                <a:gd name="T7" fmla="*/ 206 h 206"/>
                <a:gd name="T8" fmla="*/ 50 w 216"/>
                <a:gd name="T9" fmla="*/ 0 h 206"/>
                <a:gd name="T10" fmla="*/ 45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5" y="71"/>
                  </a:moveTo>
                  <a:cubicBezTo>
                    <a:pt x="122" y="131"/>
                    <a:pt x="54" y="161"/>
                    <a:pt x="54" y="161"/>
                  </a:cubicBezTo>
                  <a:cubicBezTo>
                    <a:pt x="98" y="198"/>
                    <a:pt x="142" y="127"/>
                    <a:pt x="190" y="168"/>
                  </a:cubicBezTo>
                  <a:cubicBezTo>
                    <a:pt x="202" y="179"/>
                    <a:pt x="210" y="192"/>
                    <a:pt x="216" y="206"/>
                  </a:cubicBezTo>
                  <a:cubicBezTo>
                    <a:pt x="208" y="108"/>
                    <a:pt x="141" y="28"/>
                    <a:pt x="50" y="0"/>
                  </a:cubicBezTo>
                  <a:cubicBezTo>
                    <a:pt x="15" y="16"/>
                    <a:pt x="0" y="36"/>
                    <a:pt x="45"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 name="Freeform 8">
              <a:extLst>
                <a:ext uri="{FF2B5EF4-FFF2-40B4-BE49-F238E27FC236}">
                  <a16:creationId xmlns:a16="http://schemas.microsoft.com/office/drawing/2014/main" id="{D86C882F-BA08-4F99-B960-94BD77C1E244}"/>
                </a:ext>
              </a:extLst>
            </p:cNvPr>
            <p:cNvSpPr>
              <a:spLocks/>
            </p:cNvSpPr>
            <p:nvPr userDrawn="1"/>
          </p:nvSpPr>
          <p:spPr bwMode="gray">
            <a:xfrm>
              <a:off x="4921" y="139"/>
              <a:ext cx="85" cy="91"/>
            </a:xfrm>
            <a:custGeom>
              <a:avLst/>
              <a:gdLst>
                <a:gd name="T0" fmla="*/ 111 w 288"/>
                <a:gd name="T1" fmla="*/ 287 h 305"/>
                <a:gd name="T2" fmla="*/ 192 w 288"/>
                <a:gd name="T3" fmla="*/ 163 h 305"/>
                <a:gd name="T4" fmla="*/ 199 w 288"/>
                <a:gd name="T5" fmla="*/ 57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4" y="239"/>
                    <a:pt x="116" y="217"/>
                    <a:pt x="192" y="163"/>
                  </a:cubicBezTo>
                  <a:cubicBezTo>
                    <a:pt x="288" y="95"/>
                    <a:pt x="138" y="119"/>
                    <a:pt x="199" y="57"/>
                  </a:cubicBezTo>
                  <a:cubicBezTo>
                    <a:pt x="221" y="36"/>
                    <a:pt x="251" y="19"/>
                    <a:pt x="273" y="3"/>
                  </a:cubicBezTo>
                  <a:cubicBezTo>
                    <a:pt x="261" y="1"/>
                    <a:pt x="248" y="0"/>
                    <a:pt x="235" y="0"/>
                  </a:cubicBezTo>
                  <a:cubicBezTo>
                    <a:pt x="106" y="0"/>
                    <a:pt x="0" y="105"/>
                    <a:pt x="0" y="235"/>
                  </a:cubicBezTo>
                  <a:cubicBezTo>
                    <a:pt x="0" y="240"/>
                    <a:pt x="1" y="246"/>
                    <a:pt x="1" y="251"/>
                  </a:cubicBezTo>
                  <a:cubicBezTo>
                    <a:pt x="36" y="283"/>
                    <a:pt x="80" y="305"/>
                    <a:pt x="111" y="28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 name="Freeform 9">
              <a:extLst>
                <a:ext uri="{FF2B5EF4-FFF2-40B4-BE49-F238E27FC236}">
                  <a16:creationId xmlns:a16="http://schemas.microsoft.com/office/drawing/2014/main" id="{A64A9483-0103-456F-8378-ABBE68E8A03C}"/>
                </a:ext>
              </a:extLst>
            </p:cNvPr>
            <p:cNvSpPr>
              <a:spLocks noEditPoints="1"/>
            </p:cNvSpPr>
            <p:nvPr userDrawn="1"/>
          </p:nvSpPr>
          <p:spPr bwMode="gray">
            <a:xfrm>
              <a:off x="5096" y="170"/>
              <a:ext cx="62" cy="73"/>
            </a:xfrm>
            <a:custGeom>
              <a:avLst/>
              <a:gdLst>
                <a:gd name="T0" fmla="*/ 0 w 209"/>
                <a:gd name="T1" fmla="*/ 0 h 244"/>
                <a:gd name="T2" fmla="*/ 98 w 209"/>
                <a:gd name="T3" fmla="*/ 0 h 244"/>
                <a:gd name="T4" fmla="*/ 195 w 209"/>
                <a:gd name="T5" fmla="*/ 31 h 244"/>
                <a:gd name="T6" fmla="*/ 209 w 209"/>
                <a:gd name="T7" fmla="*/ 81 h 244"/>
                <a:gd name="T8" fmla="*/ 201 w 209"/>
                <a:gd name="T9" fmla="*/ 119 h 244"/>
                <a:gd name="T10" fmla="*/ 102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8 w 209"/>
                <a:gd name="T25" fmla="*/ 119 h 244"/>
                <a:gd name="T26" fmla="*/ 148 w 209"/>
                <a:gd name="T27" fmla="*/ 80 h 244"/>
                <a:gd name="T28" fmla="*/ 100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4" y="0"/>
                    <a:pt x="195" y="31"/>
                  </a:cubicBezTo>
                  <a:cubicBezTo>
                    <a:pt x="205" y="45"/>
                    <a:pt x="209" y="64"/>
                    <a:pt x="209" y="81"/>
                  </a:cubicBezTo>
                  <a:cubicBezTo>
                    <a:pt x="209" y="94"/>
                    <a:pt x="206" y="107"/>
                    <a:pt x="201" y="119"/>
                  </a:cubicBezTo>
                  <a:cubicBezTo>
                    <a:pt x="180" y="162"/>
                    <a:pt x="135" y="163"/>
                    <a:pt x="102"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8" y="119"/>
                    <a:pt x="98" y="119"/>
                    <a:pt x="98" y="119"/>
                  </a:cubicBezTo>
                  <a:cubicBezTo>
                    <a:pt x="121" y="119"/>
                    <a:pt x="148" y="118"/>
                    <a:pt x="148" y="80"/>
                  </a:cubicBezTo>
                  <a:cubicBezTo>
                    <a:pt x="148" y="45"/>
                    <a:pt x="118" y="45"/>
                    <a:pt x="100" y="45"/>
                  </a:cubicBezTo>
                  <a:lnTo>
                    <a:pt x="61"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 name="Freeform 10">
              <a:extLst>
                <a:ext uri="{FF2B5EF4-FFF2-40B4-BE49-F238E27FC236}">
                  <a16:creationId xmlns:a16="http://schemas.microsoft.com/office/drawing/2014/main" id="{462D3F0B-4985-43DE-87B2-2E40AB649A02}"/>
                </a:ext>
              </a:extLst>
            </p:cNvPr>
            <p:cNvSpPr>
              <a:spLocks noEditPoints="1"/>
            </p:cNvSpPr>
            <p:nvPr userDrawn="1"/>
          </p:nvSpPr>
          <p:spPr bwMode="gray">
            <a:xfrm>
              <a:off x="5168" y="170"/>
              <a:ext cx="64" cy="73"/>
            </a:xfrm>
            <a:custGeom>
              <a:avLst/>
              <a:gdLst>
                <a:gd name="T0" fmla="*/ 0 w 215"/>
                <a:gd name="T1" fmla="*/ 0 h 244"/>
                <a:gd name="T2" fmla="*/ 110 w 215"/>
                <a:gd name="T3" fmla="*/ 0 h 244"/>
                <a:gd name="T4" fmla="*/ 190 w 215"/>
                <a:gd name="T5" fmla="*/ 25 h 244"/>
                <a:gd name="T6" fmla="*/ 209 w 215"/>
                <a:gd name="T7" fmla="*/ 79 h 244"/>
                <a:gd name="T8" fmla="*/ 159 w 215"/>
                <a:gd name="T9" fmla="*/ 146 h 244"/>
                <a:gd name="T10" fmla="*/ 215 w 215"/>
                <a:gd name="T11" fmla="*/ 244 h 244"/>
                <a:gd name="T12" fmla="*/ 148 w 215"/>
                <a:gd name="T13" fmla="*/ 244 h 244"/>
                <a:gd name="T14" fmla="*/ 99 w 215"/>
                <a:gd name="T15" fmla="*/ 157 h 244"/>
                <a:gd name="T16" fmla="*/ 61 w 215"/>
                <a:gd name="T17" fmla="*/ 157 h 244"/>
                <a:gd name="T18" fmla="*/ 61 w 215"/>
                <a:gd name="T19" fmla="*/ 244 h 244"/>
                <a:gd name="T20" fmla="*/ 0 w 215"/>
                <a:gd name="T21" fmla="*/ 244 h 244"/>
                <a:gd name="T22" fmla="*/ 0 w 215"/>
                <a:gd name="T23" fmla="*/ 0 h 244"/>
                <a:gd name="T24" fmla="*/ 61 w 215"/>
                <a:gd name="T25" fmla="*/ 45 h 244"/>
                <a:gd name="T26" fmla="*/ 61 w 215"/>
                <a:gd name="T27" fmla="*/ 111 h 244"/>
                <a:gd name="T28" fmla="*/ 111 w 215"/>
                <a:gd name="T29" fmla="*/ 111 h 244"/>
                <a:gd name="T30" fmla="*/ 148 w 215"/>
                <a:gd name="T31" fmla="*/ 78 h 244"/>
                <a:gd name="T32" fmla="*/ 113 w 215"/>
                <a:gd name="T33" fmla="*/ 45 h 244"/>
                <a:gd name="T34" fmla="*/ 61 w 215"/>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44">
                  <a:moveTo>
                    <a:pt x="0" y="0"/>
                  </a:moveTo>
                  <a:cubicBezTo>
                    <a:pt x="110" y="0"/>
                    <a:pt x="110" y="0"/>
                    <a:pt x="110" y="0"/>
                  </a:cubicBezTo>
                  <a:cubicBezTo>
                    <a:pt x="135" y="0"/>
                    <a:pt x="167" y="0"/>
                    <a:pt x="190" y="25"/>
                  </a:cubicBezTo>
                  <a:cubicBezTo>
                    <a:pt x="201" y="37"/>
                    <a:pt x="209" y="57"/>
                    <a:pt x="209" y="79"/>
                  </a:cubicBezTo>
                  <a:cubicBezTo>
                    <a:pt x="209" y="128"/>
                    <a:pt x="175" y="140"/>
                    <a:pt x="159" y="146"/>
                  </a:cubicBezTo>
                  <a:cubicBezTo>
                    <a:pt x="215" y="244"/>
                    <a:pt x="215" y="244"/>
                    <a:pt x="215" y="244"/>
                  </a:cubicBezTo>
                  <a:cubicBezTo>
                    <a:pt x="148" y="244"/>
                    <a:pt x="148" y="244"/>
                    <a:pt x="148" y="244"/>
                  </a:cubicBezTo>
                  <a:cubicBezTo>
                    <a:pt x="99" y="157"/>
                    <a:pt x="99" y="157"/>
                    <a:pt x="99"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1" y="111"/>
                    <a:pt x="111" y="111"/>
                    <a:pt x="111" y="111"/>
                  </a:cubicBezTo>
                  <a:cubicBezTo>
                    <a:pt x="120" y="111"/>
                    <a:pt x="148" y="110"/>
                    <a:pt x="148" y="78"/>
                  </a:cubicBezTo>
                  <a:cubicBezTo>
                    <a:pt x="148" y="47"/>
                    <a:pt x="126" y="46"/>
                    <a:pt x="113" y="45"/>
                  </a:cubicBezTo>
                  <a:lnTo>
                    <a:pt x="61"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1" name="Freeform 11">
              <a:extLst>
                <a:ext uri="{FF2B5EF4-FFF2-40B4-BE49-F238E27FC236}">
                  <a16:creationId xmlns:a16="http://schemas.microsoft.com/office/drawing/2014/main" id="{CAD81155-A94B-40BA-ACD5-B0FD88FD780F}"/>
                </a:ext>
              </a:extLst>
            </p:cNvPr>
            <p:cNvSpPr>
              <a:spLocks noEditPoints="1"/>
            </p:cNvSpPr>
            <p:nvPr userDrawn="1"/>
          </p:nvSpPr>
          <p:spPr bwMode="gray">
            <a:xfrm>
              <a:off x="5238" y="168"/>
              <a:ext cx="73" cy="77"/>
            </a:xfrm>
            <a:custGeom>
              <a:avLst/>
              <a:gdLst>
                <a:gd name="T0" fmla="*/ 122 w 245"/>
                <a:gd name="T1" fmla="*/ 259 h 259"/>
                <a:gd name="T2" fmla="*/ 0 w 245"/>
                <a:gd name="T3" fmla="*/ 129 h 259"/>
                <a:gd name="T4" fmla="*/ 120 w 245"/>
                <a:gd name="T5" fmla="*/ 0 h 259"/>
                <a:gd name="T6" fmla="*/ 165 w 245"/>
                <a:gd name="T7" fmla="*/ 8 h 259"/>
                <a:gd name="T8" fmla="*/ 245 w 245"/>
                <a:gd name="T9" fmla="*/ 131 h 259"/>
                <a:gd name="T10" fmla="*/ 198 w 245"/>
                <a:gd name="T11" fmla="*/ 233 h 259"/>
                <a:gd name="T12" fmla="*/ 122 w 245"/>
                <a:gd name="T13" fmla="*/ 259 h 259"/>
                <a:gd name="T14" fmla="*/ 164 w 245"/>
                <a:gd name="T15" fmla="*/ 69 h 259"/>
                <a:gd name="T16" fmla="*/ 121 w 245"/>
                <a:gd name="T17" fmla="*/ 51 h 259"/>
                <a:gd name="T18" fmla="*/ 60 w 245"/>
                <a:gd name="T19" fmla="*/ 128 h 259"/>
                <a:gd name="T20" fmla="*/ 122 w 245"/>
                <a:gd name="T21" fmla="*/ 207 h 259"/>
                <a:gd name="T22" fmla="*/ 183 w 245"/>
                <a:gd name="T23" fmla="*/ 135 h 259"/>
                <a:gd name="T24" fmla="*/ 164 w 245"/>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59">
                  <a:moveTo>
                    <a:pt x="122" y="259"/>
                  </a:moveTo>
                  <a:cubicBezTo>
                    <a:pt x="44" y="259"/>
                    <a:pt x="0" y="199"/>
                    <a:pt x="0" y="129"/>
                  </a:cubicBezTo>
                  <a:cubicBezTo>
                    <a:pt x="0" y="63"/>
                    <a:pt x="42" y="0"/>
                    <a:pt x="120" y="0"/>
                  </a:cubicBezTo>
                  <a:cubicBezTo>
                    <a:pt x="135" y="0"/>
                    <a:pt x="150" y="2"/>
                    <a:pt x="165" y="8"/>
                  </a:cubicBezTo>
                  <a:cubicBezTo>
                    <a:pt x="240" y="34"/>
                    <a:pt x="245" y="115"/>
                    <a:pt x="245" y="131"/>
                  </a:cubicBezTo>
                  <a:cubicBezTo>
                    <a:pt x="245" y="174"/>
                    <a:pt x="225" y="212"/>
                    <a:pt x="198" y="233"/>
                  </a:cubicBezTo>
                  <a:cubicBezTo>
                    <a:pt x="174" y="253"/>
                    <a:pt x="147" y="259"/>
                    <a:pt x="122" y="259"/>
                  </a:cubicBezTo>
                  <a:close/>
                  <a:moveTo>
                    <a:pt x="164" y="69"/>
                  </a:moveTo>
                  <a:cubicBezTo>
                    <a:pt x="153" y="58"/>
                    <a:pt x="137" y="51"/>
                    <a:pt x="121" y="51"/>
                  </a:cubicBezTo>
                  <a:cubicBezTo>
                    <a:pt x="84" y="51"/>
                    <a:pt x="60" y="84"/>
                    <a:pt x="60" y="128"/>
                  </a:cubicBezTo>
                  <a:cubicBezTo>
                    <a:pt x="60" y="186"/>
                    <a:pt x="93" y="207"/>
                    <a:pt x="122" y="207"/>
                  </a:cubicBezTo>
                  <a:cubicBezTo>
                    <a:pt x="151" y="207"/>
                    <a:pt x="182" y="187"/>
                    <a:pt x="183" y="135"/>
                  </a:cubicBezTo>
                  <a:cubicBezTo>
                    <a:pt x="184" y="110"/>
                    <a:pt x="178" y="84"/>
                    <a:pt x="164" y="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2" name="Freeform 12">
              <a:extLst>
                <a:ext uri="{FF2B5EF4-FFF2-40B4-BE49-F238E27FC236}">
                  <a16:creationId xmlns:a16="http://schemas.microsoft.com/office/drawing/2014/main" id="{865FADA9-5470-4EB8-AF92-8C4473915F0D}"/>
                </a:ext>
              </a:extLst>
            </p:cNvPr>
            <p:cNvSpPr>
              <a:spLocks noEditPoints="1"/>
            </p:cNvSpPr>
            <p:nvPr userDrawn="1"/>
          </p:nvSpPr>
          <p:spPr bwMode="gray">
            <a:xfrm>
              <a:off x="5372" y="169"/>
              <a:ext cx="73" cy="76"/>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6 w 246"/>
                <a:gd name="T13" fmla="*/ 128 h 256"/>
                <a:gd name="T14" fmla="*/ 124 w 246"/>
                <a:gd name="T15" fmla="*/ 231 h 256"/>
                <a:gd name="T16" fmla="*/ 211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8" y="256"/>
                    <a:pt x="0" y="204"/>
                    <a:pt x="0" y="128"/>
                  </a:cubicBezTo>
                  <a:cubicBezTo>
                    <a:pt x="0" y="37"/>
                    <a:pt x="63" y="0"/>
                    <a:pt x="123" y="0"/>
                  </a:cubicBezTo>
                  <a:cubicBezTo>
                    <a:pt x="192" y="0"/>
                    <a:pt x="246" y="46"/>
                    <a:pt x="246" y="126"/>
                  </a:cubicBezTo>
                  <a:cubicBezTo>
                    <a:pt x="246" y="199"/>
                    <a:pt x="203" y="256"/>
                    <a:pt x="122" y="256"/>
                  </a:cubicBezTo>
                  <a:close/>
                  <a:moveTo>
                    <a:pt x="123" y="26"/>
                  </a:moveTo>
                  <a:cubicBezTo>
                    <a:pt x="62" y="26"/>
                    <a:pt x="36" y="73"/>
                    <a:pt x="36" y="128"/>
                  </a:cubicBezTo>
                  <a:cubicBezTo>
                    <a:pt x="36" y="179"/>
                    <a:pt x="61" y="231"/>
                    <a:pt x="124" y="231"/>
                  </a:cubicBezTo>
                  <a:cubicBezTo>
                    <a:pt x="189" y="231"/>
                    <a:pt x="211" y="176"/>
                    <a:pt x="211" y="126"/>
                  </a:cubicBezTo>
                  <a:cubicBezTo>
                    <a:pt x="210" y="67"/>
                    <a:pt x="180" y="26"/>
                    <a:pt x="123" y="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3" name="Freeform 13">
              <a:extLst>
                <a:ext uri="{FF2B5EF4-FFF2-40B4-BE49-F238E27FC236}">
                  <a16:creationId xmlns:a16="http://schemas.microsoft.com/office/drawing/2014/main" id="{6433A61B-AEEA-4E10-B7FF-AFC960980A8C}"/>
                </a:ext>
              </a:extLst>
            </p:cNvPr>
            <p:cNvSpPr>
              <a:spLocks/>
            </p:cNvSpPr>
            <p:nvPr userDrawn="1"/>
          </p:nvSpPr>
          <p:spPr bwMode="gray">
            <a:xfrm>
              <a:off x="5537" y="170"/>
              <a:ext cx="9" cy="73"/>
            </a:xfrm>
            <a:custGeom>
              <a:avLst/>
              <a:gdLst>
                <a:gd name="T0" fmla="*/ 9 w 9"/>
                <a:gd name="T1" fmla="*/ 0 h 73"/>
                <a:gd name="T2" fmla="*/ 9 w 9"/>
                <a:gd name="T3" fmla="*/ 37 h 73"/>
                <a:gd name="T4" fmla="*/ 9 w 9"/>
                <a:gd name="T5" fmla="*/ 73 h 73"/>
                <a:gd name="T6" fmla="*/ 5 w 9"/>
                <a:gd name="T7" fmla="*/ 73 h 73"/>
                <a:gd name="T8" fmla="*/ 0 w 9"/>
                <a:gd name="T9" fmla="*/ 73 h 73"/>
                <a:gd name="T10" fmla="*/ 0 w 9"/>
                <a:gd name="T11" fmla="*/ 37 h 73"/>
                <a:gd name="T12" fmla="*/ 0 w 9"/>
                <a:gd name="T13" fmla="*/ 0 h 73"/>
                <a:gd name="T14" fmla="*/ 5 w 9"/>
                <a:gd name="T15" fmla="*/ 0 h 73"/>
                <a:gd name="T16" fmla="*/ 9 w 9"/>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3">
                  <a:moveTo>
                    <a:pt x="9" y="0"/>
                  </a:moveTo>
                  <a:lnTo>
                    <a:pt x="9" y="37"/>
                  </a:lnTo>
                  <a:lnTo>
                    <a:pt x="9" y="73"/>
                  </a:lnTo>
                  <a:lnTo>
                    <a:pt x="5" y="73"/>
                  </a:lnTo>
                  <a:lnTo>
                    <a:pt x="0" y="73"/>
                  </a:lnTo>
                  <a:lnTo>
                    <a:pt x="0" y="37"/>
                  </a:lnTo>
                  <a:lnTo>
                    <a:pt x="0" y="0"/>
                  </a:lnTo>
                  <a:lnTo>
                    <a:pt x="5" y="0"/>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4" name="Freeform 14">
              <a:extLst>
                <a:ext uri="{FF2B5EF4-FFF2-40B4-BE49-F238E27FC236}">
                  <a16:creationId xmlns:a16="http://schemas.microsoft.com/office/drawing/2014/main" id="{92C53989-11EA-421F-A54E-C79371478E43}"/>
                </a:ext>
              </a:extLst>
            </p:cNvPr>
            <p:cNvSpPr>
              <a:spLocks/>
            </p:cNvSpPr>
            <p:nvPr userDrawn="1"/>
          </p:nvSpPr>
          <p:spPr bwMode="gray">
            <a:xfrm>
              <a:off x="5558" y="169"/>
              <a:ext cx="59" cy="76"/>
            </a:xfrm>
            <a:custGeom>
              <a:avLst/>
              <a:gdLst>
                <a:gd name="T0" fmla="*/ 99 w 201"/>
                <a:gd name="T1" fmla="*/ 138 h 257"/>
                <a:gd name="T2" fmla="*/ 12 w 201"/>
                <a:gd name="T3" fmla="*/ 68 h 257"/>
                <a:gd name="T4" fmla="*/ 35 w 201"/>
                <a:gd name="T5" fmla="*/ 21 h 257"/>
                <a:gd name="T6" fmla="*/ 100 w 201"/>
                <a:gd name="T7" fmla="*/ 0 h 257"/>
                <a:gd name="T8" fmla="*/ 166 w 201"/>
                <a:gd name="T9" fmla="*/ 18 h 257"/>
                <a:gd name="T10" fmla="*/ 197 w 201"/>
                <a:gd name="T11" fmla="*/ 76 h 257"/>
                <a:gd name="T12" fmla="*/ 164 w 201"/>
                <a:gd name="T13" fmla="*/ 78 h 257"/>
                <a:gd name="T14" fmla="*/ 144 w 201"/>
                <a:gd name="T15" fmla="*/ 37 h 257"/>
                <a:gd name="T16" fmla="*/ 101 w 201"/>
                <a:gd name="T17" fmla="*/ 25 h 257"/>
                <a:gd name="T18" fmla="*/ 46 w 201"/>
                <a:gd name="T19" fmla="*/ 64 h 257"/>
                <a:gd name="T20" fmla="*/ 94 w 201"/>
                <a:gd name="T21" fmla="*/ 102 h 257"/>
                <a:gd name="T22" fmla="*/ 121 w 201"/>
                <a:gd name="T23" fmla="*/ 109 h 257"/>
                <a:gd name="T24" fmla="*/ 159 w 201"/>
                <a:gd name="T25" fmla="*/ 119 h 257"/>
                <a:gd name="T26" fmla="*/ 201 w 201"/>
                <a:gd name="T27" fmla="*/ 180 h 257"/>
                <a:gd name="T28" fmla="*/ 170 w 201"/>
                <a:gd name="T29" fmla="*/ 239 h 257"/>
                <a:gd name="T30" fmla="*/ 104 w 201"/>
                <a:gd name="T31" fmla="*/ 257 h 257"/>
                <a:gd name="T32" fmla="*/ 0 w 201"/>
                <a:gd name="T33" fmla="*/ 173 h 257"/>
                <a:gd name="T34" fmla="*/ 35 w 201"/>
                <a:gd name="T35" fmla="*/ 168 h 257"/>
                <a:gd name="T36" fmla="*/ 55 w 201"/>
                <a:gd name="T37" fmla="*/ 215 h 257"/>
                <a:gd name="T38" fmla="*/ 105 w 201"/>
                <a:gd name="T39" fmla="*/ 231 h 257"/>
                <a:gd name="T40" fmla="*/ 166 w 201"/>
                <a:gd name="T41" fmla="*/ 183 h 257"/>
                <a:gd name="T42" fmla="*/ 120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4" y="131"/>
                    <a:pt x="12" y="119"/>
                    <a:pt x="12" y="68"/>
                  </a:cubicBezTo>
                  <a:cubicBezTo>
                    <a:pt x="12" y="44"/>
                    <a:pt x="25" y="29"/>
                    <a:pt x="35" y="21"/>
                  </a:cubicBezTo>
                  <a:cubicBezTo>
                    <a:pt x="56" y="2"/>
                    <a:pt x="83" y="0"/>
                    <a:pt x="100" y="0"/>
                  </a:cubicBezTo>
                  <a:cubicBezTo>
                    <a:pt x="117" y="0"/>
                    <a:pt x="143" y="2"/>
                    <a:pt x="166" y="18"/>
                  </a:cubicBezTo>
                  <a:cubicBezTo>
                    <a:pt x="190" y="36"/>
                    <a:pt x="195" y="61"/>
                    <a:pt x="197" y="76"/>
                  </a:cubicBezTo>
                  <a:cubicBezTo>
                    <a:pt x="164" y="78"/>
                    <a:pt x="164" y="78"/>
                    <a:pt x="164" y="78"/>
                  </a:cubicBezTo>
                  <a:cubicBezTo>
                    <a:pt x="164" y="70"/>
                    <a:pt x="163" y="51"/>
                    <a:pt x="144" y="37"/>
                  </a:cubicBezTo>
                  <a:cubicBezTo>
                    <a:pt x="132" y="28"/>
                    <a:pt x="116" y="25"/>
                    <a:pt x="101" y="25"/>
                  </a:cubicBezTo>
                  <a:cubicBezTo>
                    <a:pt x="72" y="25"/>
                    <a:pt x="46" y="38"/>
                    <a:pt x="46" y="64"/>
                  </a:cubicBezTo>
                  <a:cubicBezTo>
                    <a:pt x="46" y="91"/>
                    <a:pt x="73" y="97"/>
                    <a:pt x="94" y="102"/>
                  </a:cubicBezTo>
                  <a:cubicBezTo>
                    <a:pt x="121" y="109"/>
                    <a:pt x="121" y="109"/>
                    <a:pt x="121" y="109"/>
                  </a:cubicBezTo>
                  <a:cubicBezTo>
                    <a:pt x="139" y="113"/>
                    <a:pt x="149" y="115"/>
                    <a:pt x="159" y="119"/>
                  </a:cubicBezTo>
                  <a:cubicBezTo>
                    <a:pt x="196" y="135"/>
                    <a:pt x="201" y="164"/>
                    <a:pt x="201" y="180"/>
                  </a:cubicBezTo>
                  <a:cubicBezTo>
                    <a:pt x="201" y="203"/>
                    <a:pt x="192" y="225"/>
                    <a:pt x="170" y="239"/>
                  </a:cubicBezTo>
                  <a:cubicBezTo>
                    <a:pt x="147" y="255"/>
                    <a:pt x="119" y="257"/>
                    <a:pt x="104" y="257"/>
                  </a:cubicBezTo>
                  <a:cubicBezTo>
                    <a:pt x="82" y="257"/>
                    <a:pt x="6" y="253"/>
                    <a:pt x="0" y="173"/>
                  </a:cubicBezTo>
                  <a:cubicBezTo>
                    <a:pt x="35" y="168"/>
                    <a:pt x="35" y="168"/>
                    <a:pt x="35" y="168"/>
                  </a:cubicBezTo>
                  <a:cubicBezTo>
                    <a:pt x="36" y="178"/>
                    <a:pt x="37" y="199"/>
                    <a:pt x="55" y="215"/>
                  </a:cubicBezTo>
                  <a:cubicBezTo>
                    <a:pt x="69" y="227"/>
                    <a:pt x="87" y="231"/>
                    <a:pt x="105" y="231"/>
                  </a:cubicBezTo>
                  <a:cubicBezTo>
                    <a:pt x="140" y="231"/>
                    <a:pt x="166" y="215"/>
                    <a:pt x="166" y="183"/>
                  </a:cubicBezTo>
                  <a:cubicBezTo>
                    <a:pt x="166" y="154"/>
                    <a:pt x="143" y="147"/>
                    <a:pt x="120" y="142"/>
                  </a:cubicBezTo>
                  <a:lnTo>
                    <a:pt x="99" y="1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5" name="Freeform 15">
              <a:extLst>
                <a:ext uri="{FF2B5EF4-FFF2-40B4-BE49-F238E27FC236}">
                  <a16:creationId xmlns:a16="http://schemas.microsoft.com/office/drawing/2014/main" id="{CF6EB81D-6BD4-428A-9FEC-A59802D565AA}"/>
                </a:ext>
              </a:extLst>
            </p:cNvPr>
            <p:cNvSpPr>
              <a:spLocks/>
            </p:cNvSpPr>
            <p:nvPr userDrawn="1"/>
          </p:nvSpPr>
          <p:spPr bwMode="gray">
            <a:xfrm>
              <a:off x="5455" y="169"/>
              <a:ext cx="67" cy="76"/>
            </a:xfrm>
            <a:custGeom>
              <a:avLst/>
              <a:gdLst>
                <a:gd name="T0" fmla="*/ 0 w 225"/>
                <a:gd name="T1" fmla="*/ 128 h 256"/>
                <a:gd name="T2" fmla="*/ 127 w 225"/>
                <a:gd name="T3" fmla="*/ 0 h 256"/>
                <a:gd name="T4" fmla="*/ 223 w 225"/>
                <a:gd name="T5" fmla="*/ 46 h 256"/>
                <a:gd name="T6" fmla="*/ 199 w 225"/>
                <a:gd name="T7" fmla="*/ 61 h 256"/>
                <a:gd name="T8" fmla="*/ 127 w 225"/>
                <a:gd name="T9" fmla="*/ 27 h 256"/>
                <a:gd name="T10" fmla="*/ 32 w 225"/>
                <a:gd name="T11" fmla="*/ 128 h 256"/>
                <a:gd name="T12" fmla="*/ 127 w 225"/>
                <a:gd name="T13" fmla="*/ 228 h 256"/>
                <a:gd name="T14" fmla="*/ 194 w 225"/>
                <a:gd name="T15" fmla="*/ 202 h 256"/>
                <a:gd name="T16" fmla="*/ 194 w 225"/>
                <a:gd name="T17" fmla="*/ 148 h 256"/>
                <a:gd name="T18" fmla="*/ 124 w 225"/>
                <a:gd name="T19" fmla="*/ 148 h 256"/>
                <a:gd name="T20" fmla="*/ 124 w 225"/>
                <a:gd name="T21" fmla="*/ 121 h 256"/>
                <a:gd name="T22" fmla="*/ 225 w 225"/>
                <a:gd name="T23" fmla="*/ 121 h 256"/>
                <a:gd name="T24" fmla="*/ 225 w 225"/>
                <a:gd name="T25" fmla="*/ 213 h 256"/>
                <a:gd name="T26" fmla="*/ 127 w 225"/>
                <a:gd name="T27" fmla="*/ 256 h 256"/>
                <a:gd name="T28" fmla="*/ 0 w 225"/>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56">
                  <a:moveTo>
                    <a:pt x="0" y="128"/>
                  </a:moveTo>
                  <a:cubicBezTo>
                    <a:pt x="0" y="51"/>
                    <a:pt x="57" y="0"/>
                    <a:pt x="127" y="0"/>
                  </a:cubicBezTo>
                  <a:cubicBezTo>
                    <a:pt x="172" y="0"/>
                    <a:pt x="202" y="19"/>
                    <a:pt x="223" y="46"/>
                  </a:cubicBezTo>
                  <a:cubicBezTo>
                    <a:pt x="199" y="61"/>
                    <a:pt x="199" y="61"/>
                    <a:pt x="199" y="61"/>
                  </a:cubicBezTo>
                  <a:cubicBezTo>
                    <a:pt x="183" y="41"/>
                    <a:pt x="157" y="27"/>
                    <a:pt x="127" y="27"/>
                  </a:cubicBezTo>
                  <a:cubicBezTo>
                    <a:pt x="73" y="27"/>
                    <a:pt x="32" y="68"/>
                    <a:pt x="32" y="128"/>
                  </a:cubicBezTo>
                  <a:cubicBezTo>
                    <a:pt x="32" y="186"/>
                    <a:pt x="73" y="228"/>
                    <a:pt x="127" y="228"/>
                  </a:cubicBezTo>
                  <a:cubicBezTo>
                    <a:pt x="157" y="228"/>
                    <a:pt x="182" y="214"/>
                    <a:pt x="194" y="202"/>
                  </a:cubicBezTo>
                  <a:cubicBezTo>
                    <a:pt x="194" y="148"/>
                    <a:pt x="194" y="148"/>
                    <a:pt x="194" y="148"/>
                  </a:cubicBezTo>
                  <a:cubicBezTo>
                    <a:pt x="124" y="148"/>
                    <a:pt x="124" y="148"/>
                    <a:pt x="124" y="148"/>
                  </a:cubicBezTo>
                  <a:cubicBezTo>
                    <a:pt x="124" y="121"/>
                    <a:pt x="124" y="121"/>
                    <a:pt x="124" y="121"/>
                  </a:cubicBezTo>
                  <a:cubicBezTo>
                    <a:pt x="225" y="121"/>
                    <a:pt x="225" y="121"/>
                    <a:pt x="225" y="121"/>
                  </a:cubicBezTo>
                  <a:cubicBezTo>
                    <a:pt x="225" y="213"/>
                    <a:pt x="225" y="213"/>
                    <a:pt x="225" y="213"/>
                  </a:cubicBezTo>
                  <a:cubicBezTo>
                    <a:pt x="202" y="239"/>
                    <a:pt x="168" y="256"/>
                    <a:pt x="127" y="256"/>
                  </a:cubicBezTo>
                  <a:cubicBezTo>
                    <a:pt x="57" y="256"/>
                    <a:pt x="0" y="205"/>
                    <a:pt x="0" y="1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 name="Freeform 16">
              <a:extLst>
                <a:ext uri="{FF2B5EF4-FFF2-40B4-BE49-F238E27FC236}">
                  <a16:creationId xmlns:a16="http://schemas.microsoft.com/office/drawing/2014/main" id="{3C114FF9-6179-469A-9638-DA83A9FFAE2A}"/>
                </a:ext>
              </a:extLst>
            </p:cNvPr>
            <p:cNvSpPr>
              <a:spLocks/>
            </p:cNvSpPr>
            <p:nvPr userDrawn="1"/>
          </p:nvSpPr>
          <p:spPr bwMode="gray">
            <a:xfrm>
              <a:off x="5322" y="170"/>
              <a:ext cx="47" cy="73"/>
            </a:xfrm>
            <a:custGeom>
              <a:avLst/>
              <a:gdLst>
                <a:gd name="T0" fmla="*/ 9 w 47"/>
                <a:gd name="T1" fmla="*/ 64 h 73"/>
                <a:gd name="T2" fmla="*/ 47 w 47"/>
                <a:gd name="T3" fmla="*/ 64 h 73"/>
                <a:gd name="T4" fmla="*/ 47 w 47"/>
                <a:gd name="T5" fmla="*/ 73 h 73"/>
                <a:gd name="T6" fmla="*/ 0 w 47"/>
                <a:gd name="T7" fmla="*/ 73 h 73"/>
                <a:gd name="T8" fmla="*/ 0 w 47"/>
                <a:gd name="T9" fmla="*/ 0 h 73"/>
                <a:gd name="T10" fmla="*/ 9 w 47"/>
                <a:gd name="T11" fmla="*/ 0 h 73"/>
                <a:gd name="T12" fmla="*/ 9 w 47"/>
                <a:gd name="T13" fmla="*/ 64 h 73"/>
              </a:gdLst>
              <a:ahLst/>
              <a:cxnLst>
                <a:cxn ang="0">
                  <a:pos x="T0" y="T1"/>
                </a:cxn>
                <a:cxn ang="0">
                  <a:pos x="T2" y="T3"/>
                </a:cxn>
                <a:cxn ang="0">
                  <a:pos x="T4" y="T5"/>
                </a:cxn>
                <a:cxn ang="0">
                  <a:pos x="T6" y="T7"/>
                </a:cxn>
                <a:cxn ang="0">
                  <a:pos x="T8" y="T9"/>
                </a:cxn>
                <a:cxn ang="0">
                  <a:pos x="T10" y="T11"/>
                </a:cxn>
                <a:cxn ang="0">
                  <a:pos x="T12" y="T13"/>
                </a:cxn>
              </a:cxnLst>
              <a:rect l="0" t="0" r="r" b="b"/>
              <a:pathLst>
                <a:path w="47" h="73">
                  <a:moveTo>
                    <a:pt x="9" y="64"/>
                  </a:moveTo>
                  <a:lnTo>
                    <a:pt x="47" y="64"/>
                  </a:lnTo>
                  <a:lnTo>
                    <a:pt x="47" y="73"/>
                  </a:lnTo>
                  <a:lnTo>
                    <a:pt x="0" y="73"/>
                  </a:lnTo>
                  <a:lnTo>
                    <a:pt x="0" y="0"/>
                  </a:lnTo>
                  <a:lnTo>
                    <a:pt x="9" y="0"/>
                  </a:lnTo>
                  <a:lnTo>
                    <a:pt x="9" y="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eform 17">
              <a:extLst>
                <a:ext uri="{FF2B5EF4-FFF2-40B4-BE49-F238E27FC236}">
                  <a16:creationId xmlns:a16="http://schemas.microsoft.com/office/drawing/2014/main" id="{38AB7F6D-884A-433C-BE83-521009F0461C}"/>
                </a:ext>
              </a:extLst>
            </p:cNvPr>
            <p:cNvSpPr>
              <a:spLocks noEditPoints="1"/>
            </p:cNvSpPr>
            <p:nvPr userDrawn="1"/>
          </p:nvSpPr>
          <p:spPr bwMode="gray">
            <a:xfrm>
              <a:off x="5628" y="169"/>
              <a:ext cx="18" cy="18"/>
            </a:xfrm>
            <a:custGeom>
              <a:avLst/>
              <a:gdLst>
                <a:gd name="T0" fmla="*/ 30 w 61"/>
                <a:gd name="T1" fmla="*/ 60 h 60"/>
                <a:gd name="T2" fmla="*/ 0 w 61"/>
                <a:gd name="T3" fmla="*/ 30 h 60"/>
                <a:gd name="T4" fmla="*/ 31 w 61"/>
                <a:gd name="T5" fmla="*/ 0 h 60"/>
                <a:gd name="T6" fmla="*/ 60 w 61"/>
                <a:gd name="T7" fmla="*/ 30 h 60"/>
                <a:gd name="T8" fmla="*/ 30 w 61"/>
                <a:gd name="T9" fmla="*/ 60 h 60"/>
                <a:gd name="T10" fmla="*/ 30 w 61"/>
                <a:gd name="T11" fmla="*/ 5 h 60"/>
                <a:gd name="T12" fmla="*/ 5 w 61"/>
                <a:gd name="T13" fmla="*/ 30 h 60"/>
                <a:gd name="T14" fmla="*/ 30 w 61"/>
                <a:gd name="T15" fmla="*/ 55 h 60"/>
                <a:gd name="T16" fmla="*/ 56 w 61"/>
                <a:gd name="T17" fmla="*/ 30 h 60"/>
                <a:gd name="T18" fmla="*/ 30 w 61"/>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60"/>
                  </a:moveTo>
                  <a:cubicBezTo>
                    <a:pt x="14" y="60"/>
                    <a:pt x="0" y="46"/>
                    <a:pt x="0" y="30"/>
                  </a:cubicBezTo>
                  <a:cubicBezTo>
                    <a:pt x="0" y="13"/>
                    <a:pt x="14" y="0"/>
                    <a:pt x="31" y="0"/>
                  </a:cubicBezTo>
                  <a:cubicBezTo>
                    <a:pt x="47" y="0"/>
                    <a:pt x="61" y="13"/>
                    <a:pt x="60" y="30"/>
                  </a:cubicBezTo>
                  <a:cubicBezTo>
                    <a:pt x="60" y="47"/>
                    <a:pt x="47" y="60"/>
                    <a:pt x="30" y="60"/>
                  </a:cubicBezTo>
                  <a:close/>
                  <a:moveTo>
                    <a:pt x="30" y="5"/>
                  </a:moveTo>
                  <a:cubicBezTo>
                    <a:pt x="16" y="5"/>
                    <a:pt x="5" y="16"/>
                    <a:pt x="5" y="30"/>
                  </a:cubicBezTo>
                  <a:cubicBezTo>
                    <a:pt x="5" y="44"/>
                    <a:pt x="16" y="55"/>
                    <a:pt x="30" y="55"/>
                  </a:cubicBezTo>
                  <a:cubicBezTo>
                    <a:pt x="44" y="55"/>
                    <a:pt x="56" y="44"/>
                    <a:pt x="56" y="30"/>
                  </a:cubicBezTo>
                  <a:cubicBezTo>
                    <a:pt x="56" y="16"/>
                    <a:pt x="44" y="5"/>
                    <a:pt x="30"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 name="Freeform 18">
              <a:extLst>
                <a:ext uri="{FF2B5EF4-FFF2-40B4-BE49-F238E27FC236}">
                  <a16:creationId xmlns:a16="http://schemas.microsoft.com/office/drawing/2014/main" id="{0A9E0AC2-214E-4163-934E-CEEA59AF9551}"/>
                </a:ext>
              </a:extLst>
            </p:cNvPr>
            <p:cNvSpPr>
              <a:spLocks noEditPoints="1"/>
            </p:cNvSpPr>
            <p:nvPr userDrawn="1"/>
          </p:nvSpPr>
          <p:spPr bwMode="gray">
            <a:xfrm>
              <a:off x="5633" y="173"/>
              <a:ext cx="8" cy="10"/>
            </a:xfrm>
            <a:custGeom>
              <a:avLst/>
              <a:gdLst>
                <a:gd name="T0" fmla="*/ 0 w 26"/>
                <a:gd name="T1" fmla="*/ 0 h 33"/>
                <a:gd name="T2" fmla="*/ 11 w 26"/>
                <a:gd name="T3" fmla="*/ 0 h 33"/>
                <a:gd name="T4" fmla="*/ 21 w 26"/>
                <a:gd name="T5" fmla="*/ 2 h 33"/>
                <a:gd name="T6" fmla="*/ 25 w 26"/>
                <a:gd name="T7" fmla="*/ 11 h 33"/>
                <a:gd name="T8" fmla="*/ 18 w 26"/>
                <a:gd name="T9" fmla="*/ 20 h 33"/>
                <a:gd name="T10" fmla="*/ 26 w 26"/>
                <a:gd name="T11" fmla="*/ 33 h 33"/>
                <a:gd name="T12" fmla="*/ 18 w 26"/>
                <a:gd name="T13" fmla="*/ 33 h 33"/>
                <a:gd name="T14" fmla="*/ 12 w 26"/>
                <a:gd name="T15" fmla="*/ 21 h 33"/>
                <a:gd name="T16" fmla="*/ 6 w 26"/>
                <a:gd name="T17" fmla="*/ 21 h 33"/>
                <a:gd name="T18" fmla="*/ 6 w 26"/>
                <a:gd name="T19" fmla="*/ 33 h 33"/>
                <a:gd name="T20" fmla="*/ 0 w 26"/>
                <a:gd name="T21" fmla="*/ 33 h 33"/>
                <a:gd name="T22" fmla="*/ 0 w 26"/>
                <a:gd name="T23" fmla="*/ 0 h 33"/>
                <a:gd name="T24" fmla="*/ 6 w 26"/>
                <a:gd name="T25" fmla="*/ 5 h 33"/>
                <a:gd name="T26" fmla="*/ 6 w 26"/>
                <a:gd name="T27" fmla="*/ 16 h 33"/>
                <a:gd name="T28" fmla="*/ 8 w 26"/>
                <a:gd name="T29" fmla="*/ 16 h 33"/>
                <a:gd name="T30" fmla="*/ 12 w 26"/>
                <a:gd name="T31" fmla="*/ 16 h 33"/>
                <a:gd name="T32" fmla="*/ 18 w 26"/>
                <a:gd name="T33" fmla="*/ 10 h 33"/>
                <a:gd name="T34" fmla="*/ 16 w 26"/>
                <a:gd name="T35" fmla="*/ 6 h 33"/>
                <a:gd name="T36" fmla="*/ 9 w 26"/>
                <a:gd name="T37" fmla="*/ 5 h 33"/>
                <a:gd name="T38" fmla="*/ 6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5" y="0"/>
                    <a:pt x="18" y="0"/>
                    <a:pt x="21" y="2"/>
                  </a:cubicBezTo>
                  <a:cubicBezTo>
                    <a:pt x="23" y="4"/>
                    <a:pt x="25" y="7"/>
                    <a:pt x="25" y="11"/>
                  </a:cubicBezTo>
                  <a:cubicBezTo>
                    <a:pt x="25" y="17"/>
                    <a:pt x="20" y="19"/>
                    <a:pt x="18" y="20"/>
                  </a:cubicBezTo>
                  <a:cubicBezTo>
                    <a:pt x="26" y="33"/>
                    <a:pt x="26" y="33"/>
                    <a:pt x="26" y="33"/>
                  </a:cubicBezTo>
                  <a:cubicBezTo>
                    <a:pt x="18" y="33"/>
                    <a:pt x="18" y="33"/>
                    <a:pt x="18" y="33"/>
                  </a:cubicBezTo>
                  <a:cubicBezTo>
                    <a:pt x="12" y="21"/>
                    <a:pt x="12" y="21"/>
                    <a:pt x="12" y="21"/>
                  </a:cubicBezTo>
                  <a:cubicBezTo>
                    <a:pt x="6" y="21"/>
                    <a:pt x="6" y="21"/>
                    <a:pt x="6" y="21"/>
                  </a:cubicBezTo>
                  <a:cubicBezTo>
                    <a:pt x="6" y="33"/>
                    <a:pt x="6" y="33"/>
                    <a:pt x="6" y="33"/>
                  </a:cubicBezTo>
                  <a:cubicBezTo>
                    <a:pt x="0" y="33"/>
                    <a:pt x="0" y="33"/>
                    <a:pt x="0" y="33"/>
                  </a:cubicBezTo>
                  <a:lnTo>
                    <a:pt x="0" y="0"/>
                  </a:lnTo>
                  <a:close/>
                  <a:moveTo>
                    <a:pt x="6" y="5"/>
                  </a:moveTo>
                  <a:cubicBezTo>
                    <a:pt x="6" y="16"/>
                    <a:pt x="6" y="16"/>
                    <a:pt x="6" y="16"/>
                  </a:cubicBezTo>
                  <a:cubicBezTo>
                    <a:pt x="8" y="16"/>
                    <a:pt x="8" y="16"/>
                    <a:pt x="8" y="16"/>
                  </a:cubicBezTo>
                  <a:cubicBezTo>
                    <a:pt x="10" y="16"/>
                    <a:pt x="11" y="16"/>
                    <a:pt x="12" y="16"/>
                  </a:cubicBezTo>
                  <a:cubicBezTo>
                    <a:pt x="14" y="16"/>
                    <a:pt x="18" y="15"/>
                    <a:pt x="18" y="10"/>
                  </a:cubicBezTo>
                  <a:cubicBezTo>
                    <a:pt x="18" y="10"/>
                    <a:pt x="18" y="7"/>
                    <a:pt x="16" y="6"/>
                  </a:cubicBezTo>
                  <a:cubicBezTo>
                    <a:pt x="14" y="5"/>
                    <a:pt x="13" y="5"/>
                    <a:pt x="9" y="5"/>
                  </a:cubicBezTo>
                  <a:lnTo>
                    <a:pt x="6"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Tree>
    <p:extLst>
      <p:ext uri="{BB962C8B-B14F-4D97-AF65-F5344CB8AC3E}">
        <p14:creationId xmlns:p14="http://schemas.microsoft.com/office/powerpoint/2010/main" val="1967120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
        <p:nvSpPr>
          <p:cNvPr id="3" name="Page Number">
            <a:extLst>
              <a:ext uri="{FF2B5EF4-FFF2-40B4-BE49-F238E27FC236}">
                <a16:creationId xmlns:a16="http://schemas.microsoft.com/office/drawing/2014/main" id="{56222735-2A5B-3462-D78F-D981233F5D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
        <p:nvSpPr>
          <p:cNvPr id="4" name="Copyright">
            <a:extLst>
              <a:ext uri="{FF2B5EF4-FFF2-40B4-BE49-F238E27FC236}">
                <a16:creationId xmlns:a16="http://schemas.microsoft.com/office/drawing/2014/main" id="{4E3FF0BF-FF90-99A3-5088-E2D3785B7BE8}"/>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Tree>
    <p:extLst>
      <p:ext uri="{BB962C8B-B14F-4D97-AF65-F5344CB8AC3E}">
        <p14:creationId xmlns:p14="http://schemas.microsoft.com/office/powerpoint/2010/main" val="165816232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1F2DD95-7577-4AB4-88BD-05B22B1DEC8C}"/>
              </a:ext>
            </a:extLst>
          </p:cNvPr>
          <p:cNvSpPr>
            <a:spLocks noGrp="1"/>
          </p:cNvSpPr>
          <p:nvPr>
            <p:ph type="ctrTitle" hasCustomPrompt="1"/>
          </p:nvPr>
        </p:nvSpPr>
        <p:spPr>
          <a:xfrm>
            <a:off x="419100" y="1122363"/>
            <a:ext cx="11353800" cy="1757996"/>
          </a:xfrm>
        </p:spPr>
        <p:txBody>
          <a:bodyPr wrap="square" anchor="b">
            <a:noAutofit/>
          </a:bodyPr>
          <a:lstStyle>
            <a:lvl1pPr algn="l">
              <a:defRPr sz="5000">
                <a:solidFill>
                  <a:schemeClr val="tx2"/>
                </a:solidFill>
              </a:defRPr>
            </a:lvl1pPr>
          </a:lstStyle>
          <a:p>
            <a:r>
              <a:rPr lang="en-US"/>
              <a:t>Click to add headline</a:t>
            </a:r>
            <a:endParaRPr lang="en-US" noProof="0"/>
          </a:p>
        </p:txBody>
      </p:sp>
      <p:sp>
        <p:nvSpPr>
          <p:cNvPr id="8" name="Subtitle 2">
            <a:extLst>
              <a:ext uri="{FF2B5EF4-FFF2-40B4-BE49-F238E27FC236}">
                <a16:creationId xmlns:a16="http://schemas.microsoft.com/office/drawing/2014/main" id="{C1FE41A0-9D33-4851-83E0-945AEBDCC159}"/>
              </a:ext>
            </a:extLst>
          </p:cNvPr>
          <p:cNvSpPr>
            <a:spLocks noGrp="1"/>
          </p:cNvSpPr>
          <p:nvPr>
            <p:ph type="subTitle" idx="1" hasCustomPrompt="1"/>
          </p:nvPr>
        </p:nvSpPr>
        <p:spPr>
          <a:xfrm>
            <a:off x="419100" y="3271640"/>
            <a:ext cx="11353800" cy="1966388"/>
          </a:xfrm>
        </p:spPr>
        <p:txBody>
          <a:bodyPr wrap="square"/>
          <a:lstStyle>
            <a:lvl1pPr marL="0" indent="0" algn="l">
              <a:buNone/>
              <a:defRPr sz="28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9" name="Footer Placeholder 5">
            <a:extLst>
              <a:ext uri="{FF2B5EF4-FFF2-40B4-BE49-F238E27FC236}">
                <a16:creationId xmlns:a16="http://schemas.microsoft.com/office/drawing/2014/main" id="{A4150D08-0703-4B1B-BECB-AFD06543B177}"/>
              </a:ext>
            </a:extLst>
          </p:cNvPr>
          <p:cNvSpPr>
            <a:spLocks noGrp="1"/>
          </p:cNvSpPr>
          <p:nvPr>
            <p:ph type="ftr" sz="quarter" idx="36"/>
          </p:nvPr>
        </p:nvSpPr>
        <p:spPr>
          <a:xfrm>
            <a:off x="419100" y="6042132"/>
            <a:ext cx="8788635" cy="565429"/>
          </a:xfrm>
        </p:spPr>
        <p:txBody>
          <a:bodyPr vert="horz" wrap="square" lIns="0" tIns="0" rIns="0" bIns="0" rtlCol="0" anchor="b">
            <a:noAutofit/>
          </a:bodyPr>
          <a:lstStyle>
            <a:lvl1pPr>
              <a:defRPr lang="en-US" smtClean="0"/>
            </a:lvl1pPr>
          </a:lstStyle>
          <a:p>
            <a:pPr marL="114300" indent="-114300" defTabSz="457200">
              <a:buFont typeface="+mj-lt"/>
              <a:buAutoNum type="arabicPeriod"/>
            </a:pPr>
            <a:endParaRPr lang="en-US"/>
          </a:p>
        </p:txBody>
      </p:sp>
      <p:sp>
        <p:nvSpPr>
          <p:cNvPr id="6" name="Text Placeholder 3">
            <a:extLst>
              <a:ext uri="{FF2B5EF4-FFF2-40B4-BE49-F238E27FC236}">
                <a16:creationId xmlns:a16="http://schemas.microsoft.com/office/drawing/2014/main" id="{84CC4BAB-3242-D84E-B355-BDE250AB4CC3}"/>
              </a:ext>
            </a:extLst>
          </p:cNvPr>
          <p:cNvSpPr>
            <a:spLocks noGrp="1"/>
          </p:cNvSpPr>
          <p:nvPr>
            <p:ph type="body" sz="quarter" idx="19" hasCustomPrompt="1"/>
          </p:nvPr>
        </p:nvSpPr>
        <p:spPr>
          <a:xfrm>
            <a:off x="419098" y="187576"/>
            <a:ext cx="8418056" cy="321061"/>
          </a:xfrm>
        </p:spPr>
        <p:txBody>
          <a:bodyPr wrap="square" tIns="0" anchor="ctr" anchorCtr="0">
            <a:noAutofit/>
          </a:bodyPr>
          <a:lstStyle>
            <a:lvl1pPr algn="l">
              <a:buNone/>
              <a:defRPr sz="1200" b="1" i="0" cap="all" baseline="0">
                <a:solidFill>
                  <a:srgbClr val="1892BF"/>
                </a:solidFill>
                <a:latin typeface="+mn-lt"/>
                <a:cs typeface="Segoe UI Semibold" panose="020B0502040204020203" pitchFamily="34" charset="0"/>
              </a:defRPr>
            </a:lvl1pPr>
            <a:lvl2pPr marL="0" indent="0">
              <a:buNone/>
              <a:defRPr/>
            </a:lvl2pPr>
            <a:lvl3pPr marL="300038" indent="0">
              <a:buNone/>
              <a:defRPr/>
            </a:lvl3pPr>
            <a:lvl4pPr marL="641747" indent="0">
              <a:buNone/>
              <a:defRPr/>
            </a:lvl4pPr>
            <a:lvl5pPr marL="813197" indent="0">
              <a:buNone/>
              <a:defRPr/>
            </a:lvl5pPr>
          </a:lstStyle>
          <a:p>
            <a:pPr lvl="0"/>
            <a:r>
              <a:rPr lang="en-US"/>
              <a:t>Click to add presentation title</a:t>
            </a:r>
          </a:p>
        </p:txBody>
      </p:sp>
    </p:spTree>
    <p:extLst>
      <p:ext uri="{BB962C8B-B14F-4D97-AF65-F5344CB8AC3E}">
        <p14:creationId xmlns:p14="http://schemas.microsoft.com/office/powerpoint/2010/main" val="383462418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End">
    <p:bg bwMode="ltGray">
      <p:bgPr>
        <a:solidFill>
          <a:schemeClr val="accent3"/>
        </a:solidFill>
        <a:effectLst/>
      </p:bgPr>
    </p:bg>
    <p:spTree>
      <p:nvGrpSpPr>
        <p:cNvPr id="1" name=""/>
        <p:cNvGrpSpPr/>
        <p:nvPr/>
      </p:nvGrpSpPr>
      <p:grpSpPr>
        <a:xfrm>
          <a:off x="0" y="0"/>
          <a:ext cx="0" cy="0"/>
          <a:chOff x="0" y="0"/>
          <a:chExt cx="0" cy="0"/>
        </a:xfrm>
      </p:grpSpPr>
      <p:grpSp>
        <p:nvGrpSpPr>
          <p:cNvPr id="20" name="Group 4">
            <a:extLst>
              <a:ext uri="{FF2B5EF4-FFF2-40B4-BE49-F238E27FC236}">
                <a16:creationId xmlns:a16="http://schemas.microsoft.com/office/drawing/2014/main" id="{CFBB1CB5-1C0E-45F5-9554-26DE215A6933}"/>
              </a:ext>
            </a:extLst>
          </p:cNvPr>
          <p:cNvGrpSpPr>
            <a:grpSpLocks noChangeAspect="1"/>
          </p:cNvGrpSpPr>
          <p:nvPr userDrawn="1"/>
        </p:nvGrpSpPr>
        <p:grpSpPr bwMode="invGray">
          <a:xfrm>
            <a:off x="2895923" y="2835130"/>
            <a:ext cx="6395728" cy="1189954"/>
            <a:chOff x="1453" y="1895"/>
            <a:chExt cx="2854" cy="531"/>
          </a:xfrm>
        </p:grpSpPr>
        <p:sp>
          <p:nvSpPr>
            <p:cNvPr id="21" name="AutoShape 3">
              <a:extLst>
                <a:ext uri="{FF2B5EF4-FFF2-40B4-BE49-F238E27FC236}">
                  <a16:creationId xmlns:a16="http://schemas.microsoft.com/office/drawing/2014/main" id="{071A5725-C3CB-468C-819C-4153A3D5C812}"/>
                </a:ext>
              </a:extLst>
            </p:cNvPr>
            <p:cNvSpPr>
              <a:spLocks noChangeAspect="1" noChangeArrowheads="1" noTextEdit="1"/>
            </p:cNvSpPr>
            <p:nvPr userDrawn="1"/>
          </p:nvSpPr>
          <p:spPr bwMode="invGray">
            <a:xfrm>
              <a:off x="1453" y="1895"/>
              <a:ext cx="2854"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a:extLst>
                <a:ext uri="{FF2B5EF4-FFF2-40B4-BE49-F238E27FC236}">
                  <a16:creationId xmlns:a16="http://schemas.microsoft.com/office/drawing/2014/main" id="{5660ECAC-5434-4480-A277-192C8D267965}"/>
                </a:ext>
              </a:extLst>
            </p:cNvPr>
            <p:cNvSpPr>
              <a:spLocks/>
            </p:cNvSpPr>
            <p:nvPr userDrawn="1"/>
          </p:nvSpPr>
          <p:spPr bwMode="invGray">
            <a:xfrm>
              <a:off x="1863" y="2161"/>
              <a:ext cx="139" cy="249"/>
            </a:xfrm>
            <a:custGeom>
              <a:avLst/>
              <a:gdLst>
                <a:gd name="T0" fmla="*/ 38 w 119"/>
                <a:gd name="T1" fmla="*/ 20 h 212"/>
                <a:gd name="T2" fmla="*/ 33 w 119"/>
                <a:gd name="T3" fmla="*/ 113 h 212"/>
                <a:gd name="T4" fmla="*/ 0 w 119"/>
                <a:gd name="T5" fmla="*/ 212 h 212"/>
                <a:gd name="T6" fmla="*/ 119 w 119"/>
                <a:gd name="T7" fmla="*/ 15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7" y="47"/>
                    <a:pt x="20" y="89"/>
                    <a:pt x="33" y="113"/>
                  </a:cubicBezTo>
                  <a:cubicBezTo>
                    <a:pt x="49" y="143"/>
                    <a:pt x="29" y="187"/>
                    <a:pt x="0" y="212"/>
                  </a:cubicBezTo>
                  <a:cubicBezTo>
                    <a:pt x="69" y="173"/>
                    <a:pt x="116" y="100"/>
                    <a:pt x="119" y="15"/>
                  </a:cubicBezTo>
                  <a:cubicBezTo>
                    <a:pt x="98" y="1"/>
                    <a:pt x="62"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8E66403C-073B-49C4-90B9-256723B562B2}"/>
                </a:ext>
              </a:extLst>
            </p:cNvPr>
            <p:cNvSpPr>
              <a:spLocks/>
            </p:cNvSpPr>
            <p:nvPr userDrawn="1"/>
          </p:nvSpPr>
          <p:spPr bwMode="invGray">
            <a:xfrm>
              <a:off x="1553" y="2218"/>
              <a:ext cx="203" cy="209"/>
            </a:xfrm>
            <a:custGeom>
              <a:avLst/>
              <a:gdLst>
                <a:gd name="T0" fmla="*/ 140 w 174"/>
                <a:gd name="T1" fmla="*/ 39 h 178"/>
                <a:gd name="T2" fmla="*/ 28 w 174"/>
                <a:gd name="T3" fmla="*/ 50 h 178"/>
                <a:gd name="T4" fmla="*/ 90 w 174"/>
                <a:gd name="T5" fmla="*/ 104 h 178"/>
                <a:gd name="T6" fmla="*/ 127 w 174"/>
                <a:gd name="T7" fmla="*/ 178 h 178"/>
                <a:gd name="T8" fmla="*/ 140 w 174"/>
                <a:gd name="T9" fmla="*/ 39 h 178"/>
              </a:gdLst>
              <a:ahLst/>
              <a:cxnLst>
                <a:cxn ang="0">
                  <a:pos x="T0" y="T1"/>
                </a:cxn>
                <a:cxn ang="0">
                  <a:pos x="T2" y="T3"/>
                </a:cxn>
                <a:cxn ang="0">
                  <a:pos x="T4" y="T5"/>
                </a:cxn>
                <a:cxn ang="0">
                  <a:pos x="T6" y="T7"/>
                </a:cxn>
                <a:cxn ang="0">
                  <a:pos x="T8" y="T9"/>
                </a:cxn>
              </a:cxnLst>
              <a:rect l="0" t="0" r="r" b="b"/>
              <a:pathLst>
                <a:path w="174" h="178">
                  <a:moveTo>
                    <a:pt x="140" y="39"/>
                  </a:moveTo>
                  <a:cubicBezTo>
                    <a:pt x="95" y="0"/>
                    <a:pt x="55" y="19"/>
                    <a:pt x="28" y="50"/>
                  </a:cubicBezTo>
                  <a:cubicBezTo>
                    <a:pt x="0" y="83"/>
                    <a:pt x="38" y="92"/>
                    <a:pt x="90" y="104"/>
                  </a:cubicBezTo>
                  <a:cubicBezTo>
                    <a:pt x="129" y="113"/>
                    <a:pt x="124" y="166"/>
                    <a:pt x="127" y="178"/>
                  </a:cubicBezTo>
                  <a:cubicBezTo>
                    <a:pt x="174" y="103"/>
                    <a:pt x="161" y="56"/>
                    <a:pt x="140"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3F4A0220-BD9B-4C9B-8DAB-D624B0B57C12}"/>
                </a:ext>
              </a:extLst>
            </p:cNvPr>
            <p:cNvSpPr>
              <a:spLocks/>
            </p:cNvSpPr>
            <p:nvPr userDrawn="1"/>
          </p:nvSpPr>
          <p:spPr bwMode="invGray">
            <a:xfrm>
              <a:off x="1749" y="1907"/>
              <a:ext cx="252" cy="241"/>
            </a:xfrm>
            <a:custGeom>
              <a:avLst/>
              <a:gdLst>
                <a:gd name="T0" fmla="*/ 45 w 216"/>
                <a:gd name="T1" fmla="*/ 71 h 206"/>
                <a:gd name="T2" fmla="*/ 54 w 216"/>
                <a:gd name="T3" fmla="*/ 161 h 206"/>
                <a:gd name="T4" fmla="*/ 190 w 216"/>
                <a:gd name="T5" fmla="*/ 168 h 206"/>
                <a:gd name="T6" fmla="*/ 216 w 216"/>
                <a:gd name="T7" fmla="*/ 206 h 206"/>
                <a:gd name="T8" fmla="*/ 50 w 216"/>
                <a:gd name="T9" fmla="*/ 0 h 206"/>
                <a:gd name="T10" fmla="*/ 45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5" y="71"/>
                  </a:moveTo>
                  <a:cubicBezTo>
                    <a:pt x="122" y="131"/>
                    <a:pt x="54" y="161"/>
                    <a:pt x="54" y="161"/>
                  </a:cubicBezTo>
                  <a:cubicBezTo>
                    <a:pt x="98" y="198"/>
                    <a:pt x="142" y="127"/>
                    <a:pt x="190" y="168"/>
                  </a:cubicBezTo>
                  <a:cubicBezTo>
                    <a:pt x="202" y="179"/>
                    <a:pt x="210" y="192"/>
                    <a:pt x="216" y="206"/>
                  </a:cubicBezTo>
                  <a:cubicBezTo>
                    <a:pt x="208" y="108"/>
                    <a:pt x="141" y="28"/>
                    <a:pt x="50" y="0"/>
                  </a:cubicBezTo>
                  <a:cubicBezTo>
                    <a:pt x="15" y="16"/>
                    <a:pt x="0" y="36"/>
                    <a:pt x="45"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7FE18CEE-729E-4391-83C8-6BA00F8E4CC9}"/>
                </a:ext>
              </a:extLst>
            </p:cNvPr>
            <p:cNvSpPr>
              <a:spLocks/>
            </p:cNvSpPr>
            <p:nvPr userDrawn="1"/>
          </p:nvSpPr>
          <p:spPr bwMode="invGray">
            <a:xfrm>
              <a:off x="1454" y="1895"/>
              <a:ext cx="336" cy="357"/>
            </a:xfrm>
            <a:custGeom>
              <a:avLst/>
              <a:gdLst>
                <a:gd name="T0" fmla="*/ 111 w 288"/>
                <a:gd name="T1" fmla="*/ 287 h 305"/>
                <a:gd name="T2" fmla="*/ 192 w 288"/>
                <a:gd name="T3" fmla="*/ 163 h 305"/>
                <a:gd name="T4" fmla="*/ 199 w 288"/>
                <a:gd name="T5" fmla="*/ 57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4" y="239"/>
                    <a:pt x="116" y="217"/>
                    <a:pt x="192" y="163"/>
                  </a:cubicBezTo>
                  <a:cubicBezTo>
                    <a:pt x="288" y="95"/>
                    <a:pt x="138" y="119"/>
                    <a:pt x="199" y="57"/>
                  </a:cubicBezTo>
                  <a:cubicBezTo>
                    <a:pt x="221" y="36"/>
                    <a:pt x="251" y="19"/>
                    <a:pt x="273" y="3"/>
                  </a:cubicBezTo>
                  <a:cubicBezTo>
                    <a:pt x="261" y="1"/>
                    <a:pt x="248" y="0"/>
                    <a:pt x="235" y="0"/>
                  </a:cubicBezTo>
                  <a:cubicBezTo>
                    <a:pt x="106" y="0"/>
                    <a:pt x="0" y="105"/>
                    <a:pt x="0" y="235"/>
                  </a:cubicBezTo>
                  <a:cubicBezTo>
                    <a:pt x="0" y="240"/>
                    <a:pt x="1" y="246"/>
                    <a:pt x="1" y="251"/>
                  </a:cubicBezTo>
                  <a:cubicBezTo>
                    <a:pt x="36" y="283"/>
                    <a:pt x="80" y="305"/>
                    <a:pt x="111" y="287"/>
                  </a:cubicBezTo>
                  <a:close/>
                </a:path>
              </a:pathLst>
            </a:custGeom>
            <a:solidFill>
              <a:srgbClr val="008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E97DD570-625A-4467-B835-26C49E21D214}"/>
                </a:ext>
              </a:extLst>
            </p:cNvPr>
            <p:cNvSpPr>
              <a:spLocks noEditPoints="1"/>
            </p:cNvSpPr>
            <p:nvPr userDrawn="1"/>
          </p:nvSpPr>
          <p:spPr bwMode="invGray">
            <a:xfrm>
              <a:off x="2144" y="2018"/>
              <a:ext cx="244" cy="286"/>
            </a:xfrm>
            <a:custGeom>
              <a:avLst/>
              <a:gdLst>
                <a:gd name="T0" fmla="*/ 0 w 209"/>
                <a:gd name="T1" fmla="*/ 0 h 244"/>
                <a:gd name="T2" fmla="*/ 98 w 209"/>
                <a:gd name="T3" fmla="*/ 0 h 244"/>
                <a:gd name="T4" fmla="*/ 195 w 209"/>
                <a:gd name="T5" fmla="*/ 31 h 244"/>
                <a:gd name="T6" fmla="*/ 209 w 209"/>
                <a:gd name="T7" fmla="*/ 81 h 244"/>
                <a:gd name="T8" fmla="*/ 201 w 209"/>
                <a:gd name="T9" fmla="*/ 119 h 244"/>
                <a:gd name="T10" fmla="*/ 102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8 w 209"/>
                <a:gd name="T25" fmla="*/ 119 h 244"/>
                <a:gd name="T26" fmla="*/ 148 w 209"/>
                <a:gd name="T27" fmla="*/ 80 h 244"/>
                <a:gd name="T28" fmla="*/ 100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4" y="0"/>
                    <a:pt x="195" y="31"/>
                  </a:cubicBezTo>
                  <a:cubicBezTo>
                    <a:pt x="205" y="45"/>
                    <a:pt x="209" y="64"/>
                    <a:pt x="209" y="81"/>
                  </a:cubicBezTo>
                  <a:cubicBezTo>
                    <a:pt x="209" y="94"/>
                    <a:pt x="206" y="107"/>
                    <a:pt x="201" y="119"/>
                  </a:cubicBezTo>
                  <a:cubicBezTo>
                    <a:pt x="180" y="162"/>
                    <a:pt x="135" y="163"/>
                    <a:pt x="102"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8" y="119"/>
                    <a:pt x="98" y="119"/>
                    <a:pt x="98" y="119"/>
                  </a:cubicBezTo>
                  <a:cubicBezTo>
                    <a:pt x="121" y="119"/>
                    <a:pt x="148" y="118"/>
                    <a:pt x="148" y="80"/>
                  </a:cubicBezTo>
                  <a:cubicBezTo>
                    <a:pt x="148" y="45"/>
                    <a:pt x="118" y="45"/>
                    <a:pt x="100" y="45"/>
                  </a:cubicBezTo>
                  <a:lnTo>
                    <a:pt x="61"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DCB16894-0F3C-4E20-B537-AE5386222432}"/>
                </a:ext>
              </a:extLst>
            </p:cNvPr>
            <p:cNvSpPr>
              <a:spLocks noEditPoints="1"/>
            </p:cNvSpPr>
            <p:nvPr userDrawn="1"/>
          </p:nvSpPr>
          <p:spPr bwMode="invGray">
            <a:xfrm>
              <a:off x="2428" y="2018"/>
              <a:ext cx="250" cy="286"/>
            </a:xfrm>
            <a:custGeom>
              <a:avLst/>
              <a:gdLst>
                <a:gd name="T0" fmla="*/ 0 w 215"/>
                <a:gd name="T1" fmla="*/ 0 h 244"/>
                <a:gd name="T2" fmla="*/ 110 w 215"/>
                <a:gd name="T3" fmla="*/ 0 h 244"/>
                <a:gd name="T4" fmla="*/ 190 w 215"/>
                <a:gd name="T5" fmla="*/ 25 h 244"/>
                <a:gd name="T6" fmla="*/ 209 w 215"/>
                <a:gd name="T7" fmla="*/ 79 h 244"/>
                <a:gd name="T8" fmla="*/ 159 w 215"/>
                <a:gd name="T9" fmla="*/ 146 h 244"/>
                <a:gd name="T10" fmla="*/ 215 w 215"/>
                <a:gd name="T11" fmla="*/ 244 h 244"/>
                <a:gd name="T12" fmla="*/ 148 w 215"/>
                <a:gd name="T13" fmla="*/ 244 h 244"/>
                <a:gd name="T14" fmla="*/ 99 w 215"/>
                <a:gd name="T15" fmla="*/ 157 h 244"/>
                <a:gd name="T16" fmla="*/ 61 w 215"/>
                <a:gd name="T17" fmla="*/ 157 h 244"/>
                <a:gd name="T18" fmla="*/ 61 w 215"/>
                <a:gd name="T19" fmla="*/ 244 h 244"/>
                <a:gd name="T20" fmla="*/ 0 w 215"/>
                <a:gd name="T21" fmla="*/ 244 h 244"/>
                <a:gd name="T22" fmla="*/ 0 w 215"/>
                <a:gd name="T23" fmla="*/ 0 h 244"/>
                <a:gd name="T24" fmla="*/ 61 w 215"/>
                <a:gd name="T25" fmla="*/ 45 h 244"/>
                <a:gd name="T26" fmla="*/ 61 w 215"/>
                <a:gd name="T27" fmla="*/ 111 h 244"/>
                <a:gd name="T28" fmla="*/ 111 w 215"/>
                <a:gd name="T29" fmla="*/ 111 h 244"/>
                <a:gd name="T30" fmla="*/ 148 w 215"/>
                <a:gd name="T31" fmla="*/ 78 h 244"/>
                <a:gd name="T32" fmla="*/ 113 w 215"/>
                <a:gd name="T33" fmla="*/ 45 h 244"/>
                <a:gd name="T34" fmla="*/ 61 w 215"/>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44">
                  <a:moveTo>
                    <a:pt x="0" y="0"/>
                  </a:moveTo>
                  <a:cubicBezTo>
                    <a:pt x="110" y="0"/>
                    <a:pt x="110" y="0"/>
                    <a:pt x="110" y="0"/>
                  </a:cubicBezTo>
                  <a:cubicBezTo>
                    <a:pt x="135" y="0"/>
                    <a:pt x="167" y="0"/>
                    <a:pt x="190" y="25"/>
                  </a:cubicBezTo>
                  <a:cubicBezTo>
                    <a:pt x="201" y="37"/>
                    <a:pt x="209" y="57"/>
                    <a:pt x="209" y="79"/>
                  </a:cubicBezTo>
                  <a:cubicBezTo>
                    <a:pt x="209" y="128"/>
                    <a:pt x="175" y="140"/>
                    <a:pt x="159" y="146"/>
                  </a:cubicBezTo>
                  <a:cubicBezTo>
                    <a:pt x="215" y="244"/>
                    <a:pt x="215" y="244"/>
                    <a:pt x="215" y="244"/>
                  </a:cubicBezTo>
                  <a:cubicBezTo>
                    <a:pt x="148" y="244"/>
                    <a:pt x="148" y="244"/>
                    <a:pt x="148" y="244"/>
                  </a:cubicBezTo>
                  <a:cubicBezTo>
                    <a:pt x="99" y="157"/>
                    <a:pt x="99" y="157"/>
                    <a:pt x="99"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1" y="111"/>
                    <a:pt x="111" y="111"/>
                    <a:pt x="111" y="111"/>
                  </a:cubicBezTo>
                  <a:cubicBezTo>
                    <a:pt x="120" y="111"/>
                    <a:pt x="148" y="110"/>
                    <a:pt x="148" y="78"/>
                  </a:cubicBezTo>
                  <a:cubicBezTo>
                    <a:pt x="148" y="47"/>
                    <a:pt x="126" y="46"/>
                    <a:pt x="113" y="45"/>
                  </a:cubicBezTo>
                  <a:lnTo>
                    <a:pt x="61"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F3CCD20C-B6D0-49F0-8AA8-D418DD66C724}"/>
                </a:ext>
              </a:extLst>
            </p:cNvPr>
            <p:cNvSpPr>
              <a:spLocks noEditPoints="1"/>
            </p:cNvSpPr>
            <p:nvPr userDrawn="1"/>
          </p:nvSpPr>
          <p:spPr bwMode="invGray">
            <a:xfrm>
              <a:off x="2704" y="2009"/>
              <a:ext cx="286" cy="303"/>
            </a:xfrm>
            <a:custGeom>
              <a:avLst/>
              <a:gdLst>
                <a:gd name="T0" fmla="*/ 122 w 245"/>
                <a:gd name="T1" fmla="*/ 259 h 259"/>
                <a:gd name="T2" fmla="*/ 0 w 245"/>
                <a:gd name="T3" fmla="*/ 129 h 259"/>
                <a:gd name="T4" fmla="*/ 120 w 245"/>
                <a:gd name="T5" fmla="*/ 0 h 259"/>
                <a:gd name="T6" fmla="*/ 165 w 245"/>
                <a:gd name="T7" fmla="*/ 8 h 259"/>
                <a:gd name="T8" fmla="*/ 245 w 245"/>
                <a:gd name="T9" fmla="*/ 131 h 259"/>
                <a:gd name="T10" fmla="*/ 198 w 245"/>
                <a:gd name="T11" fmla="*/ 233 h 259"/>
                <a:gd name="T12" fmla="*/ 122 w 245"/>
                <a:gd name="T13" fmla="*/ 259 h 259"/>
                <a:gd name="T14" fmla="*/ 164 w 245"/>
                <a:gd name="T15" fmla="*/ 69 h 259"/>
                <a:gd name="T16" fmla="*/ 121 w 245"/>
                <a:gd name="T17" fmla="*/ 51 h 259"/>
                <a:gd name="T18" fmla="*/ 60 w 245"/>
                <a:gd name="T19" fmla="*/ 128 h 259"/>
                <a:gd name="T20" fmla="*/ 122 w 245"/>
                <a:gd name="T21" fmla="*/ 207 h 259"/>
                <a:gd name="T22" fmla="*/ 183 w 245"/>
                <a:gd name="T23" fmla="*/ 135 h 259"/>
                <a:gd name="T24" fmla="*/ 164 w 245"/>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59">
                  <a:moveTo>
                    <a:pt x="122" y="259"/>
                  </a:moveTo>
                  <a:cubicBezTo>
                    <a:pt x="44" y="259"/>
                    <a:pt x="0" y="199"/>
                    <a:pt x="0" y="129"/>
                  </a:cubicBezTo>
                  <a:cubicBezTo>
                    <a:pt x="0" y="63"/>
                    <a:pt x="42" y="0"/>
                    <a:pt x="120" y="0"/>
                  </a:cubicBezTo>
                  <a:cubicBezTo>
                    <a:pt x="135" y="0"/>
                    <a:pt x="150" y="2"/>
                    <a:pt x="165" y="8"/>
                  </a:cubicBezTo>
                  <a:cubicBezTo>
                    <a:pt x="240" y="34"/>
                    <a:pt x="245" y="115"/>
                    <a:pt x="245" y="131"/>
                  </a:cubicBezTo>
                  <a:cubicBezTo>
                    <a:pt x="245" y="174"/>
                    <a:pt x="225" y="212"/>
                    <a:pt x="198" y="233"/>
                  </a:cubicBezTo>
                  <a:cubicBezTo>
                    <a:pt x="174" y="253"/>
                    <a:pt x="147" y="259"/>
                    <a:pt x="122" y="259"/>
                  </a:cubicBezTo>
                  <a:close/>
                  <a:moveTo>
                    <a:pt x="164" y="69"/>
                  </a:moveTo>
                  <a:cubicBezTo>
                    <a:pt x="153" y="58"/>
                    <a:pt x="137" y="51"/>
                    <a:pt x="121" y="51"/>
                  </a:cubicBezTo>
                  <a:cubicBezTo>
                    <a:pt x="84" y="51"/>
                    <a:pt x="60" y="84"/>
                    <a:pt x="60" y="128"/>
                  </a:cubicBezTo>
                  <a:cubicBezTo>
                    <a:pt x="60" y="186"/>
                    <a:pt x="93" y="207"/>
                    <a:pt x="122" y="207"/>
                  </a:cubicBezTo>
                  <a:cubicBezTo>
                    <a:pt x="151" y="207"/>
                    <a:pt x="182" y="187"/>
                    <a:pt x="183" y="135"/>
                  </a:cubicBezTo>
                  <a:cubicBezTo>
                    <a:pt x="184" y="110"/>
                    <a:pt x="178" y="84"/>
                    <a:pt x="164" y="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
              <a:extLst>
                <a:ext uri="{FF2B5EF4-FFF2-40B4-BE49-F238E27FC236}">
                  <a16:creationId xmlns:a16="http://schemas.microsoft.com/office/drawing/2014/main" id="{4D0D965A-1F8F-4148-A4DC-7747599E477D}"/>
                </a:ext>
              </a:extLst>
            </p:cNvPr>
            <p:cNvSpPr>
              <a:spLocks noEditPoints="1"/>
            </p:cNvSpPr>
            <p:nvPr userDrawn="1"/>
          </p:nvSpPr>
          <p:spPr bwMode="invGray">
            <a:xfrm>
              <a:off x="3232" y="2011"/>
              <a:ext cx="287" cy="300"/>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6 w 246"/>
                <a:gd name="T13" fmla="*/ 128 h 256"/>
                <a:gd name="T14" fmla="*/ 124 w 246"/>
                <a:gd name="T15" fmla="*/ 231 h 256"/>
                <a:gd name="T16" fmla="*/ 211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8" y="256"/>
                    <a:pt x="0" y="204"/>
                    <a:pt x="0" y="128"/>
                  </a:cubicBezTo>
                  <a:cubicBezTo>
                    <a:pt x="0" y="37"/>
                    <a:pt x="63" y="0"/>
                    <a:pt x="123" y="0"/>
                  </a:cubicBezTo>
                  <a:cubicBezTo>
                    <a:pt x="192" y="0"/>
                    <a:pt x="246" y="46"/>
                    <a:pt x="246" y="126"/>
                  </a:cubicBezTo>
                  <a:cubicBezTo>
                    <a:pt x="246" y="199"/>
                    <a:pt x="203" y="256"/>
                    <a:pt x="122" y="256"/>
                  </a:cubicBezTo>
                  <a:close/>
                  <a:moveTo>
                    <a:pt x="123" y="26"/>
                  </a:moveTo>
                  <a:cubicBezTo>
                    <a:pt x="62" y="26"/>
                    <a:pt x="36" y="73"/>
                    <a:pt x="36" y="128"/>
                  </a:cubicBezTo>
                  <a:cubicBezTo>
                    <a:pt x="36" y="179"/>
                    <a:pt x="61" y="231"/>
                    <a:pt x="124" y="231"/>
                  </a:cubicBezTo>
                  <a:cubicBezTo>
                    <a:pt x="189" y="231"/>
                    <a:pt x="211" y="176"/>
                    <a:pt x="211" y="126"/>
                  </a:cubicBezTo>
                  <a:cubicBezTo>
                    <a:pt x="210" y="67"/>
                    <a:pt x="180" y="26"/>
                    <a:pt x="123" y="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
              <a:extLst>
                <a:ext uri="{FF2B5EF4-FFF2-40B4-BE49-F238E27FC236}">
                  <a16:creationId xmlns:a16="http://schemas.microsoft.com/office/drawing/2014/main" id="{32D957B5-928E-481C-8A67-D2D7668DB166}"/>
                </a:ext>
              </a:extLst>
            </p:cNvPr>
            <p:cNvSpPr>
              <a:spLocks/>
            </p:cNvSpPr>
            <p:nvPr userDrawn="1"/>
          </p:nvSpPr>
          <p:spPr bwMode="invGray">
            <a:xfrm>
              <a:off x="3880" y="2018"/>
              <a:ext cx="39" cy="286"/>
            </a:xfrm>
            <a:custGeom>
              <a:avLst/>
              <a:gdLst>
                <a:gd name="T0" fmla="*/ 39 w 39"/>
                <a:gd name="T1" fmla="*/ 0 h 286"/>
                <a:gd name="T2" fmla="*/ 39 w 39"/>
                <a:gd name="T3" fmla="*/ 143 h 286"/>
                <a:gd name="T4" fmla="*/ 39 w 39"/>
                <a:gd name="T5" fmla="*/ 286 h 286"/>
                <a:gd name="T6" fmla="*/ 20 w 39"/>
                <a:gd name="T7" fmla="*/ 286 h 286"/>
                <a:gd name="T8" fmla="*/ 0 w 39"/>
                <a:gd name="T9" fmla="*/ 286 h 286"/>
                <a:gd name="T10" fmla="*/ 0 w 39"/>
                <a:gd name="T11" fmla="*/ 143 h 286"/>
                <a:gd name="T12" fmla="*/ 0 w 39"/>
                <a:gd name="T13" fmla="*/ 0 h 286"/>
                <a:gd name="T14" fmla="*/ 20 w 39"/>
                <a:gd name="T15" fmla="*/ 0 h 286"/>
                <a:gd name="T16" fmla="*/ 39 w 39"/>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86">
                  <a:moveTo>
                    <a:pt x="39" y="0"/>
                  </a:moveTo>
                  <a:lnTo>
                    <a:pt x="39" y="143"/>
                  </a:lnTo>
                  <a:lnTo>
                    <a:pt x="39" y="286"/>
                  </a:lnTo>
                  <a:lnTo>
                    <a:pt x="20" y="286"/>
                  </a:lnTo>
                  <a:lnTo>
                    <a:pt x="0" y="286"/>
                  </a:lnTo>
                  <a:lnTo>
                    <a:pt x="0" y="143"/>
                  </a:lnTo>
                  <a:lnTo>
                    <a:pt x="0" y="0"/>
                  </a:lnTo>
                  <a:lnTo>
                    <a:pt x="20" y="0"/>
                  </a:lnTo>
                  <a:lnTo>
                    <a:pt x="3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a:extLst>
                <a:ext uri="{FF2B5EF4-FFF2-40B4-BE49-F238E27FC236}">
                  <a16:creationId xmlns:a16="http://schemas.microsoft.com/office/drawing/2014/main" id="{FB5FEAFB-4C2C-4EC3-BF2B-F207589A7113}"/>
                </a:ext>
              </a:extLst>
            </p:cNvPr>
            <p:cNvSpPr>
              <a:spLocks/>
            </p:cNvSpPr>
            <p:nvPr userDrawn="1"/>
          </p:nvSpPr>
          <p:spPr bwMode="invGray">
            <a:xfrm>
              <a:off x="3963" y="2011"/>
              <a:ext cx="234" cy="301"/>
            </a:xfrm>
            <a:custGeom>
              <a:avLst/>
              <a:gdLst>
                <a:gd name="T0" fmla="*/ 99 w 201"/>
                <a:gd name="T1" fmla="*/ 138 h 257"/>
                <a:gd name="T2" fmla="*/ 12 w 201"/>
                <a:gd name="T3" fmla="*/ 68 h 257"/>
                <a:gd name="T4" fmla="*/ 35 w 201"/>
                <a:gd name="T5" fmla="*/ 21 h 257"/>
                <a:gd name="T6" fmla="*/ 100 w 201"/>
                <a:gd name="T7" fmla="*/ 0 h 257"/>
                <a:gd name="T8" fmla="*/ 166 w 201"/>
                <a:gd name="T9" fmla="*/ 18 h 257"/>
                <a:gd name="T10" fmla="*/ 197 w 201"/>
                <a:gd name="T11" fmla="*/ 76 h 257"/>
                <a:gd name="T12" fmla="*/ 164 w 201"/>
                <a:gd name="T13" fmla="*/ 78 h 257"/>
                <a:gd name="T14" fmla="*/ 144 w 201"/>
                <a:gd name="T15" fmla="*/ 37 h 257"/>
                <a:gd name="T16" fmla="*/ 101 w 201"/>
                <a:gd name="T17" fmla="*/ 25 h 257"/>
                <a:gd name="T18" fmla="*/ 46 w 201"/>
                <a:gd name="T19" fmla="*/ 64 h 257"/>
                <a:gd name="T20" fmla="*/ 94 w 201"/>
                <a:gd name="T21" fmla="*/ 102 h 257"/>
                <a:gd name="T22" fmla="*/ 121 w 201"/>
                <a:gd name="T23" fmla="*/ 109 h 257"/>
                <a:gd name="T24" fmla="*/ 159 w 201"/>
                <a:gd name="T25" fmla="*/ 119 h 257"/>
                <a:gd name="T26" fmla="*/ 201 w 201"/>
                <a:gd name="T27" fmla="*/ 180 h 257"/>
                <a:gd name="T28" fmla="*/ 170 w 201"/>
                <a:gd name="T29" fmla="*/ 239 h 257"/>
                <a:gd name="T30" fmla="*/ 104 w 201"/>
                <a:gd name="T31" fmla="*/ 257 h 257"/>
                <a:gd name="T32" fmla="*/ 0 w 201"/>
                <a:gd name="T33" fmla="*/ 173 h 257"/>
                <a:gd name="T34" fmla="*/ 35 w 201"/>
                <a:gd name="T35" fmla="*/ 168 h 257"/>
                <a:gd name="T36" fmla="*/ 55 w 201"/>
                <a:gd name="T37" fmla="*/ 215 h 257"/>
                <a:gd name="T38" fmla="*/ 105 w 201"/>
                <a:gd name="T39" fmla="*/ 231 h 257"/>
                <a:gd name="T40" fmla="*/ 166 w 201"/>
                <a:gd name="T41" fmla="*/ 183 h 257"/>
                <a:gd name="T42" fmla="*/ 120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4" y="131"/>
                    <a:pt x="12" y="119"/>
                    <a:pt x="12" y="68"/>
                  </a:cubicBezTo>
                  <a:cubicBezTo>
                    <a:pt x="12" y="44"/>
                    <a:pt x="25" y="29"/>
                    <a:pt x="35" y="21"/>
                  </a:cubicBezTo>
                  <a:cubicBezTo>
                    <a:pt x="56" y="2"/>
                    <a:pt x="83" y="0"/>
                    <a:pt x="100" y="0"/>
                  </a:cubicBezTo>
                  <a:cubicBezTo>
                    <a:pt x="117" y="0"/>
                    <a:pt x="143" y="2"/>
                    <a:pt x="166" y="18"/>
                  </a:cubicBezTo>
                  <a:cubicBezTo>
                    <a:pt x="190" y="36"/>
                    <a:pt x="195" y="61"/>
                    <a:pt x="197" y="76"/>
                  </a:cubicBezTo>
                  <a:cubicBezTo>
                    <a:pt x="164" y="78"/>
                    <a:pt x="164" y="78"/>
                    <a:pt x="164" y="78"/>
                  </a:cubicBezTo>
                  <a:cubicBezTo>
                    <a:pt x="164" y="70"/>
                    <a:pt x="163" y="51"/>
                    <a:pt x="144" y="37"/>
                  </a:cubicBezTo>
                  <a:cubicBezTo>
                    <a:pt x="132" y="28"/>
                    <a:pt x="116" y="25"/>
                    <a:pt x="101" y="25"/>
                  </a:cubicBezTo>
                  <a:cubicBezTo>
                    <a:pt x="72" y="25"/>
                    <a:pt x="46" y="38"/>
                    <a:pt x="46" y="64"/>
                  </a:cubicBezTo>
                  <a:cubicBezTo>
                    <a:pt x="46" y="91"/>
                    <a:pt x="73" y="97"/>
                    <a:pt x="94" y="102"/>
                  </a:cubicBezTo>
                  <a:cubicBezTo>
                    <a:pt x="121" y="109"/>
                    <a:pt x="121" y="109"/>
                    <a:pt x="121" y="109"/>
                  </a:cubicBezTo>
                  <a:cubicBezTo>
                    <a:pt x="139" y="113"/>
                    <a:pt x="149" y="115"/>
                    <a:pt x="159" y="119"/>
                  </a:cubicBezTo>
                  <a:cubicBezTo>
                    <a:pt x="196" y="135"/>
                    <a:pt x="201" y="164"/>
                    <a:pt x="201" y="180"/>
                  </a:cubicBezTo>
                  <a:cubicBezTo>
                    <a:pt x="201" y="203"/>
                    <a:pt x="192" y="225"/>
                    <a:pt x="170" y="239"/>
                  </a:cubicBezTo>
                  <a:cubicBezTo>
                    <a:pt x="147" y="255"/>
                    <a:pt x="119" y="257"/>
                    <a:pt x="104" y="257"/>
                  </a:cubicBezTo>
                  <a:cubicBezTo>
                    <a:pt x="82" y="257"/>
                    <a:pt x="6" y="253"/>
                    <a:pt x="0" y="173"/>
                  </a:cubicBezTo>
                  <a:cubicBezTo>
                    <a:pt x="35" y="168"/>
                    <a:pt x="35" y="168"/>
                    <a:pt x="35" y="168"/>
                  </a:cubicBezTo>
                  <a:cubicBezTo>
                    <a:pt x="36" y="178"/>
                    <a:pt x="37" y="199"/>
                    <a:pt x="55" y="215"/>
                  </a:cubicBezTo>
                  <a:cubicBezTo>
                    <a:pt x="69" y="227"/>
                    <a:pt x="87" y="231"/>
                    <a:pt x="105" y="231"/>
                  </a:cubicBezTo>
                  <a:cubicBezTo>
                    <a:pt x="140" y="231"/>
                    <a:pt x="166" y="215"/>
                    <a:pt x="166" y="183"/>
                  </a:cubicBezTo>
                  <a:cubicBezTo>
                    <a:pt x="166" y="154"/>
                    <a:pt x="143" y="147"/>
                    <a:pt x="120" y="142"/>
                  </a:cubicBezTo>
                  <a:lnTo>
                    <a:pt x="99" y="1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5">
              <a:extLst>
                <a:ext uri="{FF2B5EF4-FFF2-40B4-BE49-F238E27FC236}">
                  <a16:creationId xmlns:a16="http://schemas.microsoft.com/office/drawing/2014/main" id="{B85692C4-B5A2-451E-BAC1-A84932565F31}"/>
                </a:ext>
              </a:extLst>
            </p:cNvPr>
            <p:cNvSpPr>
              <a:spLocks/>
            </p:cNvSpPr>
            <p:nvPr userDrawn="1"/>
          </p:nvSpPr>
          <p:spPr bwMode="invGray">
            <a:xfrm>
              <a:off x="3560" y="2011"/>
              <a:ext cx="262" cy="300"/>
            </a:xfrm>
            <a:custGeom>
              <a:avLst/>
              <a:gdLst>
                <a:gd name="T0" fmla="*/ 0 w 225"/>
                <a:gd name="T1" fmla="*/ 128 h 256"/>
                <a:gd name="T2" fmla="*/ 127 w 225"/>
                <a:gd name="T3" fmla="*/ 0 h 256"/>
                <a:gd name="T4" fmla="*/ 223 w 225"/>
                <a:gd name="T5" fmla="*/ 46 h 256"/>
                <a:gd name="T6" fmla="*/ 199 w 225"/>
                <a:gd name="T7" fmla="*/ 61 h 256"/>
                <a:gd name="T8" fmla="*/ 127 w 225"/>
                <a:gd name="T9" fmla="*/ 27 h 256"/>
                <a:gd name="T10" fmla="*/ 32 w 225"/>
                <a:gd name="T11" fmla="*/ 128 h 256"/>
                <a:gd name="T12" fmla="*/ 127 w 225"/>
                <a:gd name="T13" fmla="*/ 228 h 256"/>
                <a:gd name="T14" fmla="*/ 194 w 225"/>
                <a:gd name="T15" fmla="*/ 202 h 256"/>
                <a:gd name="T16" fmla="*/ 194 w 225"/>
                <a:gd name="T17" fmla="*/ 148 h 256"/>
                <a:gd name="T18" fmla="*/ 124 w 225"/>
                <a:gd name="T19" fmla="*/ 148 h 256"/>
                <a:gd name="T20" fmla="*/ 124 w 225"/>
                <a:gd name="T21" fmla="*/ 121 h 256"/>
                <a:gd name="T22" fmla="*/ 225 w 225"/>
                <a:gd name="T23" fmla="*/ 121 h 256"/>
                <a:gd name="T24" fmla="*/ 225 w 225"/>
                <a:gd name="T25" fmla="*/ 213 h 256"/>
                <a:gd name="T26" fmla="*/ 127 w 225"/>
                <a:gd name="T27" fmla="*/ 256 h 256"/>
                <a:gd name="T28" fmla="*/ 0 w 225"/>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56">
                  <a:moveTo>
                    <a:pt x="0" y="128"/>
                  </a:moveTo>
                  <a:cubicBezTo>
                    <a:pt x="0" y="51"/>
                    <a:pt x="57" y="0"/>
                    <a:pt x="127" y="0"/>
                  </a:cubicBezTo>
                  <a:cubicBezTo>
                    <a:pt x="172" y="0"/>
                    <a:pt x="202" y="19"/>
                    <a:pt x="223" y="46"/>
                  </a:cubicBezTo>
                  <a:cubicBezTo>
                    <a:pt x="199" y="61"/>
                    <a:pt x="199" y="61"/>
                    <a:pt x="199" y="61"/>
                  </a:cubicBezTo>
                  <a:cubicBezTo>
                    <a:pt x="183" y="41"/>
                    <a:pt x="157" y="27"/>
                    <a:pt x="127" y="27"/>
                  </a:cubicBezTo>
                  <a:cubicBezTo>
                    <a:pt x="73" y="27"/>
                    <a:pt x="32" y="68"/>
                    <a:pt x="32" y="128"/>
                  </a:cubicBezTo>
                  <a:cubicBezTo>
                    <a:pt x="32" y="186"/>
                    <a:pt x="73" y="228"/>
                    <a:pt x="127" y="228"/>
                  </a:cubicBezTo>
                  <a:cubicBezTo>
                    <a:pt x="157" y="228"/>
                    <a:pt x="182" y="214"/>
                    <a:pt x="194" y="202"/>
                  </a:cubicBezTo>
                  <a:cubicBezTo>
                    <a:pt x="194" y="148"/>
                    <a:pt x="194" y="148"/>
                    <a:pt x="194" y="148"/>
                  </a:cubicBezTo>
                  <a:cubicBezTo>
                    <a:pt x="124" y="148"/>
                    <a:pt x="124" y="148"/>
                    <a:pt x="124" y="148"/>
                  </a:cubicBezTo>
                  <a:cubicBezTo>
                    <a:pt x="124" y="121"/>
                    <a:pt x="124" y="121"/>
                    <a:pt x="124" y="121"/>
                  </a:cubicBezTo>
                  <a:cubicBezTo>
                    <a:pt x="225" y="121"/>
                    <a:pt x="225" y="121"/>
                    <a:pt x="225" y="121"/>
                  </a:cubicBezTo>
                  <a:cubicBezTo>
                    <a:pt x="225" y="213"/>
                    <a:pt x="225" y="213"/>
                    <a:pt x="225" y="213"/>
                  </a:cubicBezTo>
                  <a:cubicBezTo>
                    <a:pt x="202" y="239"/>
                    <a:pt x="168" y="256"/>
                    <a:pt x="127" y="256"/>
                  </a:cubicBezTo>
                  <a:cubicBezTo>
                    <a:pt x="57" y="256"/>
                    <a:pt x="0" y="205"/>
                    <a:pt x="0" y="12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6">
              <a:extLst>
                <a:ext uri="{FF2B5EF4-FFF2-40B4-BE49-F238E27FC236}">
                  <a16:creationId xmlns:a16="http://schemas.microsoft.com/office/drawing/2014/main" id="{4EA534F5-B7D7-45F9-8CE1-8E2B06F8B004}"/>
                </a:ext>
              </a:extLst>
            </p:cNvPr>
            <p:cNvSpPr>
              <a:spLocks/>
            </p:cNvSpPr>
            <p:nvPr userDrawn="1"/>
          </p:nvSpPr>
          <p:spPr bwMode="invGray">
            <a:xfrm>
              <a:off x="3033" y="2018"/>
              <a:ext cx="186" cy="286"/>
            </a:xfrm>
            <a:custGeom>
              <a:avLst/>
              <a:gdLst>
                <a:gd name="T0" fmla="*/ 37 w 186"/>
                <a:gd name="T1" fmla="*/ 252 h 286"/>
                <a:gd name="T2" fmla="*/ 186 w 186"/>
                <a:gd name="T3" fmla="*/ 252 h 286"/>
                <a:gd name="T4" fmla="*/ 186 w 186"/>
                <a:gd name="T5" fmla="*/ 286 h 286"/>
                <a:gd name="T6" fmla="*/ 0 w 186"/>
                <a:gd name="T7" fmla="*/ 286 h 286"/>
                <a:gd name="T8" fmla="*/ 0 w 186"/>
                <a:gd name="T9" fmla="*/ 0 h 286"/>
                <a:gd name="T10" fmla="*/ 37 w 186"/>
                <a:gd name="T11" fmla="*/ 0 h 286"/>
                <a:gd name="T12" fmla="*/ 37 w 186"/>
                <a:gd name="T13" fmla="*/ 252 h 286"/>
              </a:gdLst>
              <a:ahLst/>
              <a:cxnLst>
                <a:cxn ang="0">
                  <a:pos x="T0" y="T1"/>
                </a:cxn>
                <a:cxn ang="0">
                  <a:pos x="T2" y="T3"/>
                </a:cxn>
                <a:cxn ang="0">
                  <a:pos x="T4" y="T5"/>
                </a:cxn>
                <a:cxn ang="0">
                  <a:pos x="T6" y="T7"/>
                </a:cxn>
                <a:cxn ang="0">
                  <a:pos x="T8" y="T9"/>
                </a:cxn>
                <a:cxn ang="0">
                  <a:pos x="T10" y="T11"/>
                </a:cxn>
                <a:cxn ang="0">
                  <a:pos x="T12" y="T13"/>
                </a:cxn>
              </a:cxnLst>
              <a:rect l="0" t="0" r="r" b="b"/>
              <a:pathLst>
                <a:path w="186" h="286">
                  <a:moveTo>
                    <a:pt x="37" y="252"/>
                  </a:moveTo>
                  <a:lnTo>
                    <a:pt x="186" y="252"/>
                  </a:lnTo>
                  <a:lnTo>
                    <a:pt x="186" y="286"/>
                  </a:lnTo>
                  <a:lnTo>
                    <a:pt x="0" y="286"/>
                  </a:lnTo>
                  <a:lnTo>
                    <a:pt x="0" y="0"/>
                  </a:lnTo>
                  <a:lnTo>
                    <a:pt x="37" y="0"/>
                  </a:lnTo>
                  <a:lnTo>
                    <a:pt x="37" y="2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7">
              <a:extLst>
                <a:ext uri="{FF2B5EF4-FFF2-40B4-BE49-F238E27FC236}">
                  <a16:creationId xmlns:a16="http://schemas.microsoft.com/office/drawing/2014/main" id="{257C6B88-96ED-4E86-8F86-8839EA1AB547}"/>
                </a:ext>
              </a:extLst>
            </p:cNvPr>
            <p:cNvSpPr>
              <a:spLocks noEditPoints="1"/>
            </p:cNvSpPr>
            <p:nvPr userDrawn="1"/>
          </p:nvSpPr>
          <p:spPr bwMode="invGray">
            <a:xfrm>
              <a:off x="4238" y="2012"/>
              <a:ext cx="71" cy="71"/>
            </a:xfrm>
            <a:custGeom>
              <a:avLst/>
              <a:gdLst>
                <a:gd name="T0" fmla="*/ 30 w 61"/>
                <a:gd name="T1" fmla="*/ 60 h 60"/>
                <a:gd name="T2" fmla="*/ 0 w 61"/>
                <a:gd name="T3" fmla="*/ 30 h 60"/>
                <a:gd name="T4" fmla="*/ 31 w 61"/>
                <a:gd name="T5" fmla="*/ 0 h 60"/>
                <a:gd name="T6" fmla="*/ 60 w 61"/>
                <a:gd name="T7" fmla="*/ 30 h 60"/>
                <a:gd name="T8" fmla="*/ 30 w 61"/>
                <a:gd name="T9" fmla="*/ 60 h 60"/>
                <a:gd name="T10" fmla="*/ 30 w 61"/>
                <a:gd name="T11" fmla="*/ 5 h 60"/>
                <a:gd name="T12" fmla="*/ 5 w 61"/>
                <a:gd name="T13" fmla="*/ 30 h 60"/>
                <a:gd name="T14" fmla="*/ 30 w 61"/>
                <a:gd name="T15" fmla="*/ 55 h 60"/>
                <a:gd name="T16" fmla="*/ 56 w 61"/>
                <a:gd name="T17" fmla="*/ 30 h 60"/>
                <a:gd name="T18" fmla="*/ 30 w 61"/>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60"/>
                  </a:moveTo>
                  <a:cubicBezTo>
                    <a:pt x="14" y="60"/>
                    <a:pt x="0" y="46"/>
                    <a:pt x="0" y="30"/>
                  </a:cubicBezTo>
                  <a:cubicBezTo>
                    <a:pt x="0" y="13"/>
                    <a:pt x="14" y="0"/>
                    <a:pt x="31" y="0"/>
                  </a:cubicBezTo>
                  <a:cubicBezTo>
                    <a:pt x="47" y="0"/>
                    <a:pt x="61" y="13"/>
                    <a:pt x="60" y="30"/>
                  </a:cubicBezTo>
                  <a:cubicBezTo>
                    <a:pt x="60" y="47"/>
                    <a:pt x="47" y="60"/>
                    <a:pt x="30" y="60"/>
                  </a:cubicBezTo>
                  <a:close/>
                  <a:moveTo>
                    <a:pt x="30" y="5"/>
                  </a:moveTo>
                  <a:cubicBezTo>
                    <a:pt x="16" y="5"/>
                    <a:pt x="5" y="16"/>
                    <a:pt x="5" y="30"/>
                  </a:cubicBezTo>
                  <a:cubicBezTo>
                    <a:pt x="5" y="44"/>
                    <a:pt x="16" y="55"/>
                    <a:pt x="30" y="55"/>
                  </a:cubicBezTo>
                  <a:cubicBezTo>
                    <a:pt x="44" y="55"/>
                    <a:pt x="56" y="44"/>
                    <a:pt x="56" y="30"/>
                  </a:cubicBezTo>
                  <a:cubicBezTo>
                    <a:pt x="56" y="16"/>
                    <a:pt x="44" y="5"/>
                    <a:pt x="30"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
              <a:extLst>
                <a:ext uri="{FF2B5EF4-FFF2-40B4-BE49-F238E27FC236}">
                  <a16:creationId xmlns:a16="http://schemas.microsoft.com/office/drawing/2014/main" id="{55F5998F-0143-4B13-89BC-3CBDEA271345}"/>
                </a:ext>
              </a:extLst>
            </p:cNvPr>
            <p:cNvSpPr>
              <a:spLocks noEditPoints="1"/>
            </p:cNvSpPr>
            <p:nvPr userDrawn="1"/>
          </p:nvSpPr>
          <p:spPr bwMode="invGray">
            <a:xfrm>
              <a:off x="4260" y="2027"/>
              <a:ext cx="31" cy="39"/>
            </a:xfrm>
            <a:custGeom>
              <a:avLst/>
              <a:gdLst>
                <a:gd name="T0" fmla="*/ 0 w 26"/>
                <a:gd name="T1" fmla="*/ 0 h 33"/>
                <a:gd name="T2" fmla="*/ 11 w 26"/>
                <a:gd name="T3" fmla="*/ 0 h 33"/>
                <a:gd name="T4" fmla="*/ 21 w 26"/>
                <a:gd name="T5" fmla="*/ 2 h 33"/>
                <a:gd name="T6" fmla="*/ 25 w 26"/>
                <a:gd name="T7" fmla="*/ 11 h 33"/>
                <a:gd name="T8" fmla="*/ 18 w 26"/>
                <a:gd name="T9" fmla="*/ 20 h 33"/>
                <a:gd name="T10" fmla="*/ 26 w 26"/>
                <a:gd name="T11" fmla="*/ 33 h 33"/>
                <a:gd name="T12" fmla="*/ 18 w 26"/>
                <a:gd name="T13" fmla="*/ 33 h 33"/>
                <a:gd name="T14" fmla="*/ 12 w 26"/>
                <a:gd name="T15" fmla="*/ 21 h 33"/>
                <a:gd name="T16" fmla="*/ 6 w 26"/>
                <a:gd name="T17" fmla="*/ 21 h 33"/>
                <a:gd name="T18" fmla="*/ 6 w 26"/>
                <a:gd name="T19" fmla="*/ 33 h 33"/>
                <a:gd name="T20" fmla="*/ 0 w 26"/>
                <a:gd name="T21" fmla="*/ 33 h 33"/>
                <a:gd name="T22" fmla="*/ 0 w 26"/>
                <a:gd name="T23" fmla="*/ 0 h 33"/>
                <a:gd name="T24" fmla="*/ 6 w 26"/>
                <a:gd name="T25" fmla="*/ 5 h 33"/>
                <a:gd name="T26" fmla="*/ 6 w 26"/>
                <a:gd name="T27" fmla="*/ 16 h 33"/>
                <a:gd name="T28" fmla="*/ 8 w 26"/>
                <a:gd name="T29" fmla="*/ 16 h 33"/>
                <a:gd name="T30" fmla="*/ 12 w 26"/>
                <a:gd name="T31" fmla="*/ 16 h 33"/>
                <a:gd name="T32" fmla="*/ 18 w 26"/>
                <a:gd name="T33" fmla="*/ 10 h 33"/>
                <a:gd name="T34" fmla="*/ 16 w 26"/>
                <a:gd name="T35" fmla="*/ 6 h 33"/>
                <a:gd name="T36" fmla="*/ 9 w 26"/>
                <a:gd name="T37" fmla="*/ 5 h 33"/>
                <a:gd name="T38" fmla="*/ 6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5" y="0"/>
                    <a:pt x="18" y="0"/>
                    <a:pt x="21" y="2"/>
                  </a:cubicBezTo>
                  <a:cubicBezTo>
                    <a:pt x="23" y="4"/>
                    <a:pt x="25" y="7"/>
                    <a:pt x="25" y="11"/>
                  </a:cubicBezTo>
                  <a:cubicBezTo>
                    <a:pt x="25" y="17"/>
                    <a:pt x="20" y="19"/>
                    <a:pt x="18" y="20"/>
                  </a:cubicBezTo>
                  <a:cubicBezTo>
                    <a:pt x="26" y="33"/>
                    <a:pt x="26" y="33"/>
                    <a:pt x="26" y="33"/>
                  </a:cubicBezTo>
                  <a:cubicBezTo>
                    <a:pt x="18" y="33"/>
                    <a:pt x="18" y="33"/>
                    <a:pt x="18" y="33"/>
                  </a:cubicBezTo>
                  <a:cubicBezTo>
                    <a:pt x="12" y="21"/>
                    <a:pt x="12" y="21"/>
                    <a:pt x="12" y="21"/>
                  </a:cubicBezTo>
                  <a:cubicBezTo>
                    <a:pt x="6" y="21"/>
                    <a:pt x="6" y="21"/>
                    <a:pt x="6" y="21"/>
                  </a:cubicBezTo>
                  <a:cubicBezTo>
                    <a:pt x="6" y="33"/>
                    <a:pt x="6" y="33"/>
                    <a:pt x="6" y="33"/>
                  </a:cubicBezTo>
                  <a:cubicBezTo>
                    <a:pt x="0" y="33"/>
                    <a:pt x="0" y="33"/>
                    <a:pt x="0" y="33"/>
                  </a:cubicBezTo>
                  <a:lnTo>
                    <a:pt x="0" y="0"/>
                  </a:lnTo>
                  <a:close/>
                  <a:moveTo>
                    <a:pt x="6" y="5"/>
                  </a:moveTo>
                  <a:cubicBezTo>
                    <a:pt x="6" y="16"/>
                    <a:pt x="6" y="16"/>
                    <a:pt x="6" y="16"/>
                  </a:cubicBezTo>
                  <a:cubicBezTo>
                    <a:pt x="8" y="16"/>
                    <a:pt x="8" y="16"/>
                    <a:pt x="8" y="16"/>
                  </a:cubicBezTo>
                  <a:cubicBezTo>
                    <a:pt x="10" y="16"/>
                    <a:pt x="11" y="16"/>
                    <a:pt x="12" y="16"/>
                  </a:cubicBezTo>
                  <a:cubicBezTo>
                    <a:pt x="14" y="16"/>
                    <a:pt x="18" y="15"/>
                    <a:pt x="18" y="10"/>
                  </a:cubicBezTo>
                  <a:cubicBezTo>
                    <a:pt x="18" y="10"/>
                    <a:pt x="18" y="7"/>
                    <a:pt x="16" y="6"/>
                  </a:cubicBezTo>
                  <a:cubicBezTo>
                    <a:pt x="14" y="5"/>
                    <a:pt x="13" y="5"/>
                    <a:pt x="9" y="5"/>
                  </a:cubicBezTo>
                  <a:lnTo>
                    <a:pt x="6" y="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7807156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7710-FA17-49FA-9121-A5FC0041F701}"/>
              </a:ext>
            </a:extLst>
          </p:cNvPr>
          <p:cNvSpPr>
            <a:spLocks noGrp="1"/>
          </p:cNvSpPr>
          <p:nvPr>
            <p:ph type="title"/>
          </p:nvPr>
        </p:nvSpPr>
        <p:spPr>
          <a:xfrm>
            <a:off x="609600" y="467678"/>
            <a:ext cx="10972798" cy="5373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B46B94-0751-464C-846E-95A2029AC154}"/>
              </a:ext>
            </a:extLst>
          </p:cNvPr>
          <p:cNvSpPr>
            <a:spLocks noGrp="1"/>
          </p:cNvSpPr>
          <p:nvPr>
            <p:ph type="body" idx="1"/>
          </p:nvPr>
        </p:nvSpPr>
        <p:spPr>
          <a:xfrm>
            <a:off x="609600" y="1044729"/>
            <a:ext cx="10972799" cy="659353"/>
          </a:xfrm>
        </p:spPr>
        <p:txBody>
          <a:bodyPr lIns="0" rIns="0" anchor="t"/>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307FA-4376-4B6F-919A-48B151F667CD}"/>
              </a:ext>
            </a:extLst>
          </p:cNvPr>
          <p:cNvSpPr>
            <a:spLocks noGrp="1"/>
          </p:cNvSpPr>
          <p:nvPr>
            <p:ph sz="half" idx="2"/>
          </p:nvPr>
        </p:nvSpPr>
        <p:spPr>
          <a:xfrm>
            <a:off x="609600" y="2064470"/>
            <a:ext cx="10972799" cy="41251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3A49175-A7F9-4215-AD8A-16D376DA49C0}"/>
              </a:ext>
            </a:extLst>
          </p:cNvPr>
          <p:cNvSpPr>
            <a:spLocks noGrp="1"/>
          </p:cNvSpPr>
          <p:nvPr>
            <p:ph type="ftr" sz="quarter" idx="11"/>
          </p:nvPr>
        </p:nvSpPr>
        <p:spPr/>
        <p:txBody>
          <a:bodyPr/>
          <a:lstStyle/>
          <a:p>
            <a:r>
              <a:rPr lang="en-US"/>
              <a:t>Confidential</a:t>
            </a:r>
          </a:p>
        </p:txBody>
      </p:sp>
      <p:sp>
        <p:nvSpPr>
          <p:cNvPr id="9" name="Slide Number Placeholder 8">
            <a:extLst>
              <a:ext uri="{FF2B5EF4-FFF2-40B4-BE49-F238E27FC236}">
                <a16:creationId xmlns:a16="http://schemas.microsoft.com/office/drawing/2014/main" id="{634DFDF8-C2B3-4C4D-ADBF-126400930B30}"/>
              </a:ext>
            </a:extLst>
          </p:cNvPr>
          <p:cNvSpPr>
            <a:spLocks noGrp="1"/>
          </p:cNvSpPr>
          <p:nvPr>
            <p:ph type="sldNum" sz="quarter" idx="12"/>
          </p:nvPr>
        </p:nvSpPr>
        <p:spPr/>
        <p:txBody>
          <a:bodyPr/>
          <a:lstStyle/>
          <a:p>
            <a:endParaRPr lang="en-US"/>
          </a:p>
        </p:txBody>
      </p:sp>
      <p:sp>
        <p:nvSpPr>
          <p:cNvPr id="13" name="Rectangle 12">
            <a:extLst>
              <a:ext uri="{FF2B5EF4-FFF2-40B4-BE49-F238E27FC236}">
                <a16:creationId xmlns:a16="http://schemas.microsoft.com/office/drawing/2014/main" id="{A8D5095E-74BB-42FE-8AF1-4CF2EB32F679}"/>
              </a:ext>
            </a:extLst>
          </p:cNvPr>
          <p:cNvSpPr/>
          <p:nvPr userDrawn="1"/>
        </p:nvSpPr>
        <p:spPr>
          <a:xfrm>
            <a:off x="0" y="6773992"/>
            <a:ext cx="12192000" cy="84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14952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0AE1013-4C19-B7E5-9F7B-5E710BC0A904}"/>
              </a:ext>
            </a:extLst>
          </p:cNvPr>
          <p:cNvSpPr>
            <a:spLocks noGrp="1"/>
          </p:cNvSpPr>
          <p:nvPr>
            <p:ph type="pic" sz="quarter" idx="11"/>
          </p:nvPr>
        </p:nvSpPr>
        <p:spPr>
          <a:xfrm>
            <a:off x="0" y="0"/>
            <a:ext cx="12192000" cy="6858000"/>
          </a:xfrm>
          <a:solidFill>
            <a:srgbClr val="C8CACA"/>
          </a:solidFill>
        </p:spPr>
        <p:txBody>
          <a:bodyPr anchor="t" anchorCtr="0"/>
          <a:lstStyle>
            <a:lvl1pPr algn="ctr">
              <a:defRPr>
                <a:solidFill>
                  <a:schemeClr val="bg1"/>
                </a:solidFill>
                <a:latin typeface="Metropolis" pitchFamily="2" charset="77"/>
              </a:defRPr>
            </a:lvl1pPr>
          </a:lstStyle>
          <a:p>
            <a:endParaRPr lang="en-US"/>
          </a:p>
          <a:p>
            <a:endParaRPr lang="en-US"/>
          </a:p>
          <a:p>
            <a:r>
              <a:rPr lang="en-US"/>
              <a:t>Click to enter image</a:t>
            </a:r>
          </a:p>
        </p:txBody>
      </p:sp>
      <p:sp>
        <p:nvSpPr>
          <p:cNvPr id="12" name="Text Placeholder 11">
            <a:extLst>
              <a:ext uri="{FF2B5EF4-FFF2-40B4-BE49-F238E27FC236}">
                <a16:creationId xmlns:a16="http://schemas.microsoft.com/office/drawing/2014/main" id="{DA6B6DC0-416B-5D9C-B508-BE2F6131D79F}"/>
              </a:ext>
            </a:extLst>
          </p:cNvPr>
          <p:cNvSpPr>
            <a:spLocks noGrp="1"/>
          </p:cNvSpPr>
          <p:nvPr>
            <p:ph type="body" sz="quarter" idx="12" hasCustomPrompt="1"/>
          </p:nvPr>
        </p:nvSpPr>
        <p:spPr>
          <a:xfrm>
            <a:off x="838201" y="5029200"/>
            <a:ext cx="8648700" cy="914400"/>
          </a:xfrm>
        </p:spPr>
        <p:txBody>
          <a:bodyPr/>
          <a:lstStyle>
            <a:lvl1pPr>
              <a:lnSpc>
                <a:spcPct val="100000"/>
              </a:lnSpc>
              <a:spcAft>
                <a:spcPts val="300"/>
              </a:spcAft>
              <a:defRPr sz="2400" b="0" i="0">
                <a:solidFill>
                  <a:schemeClr val="bg1"/>
                </a:solidFill>
                <a:latin typeface="Metropolis" pitchFamily="2" charset="77"/>
                <a:ea typeface="Source Sans Pro Light" panose="020B0403030403020204" pitchFamily="34" charset="0"/>
              </a:defRPr>
            </a:lvl1pPr>
            <a:lvl2pPr>
              <a:lnSpc>
                <a:spcPct val="100000"/>
              </a:lnSpc>
              <a:defRPr sz="2400" b="0" i="0">
                <a:solidFill>
                  <a:schemeClr val="bg1"/>
                </a:solidFill>
                <a:latin typeface="Metropolis" pitchFamily="2" charset="77"/>
                <a:ea typeface="Source Sans Pro Light" panose="020B0403030403020204" pitchFamily="34" charset="0"/>
              </a:defRPr>
            </a:lvl2pPr>
          </a:lstStyle>
          <a:p>
            <a:pPr lvl="0"/>
            <a:r>
              <a:rPr lang="en-US"/>
              <a:t>Presenter Name</a:t>
            </a:r>
          </a:p>
          <a:p>
            <a:pPr lvl="1"/>
            <a:r>
              <a:rPr lang="en-US"/>
              <a:t>Date</a:t>
            </a:r>
          </a:p>
        </p:txBody>
      </p:sp>
      <p:sp>
        <p:nvSpPr>
          <p:cNvPr id="7" name="Text Placeholder 6">
            <a:extLst>
              <a:ext uri="{FF2B5EF4-FFF2-40B4-BE49-F238E27FC236}">
                <a16:creationId xmlns:a16="http://schemas.microsoft.com/office/drawing/2014/main" id="{62489288-E561-3706-7F33-1CFD1D010751}"/>
              </a:ext>
            </a:extLst>
          </p:cNvPr>
          <p:cNvSpPr>
            <a:spLocks noGrp="1"/>
          </p:cNvSpPr>
          <p:nvPr>
            <p:ph type="body" sz="quarter" idx="10" hasCustomPrompt="1"/>
          </p:nvPr>
        </p:nvSpPr>
        <p:spPr>
          <a:xfrm>
            <a:off x="838201" y="2247901"/>
            <a:ext cx="8648700" cy="2324100"/>
          </a:xfrm>
        </p:spPr>
        <p:txBody>
          <a:bodyPr/>
          <a:lstStyle>
            <a:lvl1pPr marL="0" indent="0">
              <a:lnSpc>
                <a:spcPct val="80000"/>
              </a:lnSpc>
              <a:defRPr sz="8900" b="1" i="0">
                <a:solidFill>
                  <a:schemeClr val="bg1"/>
                </a:solidFill>
                <a:latin typeface="Metropolis" pitchFamily="2" charset="77"/>
              </a:defRPr>
            </a:lvl1pPr>
          </a:lstStyle>
          <a:p>
            <a:pPr lvl="0"/>
            <a:r>
              <a:rPr lang="en-US"/>
              <a:t>Click to enter slide title</a:t>
            </a:r>
          </a:p>
        </p:txBody>
      </p:sp>
    </p:spTree>
    <p:extLst>
      <p:ext uri="{BB962C8B-B14F-4D97-AF65-F5344CB8AC3E}">
        <p14:creationId xmlns:p14="http://schemas.microsoft.com/office/powerpoint/2010/main" val="3102068683"/>
      </p:ext>
    </p:extLst>
  </p:cSld>
  <p:clrMapOvr>
    <a:masterClrMapping/>
  </p:clrMapOvr>
  <p:extLst>
    <p:ext uri="{DCECCB84-F9BA-43D5-87BE-67443E8EF086}">
      <p15:sldGuideLst xmlns:p15="http://schemas.microsoft.com/office/powerpoint/2012/main">
        <p15:guide id="1" orient="horz" pos="1416">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latin typeface="Metropolis" pitchFamily="2" charset="77"/>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201" y="1348430"/>
            <a:ext cx="10515601" cy="1194173"/>
          </a:xfrm>
        </p:spPr>
        <p:txBody>
          <a:bodyPr>
            <a:spAutoFit/>
          </a:bodyPr>
          <a:lstStyle>
            <a:lvl1pPr marL="0" indent="0">
              <a:lnSpc>
                <a:spcPct val="80000"/>
              </a:lnSpc>
              <a:defRPr sz="7200" b="1" i="0">
                <a:solidFill>
                  <a:schemeClr val="bg1"/>
                </a:solidFill>
                <a:latin typeface="Metropolis" pitchFamily="2" charset="77"/>
              </a:defRPr>
            </a:lvl1pPr>
            <a:lvl2pPr>
              <a:defRPr sz="2000" b="0" i="0">
                <a:solidFill>
                  <a:schemeClr val="bg1"/>
                </a:solidFill>
                <a:latin typeface="Metropolis" pitchFamily="2" charset="77"/>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209014574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2"/>
            <a:ext cx="9677400" cy="2057399"/>
          </a:xfrm>
        </p:spPr>
        <p:txBody>
          <a:bodyPr/>
          <a:lstStyle>
            <a:lvl1pPr>
              <a:lnSpc>
                <a:spcPct val="85000"/>
              </a:lnSpc>
              <a:spcAft>
                <a:spcPts val="1500"/>
              </a:spcAft>
              <a:defRPr sz="4000" b="1" i="0">
                <a:solidFill>
                  <a:srgbClr val="202020"/>
                </a:solidFill>
                <a:latin typeface="Metropolis" pitchFamily="2" charset="77"/>
              </a:defRPr>
            </a:lvl1pPr>
            <a:lvl2pPr>
              <a:lnSpc>
                <a:spcPct val="100000"/>
              </a:lnSpc>
              <a:spcAft>
                <a:spcPts val="1800"/>
              </a:spcAft>
              <a:defRPr sz="1700" b="1" i="0" spc="31" baseline="0">
                <a:solidFill>
                  <a:srgbClr val="187770"/>
                </a:solidFill>
                <a:latin typeface="Metropolis" pitchFamily="2" charset="77"/>
              </a:defRPr>
            </a:lvl2pPr>
            <a:lvl3pPr>
              <a:lnSpc>
                <a:spcPct val="110000"/>
              </a:lnSpc>
              <a:defRPr sz="1500" b="0" i="0">
                <a:solidFill>
                  <a:srgbClr val="202020"/>
                </a:solidFill>
                <a:latin typeface="Metropolis" pitchFamily="2" charset="77"/>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cxnSp>
        <p:nvCxnSpPr>
          <p:cNvPr id="50" name="Straight Connector 49">
            <a:extLst>
              <a:ext uri="{FF2B5EF4-FFF2-40B4-BE49-F238E27FC236}">
                <a16:creationId xmlns:a16="http://schemas.microsoft.com/office/drawing/2014/main" id="{80AFAB4E-C859-1A6C-B349-C9798C8D74D7}"/>
              </a:ext>
            </a:extLst>
          </p:cNvPr>
          <p:cNvCxnSpPr/>
          <p:nvPr userDrawn="1"/>
        </p:nvCxnSpPr>
        <p:spPr bwMode="gray">
          <a:xfrm>
            <a:off x="2063398" y="384898"/>
            <a:ext cx="0" cy="288561"/>
          </a:xfrm>
          <a:prstGeom prst="line">
            <a:avLst/>
          </a:prstGeom>
          <a:noFill/>
          <a:ln w="3175" cap="flat" cmpd="sng" algn="ctr">
            <a:solidFill>
              <a:srgbClr val="000000"/>
            </a:solidFill>
            <a:prstDash val="solid"/>
          </a:ln>
          <a:effectLst/>
        </p:spPr>
      </p:cxnSp>
      <p:sp>
        <p:nvSpPr>
          <p:cNvPr id="51" name="TextBox 50">
            <a:extLst>
              <a:ext uri="{FF2B5EF4-FFF2-40B4-BE49-F238E27FC236}">
                <a16:creationId xmlns:a16="http://schemas.microsoft.com/office/drawing/2014/main" id="{A4997C3D-BD15-EED0-A39F-AEE7DB6FB1C5}"/>
              </a:ext>
            </a:extLst>
          </p:cNvPr>
          <p:cNvSpPr txBox="1"/>
          <p:nvPr userDrawn="1"/>
        </p:nvSpPr>
        <p:spPr>
          <a:xfrm>
            <a:off x="2186961" y="410139"/>
            <a:ext cx="781945" cy="238079"/>
          </a:xfrm>
          <a:prstGeom prst="rect">
            <a:avLst/>
          </a:prstGeom>
          <a:noFill/>
          <a:ln>
            <a:noFill/>
          </a:ln>
        </p:spPr>
        <p:txBody>
          <a:bodyPr wrap="none" lIns="0" tIns="0" rIns="0" bIns="0" rtlCol="0" anchor="ctr">
            <a:spAutoFit/>
          </a:bodyPr>
          <a:lstStyle/>
          <a:p>
            <a:pPr>
              <a:lnSpc>
                <a:spcPct val="120000"/>
              </a:lnSpc>
              <a:spcAft>
                <a:spcPts val="1200"/>
              </a:spcAft>
            </a:pPr>
            <a:r>
              <a:rPr lang="en-US" sz="1400" kern="100" spc="120">
                <a:solidFill>
                  <a:srgbClr val="1B4D4A"/>
                </a:solidFill>
                <a:latin typeface="Metropolis" pitchFamily="2" charset="77"/>
                <a:ea typeface="Source Sans Pro Light" panose="020B0403030403020204" pitchFamily="34" charset="0"/>
                <a:cs typeface="Arial" panose="020B0604020202020204" pitchFamily="34" charset="0"/>
              </a:rPr>
              <a:t>Mobility</a:t>
            </a:r>
            <a:endParaRPr lang="en-US" sz="1300" kern="100" spc="120">
              <a:solidFill>
                <a:srgbClr val="1B4D4A"/>
              </a:solidFill>
              <a:latin typeface="Metropolis" pitchFamily="2" charset="77"/>
              <a:ea typeface="Source Sans Pro Light" panose="020B0403030403020204" pitchFamily="34" charset="0"/>
              <a:cs typeface="Arial" panose="020B0604020202020204" pitchFamily="34" charset="0"/>
            </a:endParaRPr>
          </a:p>
        </p:txBody>
      </p:sp>
      <p:grpSp>
        <p:nvGrpSpPr>
          <p:cNvPr id="52" name="Group 21">
            <a:extLst>
              <a:ext uri="{FF2B5EF4-FFF2-40B4-BE49-F238E27FC236}">
                <a16:creationId xmlns:a16="http://schemas.microsoft.com/office/drawing/2014/main" id="{6D513BE4-195E-DD3D-54EC-1D6D2508EDC0}"/>
              </a:ext>
            </a:extLst>
          </p:cNvPr>
          <p:cNvGrpSpPr>
            <a:grpSpLocks noChangeAspect="1"/>
          </p:cNvGrpSpPr>
          <p:nvPr userDrawn="1"/>
        </p:nvGrpSpPr>
        <p:grpSpPr bwMode="gray">
          <a:xfrm>
            <a:off x="435266" y="384897"/>
            <a:ext cx="1540749" cy="288562"/>
            <a:chOff x="4773" y="115"/>
            <a:chExt cx="881" cy="165"/>
          </a:xfrm>
        </p:grpSpPr>
        <p:sp>
          <p:nvSpPr>
            <p:cNvPr id="53" name="AutoShape 20">
              <a:extLst>
                <a:ext uri="{FF2B5EF4-FFF2-40B4-BE49-F238E27FC236}">
                  <a16:creationId xmlns:a16="http://schemas.microsoft.com/office/drawing/2014/main" id="{98231C7C-CFBF-04FC-E600-653E8340F833}"/>
                </a:ext>
              </a:extLst>
            </p:cNvPr>
            <p:cNvSpPr>
              <a:spLocks noChangeAspect="1" noChangeArrowheads="1" noTextEdit="1"/>
            </p:cNvSpPr>
            <p:nvPr userDrawn="1"/>
          </p:nvSpPr>
          <p:spPr bwMode="gray">
            <a:xfrm>
              <a:off x="4773" y="115"/>
              <a:ext cx="88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54" name="Freeform 22">
              <a:extLst>
                <a:ext uri="{FF2B5EF4-FFF2-40B4-BE49-F238E27FC236}">
                  <a16:creationId xmlns:a16="http://schemas.microsoft.com/office/drawing/2014/main" id="{97CEFEF4-2541-BC6F-A1EB-39E5045ABA32}"/>
                </a:ext>
              </a:extLst>
            </p:cNvPr>
            <p:cNvSpPr>
              <a:spLocks/>
            </p:cNvSpPr>
            <p:nvPr userDrawn="1"/>
          </p:nvSpPr>
          <p:spPr bwMode="gray">
            <a:xfrm>
              <a:off x="4899" y="197"/>
              <a:ext cx="43" cy="77"/>
            </a:xfrm>
            <a:custGeom>
              <a:avLst/>
              <a:gdLst>
                <a:gd name="T0" fmla="*/ 38 w 119"/>
                <a:gd name="T1" fmla="*/ 20 h 212"/>
                <a:gd name="T2" fmla="*/ 33 w 119"/>
                <a:gd name="T3" fmla="*/ 113 h 212"/>
                <a:gd name="T4" fmla="*/ 0 w 119"/>
                <a:gd name="T5" fmla="*/ 212 h 212"/>
                <a:gd name="T6" fmla="*/ 119 w 119"/>
                <a:gd name="T7" fmla="*/ 16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6" y="47"/>
                    <a:pt x="20" y="89"/>
                    <a:pt x="33" y="113"/>
                  </a:cubicBezTo>
                  <a:cubicBezTo>
                    <a:pt x="49" y="143"/>
                    <a:pt x="28" y="187"/>
                    <a:pt x="0" y="212"/>
                  </a:cubicBezTo>
                  <a:cubicBezTo>
                    <a:pt x="69" y="173"/>
                    <a:pt x="116" y="100"/>
                    <a:pt x="119" y="16"/>
                  </a:cubicBezTo>
                  <a:cubicBezTo>
                    <a:pt x="97" y="1"/>
                    <a:pt x="61"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55" name="Freeform 23">
              <a:extLst>
                <a:ext uri="{FF2B5EF4-FFF2-40B4-BE49-F238E27FC236}">
                  <a16:creationId xmlns:a16="http://schemas.microsoft.com/office/drawing/2014/main" id="{565FE3F5-F98C-F9FB-AC75-6220870318E3}"/>
                </a:ext>
              </a:extLst>
            </p:cNvPr>
            <p:cNvSpPr>
              <a:spLocks/>
            </p:cNvSpPr>
            <p:nvPr userDrawn="1"/>
          </p:nvSpPr>
          <p:spPr bwMode="gray">
            <a:xfrm>
              <a:off x="4804" y="215"/>
              <a:ext cx="62" cy="65"/>
            </a:xfrm>
            <a:custGeom>
              <a:avLst/>
              <a:gdLst>
                <a:gd name="T0" fmla="*/ 139 w 173"/>
                <a:gd name="T1" fmla="*/ 39 h 178"/>
                <a:gd name="T2" fmla="*/ 27 w 173"/>
                <a:gd name="T3" fmla="*/ 50 h 178"/>
                <a:gd name="T4" fmla="*/ 89 w 173"/>
                <a:gd name="T5" fmla="*/ 104 h 178"/>
                <a:gd name="T6" fmla="*/ 127 w 173"/>
                <a:gd name="T7" fmla="*/ 178 h 178"/>
                <a:gd name="T8" fmla="*/ 139 w 173"/>
                <a:gd name="T9" fmla="*/ 39 h 178"/>
              </a:gdLst>
              <a:ahLst/>
              <a:cxnLst>
                <a:cxn ang="0">
                  <a:pos x="T0" y="T1"/>
                </a:cxn>
                <a:cxn ang="0">
                  <a:pos x="T2" y="T3"/>
                </a:cxn>
                <a:cxn ang="0">
                  <a:pos x="T4" y="T5"/>
                </a:cxn>
                <a:cxn ang="0">
                  <a:pos x="T6" y="T7"/>
                </a:cxn>
                <a:cxn ang="0">
                  <a:pos x="T8" y="T9"/>
                </a:cxn>
              </a:cxnLst>
              <a:rect l="0" t="0" r="r" b="b"/>
              <a:pathLst>
                <a:path w="173" h="178">
                  <a:moveTo>
                    <a:pt x="139" y="39"/>
                  </a:moveTo>
                  <a:cubicBezTo>
                    <a:pt x="94" y="0"/>
                    <a:pt x="54" y="19"/>
                    <a:pt x="27" y="50"/>
                  </a:cubicBezTo>
                  <a:cubicBezTo>
                    <a:pt x="0" y="83"/>
                    <a:pt x="38" y="92"/>
                    <a:pt x="89" y="104"/>
                  </a:cubicBezTo>
                  <a:cubicBezTo>
                    <a:pt x="128" y="113"/>
                    <a:pt x="123" y="166"/>
                    <a:pt x="127" y="178"/>
                  </a:cubicBezTo>
                  <a:cubicBezTo>
                    <a:pt x="173" y="103"/>
                    <a:pt x="160" y="56"/>
                    <a:pt x="139"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56" name="Freeform 24">
              <a:extLst>
                <a:ext uri="{FF2B5EF4-FFF2-40B4-BE49-F238E27FC236}">
                  <a16:creationId xmlns:a16="http://schemas.microsoft.com/office/drawing/2014/main" id="{4125AEF0-B07D-D681-F489-0F3E806A0305}"/>
                </a:ext>
              </a:extLst>
            </p:cNvPr>
            <p:cNvSpPr>
              <a:spLocks/>
            </p:cNvSpPr>
            <p:nvPr userDrawn="1"/>
          </p:nvSpPr>
          <p:spPr bwMode="gray">
            <a:xfrm>
              <a:off x="4864" y="119"/>
              <a:ext cx="78" cy="74"/>
            </a:xfrm>
            <a:custGeom>
              <a:avLst/>
              <a:gdLst>
                <a:gd name="T0" fmla="*/ 44 w 216"/>
                <a:gd name="T1" fmla="*/ 71 h 206"/>
                <a:gd name="T2" fmla="*/ 53 w 216"/>
                <a:gd name="T3" fmla="*/ 161 h 206"/>
                <a:gd name="T4" fmla="*/ 189 w 216"/>
                <a:gd name="T5" fmla="*/ 168 h 206"/>
                <a:gd name="T6" fmla="*/ 216 w 216"/>
                <a:gd name="T7" fmla="*/ 206 h 206"/>
                <a:gd name="T8" fmla="*/ 50 w 216"/>
                <a:gd name="T9" fmla="*/ 0 h 206"/>
                <a:gd name="T10" fmla="*/ 44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4" y="71"/>
                  </a:moveTo>
                  <a:cubicBezTo>
                    <a:pt x="121" y="131"/>
                    <a:pt x="53" y="161"/>
                    <a:pt x="53" y="161"/>
                  </a:cubicBezTo>
                  <a:cubicBezTo>
                    <a:pt x="97" y="198"/>
                    <a:pt x="142" y="127"/>
                    <a:pt x="189" y="168"/>
                  </a:cubicBezTo>
                  <a:cubicBezTo>
                    <a:pt x="202" y="179"/>
                    <a:pt x="210" y="192"/>
                    <a:pt x="216" y="206"/>
                  </a:cubicBezTo>
                  <a:cubicBezTo>
                    <a:pt x="208" y="108"/>
                    <a:pt x="140" y="28"/>
                    <a:pt x="50" y="0"/>
                  </a:cubicBezTo>
                  <a:cubicBezTo>
                    <a:pt x="14" y="16"/>
                    <a:pt x="0" y="36"/>
                    <a:pt x="44"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57" name="Freeform 25">
              <a:extLst>
                <a:ext uri="{FF2B5EF4-FFF2-40B4-BE49-F238E27FC236}">
                  <a16:creationId xmlns:a16="http://schemas.microsoft.com/office/drawing/2014/main" id="{B8D765AD-5686-3171-B860-5BC159667C1A}"/>
                </a:ext>
              </a:extLst>
            </p:cNvPr>
            <p:cNvSpPr>
              <a:spLocks/>
            </p:cNvSpPr>
            <p:nvPr userDrawn="1"/>
          </p:nvSpPr>
          <p:spPr bwMode="gray">
            <a:xfrm>
              <a:off x="4773" y="115"/>
              <a:ext cx="104" cy="111"/>
            </a:xfrm>
            <a:custGeom>
              <a:avLst/>
              <a:gdLst>
                <a:gd name="T0" fmla="*/ 111 w 288"/>
                <a:gd name="T1" fmla="*/ 287 h 305"/>
                <a:gd name="T2" fmla="*/ 191 w 288"/>
                <a:gd name="T3" fmla="*/ 163 h 305"/>
                <a:gd name="T4" fmla="*/ 198 w 288"/>
                <a:gd name="T5" fmla="*/ 58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3" y="239"/>
                    <a:pt x="115" y="217"/>
                    <a:pt x="191" y="163"/>
                  </a:cubicBezTo>
                  <a:cubicBezTo>
                    <a:pt x="288" y="95"/>
                    <a:pt x="137" y="119"/>
                    <a:pt x="198" y="58"/>
                  </a:cubicBezTo>
                  <a:cubicBezTo>
                    <a:pt x="220" y="36"/>
                    <a:pt x="250" y="19"/>
                    <a:pt x="273" y="3"/>
                  </a:cubicBezTo>
                  <a:cubicBezTo>
                    <a:pt x="261" y="1"/>
                    <a:pt x="248" y="0"/>
                    <a:pt x="235" y="0"/>
                  </a:cubicBezTo>
                  <a:cubicBezTo>
                    <a:pt x="105" y="0"/>
                    <a:pt x="0" y="106"/>
                    <a:pt x="0" y="235"/>
                  </a:cubicBezTo>
                  <a:cubicBezTo>
                    <a:pt x="0" y="240"/>
                    <a:pt x="0" y="246"/>
                    <a:pt x="1" y="251"/>
                  </a:cubicBezTo>
                  <a:cubicBezTo>
                    <a:pt x="36" y="284"/>
                    <a:pt x="80" y="305"/>
                    <a:pt x="111" y="287"/>
                  </a:cubicBezTo>
                  <a:close/>
                </a:path>
              </a:pathLst>
            </a:custGeom>
            <a:solidFill>
              <a:srgbClr val="008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58" name="Freeform 26">
              <a:extLst>
                <a:ext uri="{FF2B5EF4-FFF2-40B4-BE49-F238E27FC236}">
                  <a16:creationId xmlns:a16="http://schemas.microsoft.com/office/drawing/2014/main" id="{00D3B2DF-0CD7-E238-BCDF-3C64A72D2A79}"/>
                </a:ext>
              </a:extLst>
            </p:cNvPr>
            <p:cNvSpPr>
              <a:spLocks noEditPoints="1"/>
            </p:cNvSpPr>
            <p:nvPr userDrawn="1"/>
          </p:nvSpPr>
          <p:spPr bwMode="gray">
            <a:xfrm>
              <a:off x="4986" y="153"/>
              <a:ext cx="75" cy="89"/>
            </a:xfrm>
            <a:custGeom>
              <a:avLst/>
              <a:gdLst>
                <a:gd name="T0" fmla="*/ 0 w 209"/>
                <a:gd name="T1" fmla="*/ 0 h 244"/>
                <a:gd name="T2" fmla="*/ 98 w 209"/>
                <a:gd name="T3" fmla="*/ 0 h 244"/>
                <a:gd name="T4" fmla="*/ 195 w 209"/>
                <a:gd name="T5" fmla="*/ 31 h 244"/>
                <a:gd name="T6" fmla="*/ 209 w 209"/>
                <a:gd name="T7" fmla="*/ 81 h 244"/>
                <a:gd name="T8" fmla="*/ 200 w 209"/>
                <a:gd name="T9" fmla="*/ 119 h 244"/>
                <a:gd name="T10" fmla="*/ 101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7 w 209"/>
                <a:gd name="T25" fmla="*/ 119 h 244"/>
                <a:gd name="T26" fmla="*/ 148 w 209"/>
                <a:gd name="T27" fmla="*/ 81 h 244"/>
                <a:gd name="T28" fmla="*/ 99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3" y="0"/>
                    <a:pt x="195" y="31"/>
                  </a:cubicBezTo>
                  <a:cubicBezTo>
                    <a:pt x="204" y="45"/>
                    <a:pt x="209" y="64"/>
                    <a:pt x="209" y="81"/>
                  </a:cubicBezTo>
                  <a:cubicBezTo>
                    <a:pt x="209" y="94"/>
                    <a:pt x="206" y="107"/>
                    <a:pt x="200" y="119"/>
                  </a:cubicBezTo>
                  <a:cubicBezTo>
                    <a:pt x="179" y="162"/>
                    <a:pt x="134" y="163"/>
                    <a:pt x="101"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7" y="119"/>
                    <a:pt x="97" y="119"/>
                    <a:pt x="97" y="119"/>
                  </a:cubicBezTo>
                  <a:cubicBezTo>
                    <a:pt x="120" y="119"/>
                    <a:pt x="148" y="118"/>
                    <a:pt x="148" y="81"/>
                  </a:cubicBezTo>
                  <a:cubicBezTo>
                    <a:pt x="148" y="45"/>
                    <a:pt x="117" y="45"/>
                    <a:pt x="99"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B4D4A"/>
                </a:solidFill>
                <a:effectLst/>
                <a:uLnTx/>
                <a:uFillTx/>
                <a:latin typeface="Calibri"/>
              </a:endParaRPr>
            </a:p>
          </p:txBody>
        </p:sp>
        <p:sp>
          <p:nvSpPr>
            <p:cNvPr id="59" name="Freeform 27">
              <a:extLst>
                <a:ext uri="{FF2B5EF4-FFF2-40B4-BE49-F238E27FC236}">
                  <a16:creationId xmlns:a16="http://schemas.microsoft.com/office/drawing/2014/main" id="{75614E57-AF72-F753-CB08-1EB76BD0048C}"/>
                </a:ext>
              </a:extLst>
            </p:cNvPr>
            <p:cNvSpPr>
              <a:spLocks noEditPoints="1"/>
            </p:cNvSpPr>
            <p:nvPr userDrawn="1"/>
          </p:nvSpPr>
          <p:spPr bwMode="gray">
            <a:xfrm>
              <a:off x="5073" y="153"/>
              <a:ext cx="78" cy="89"/>
            </a:xfrm>
            <a:custGeom>
              <a:avLst/>
              <a:gdLst>
                <a:gd name="T0" fmla="*/ 0 w 216"/>
                <a:gd name="T1" fmla="*/ 0 h 244"/>
                <a:gd name="T2" fmla="*/ 110 w 216"/>
                <a:gd name="T3" fmla="*/ 0 h 244"/>
                <a:gd name="T4" fmla="*/ 190 w 216"/>
                <a:gd name="T5" fmla="*/ 25 h 244"/>
                <a:gd name="T6" fmla="*/ 210 w 216"/>
                <a:gd name="T7" fmla="*/ 79 h 244"/>
                <a:gd name="T8" fmla="*/ 159 w 216"/>
                <a:gd name="T9" fmla="*/ 146 h 244"/>
                <a:gd name="T10" fmla="*/ 216 w 216"/>
                <a:gd name="T11" fmla="*/ 244 h 244"/>
                <a:gd name="T12" fmla="*/ 148 w 216"/>
                <a:gd name="T13" fmla="*/ 244 h 244"/>
                <a:gd name="T14" fmla="*/ 100 w 216"/>
                <a:gd name="T15" fmla="*/ 157 h 244"/>
                <a:gd name="T16" fmla="*/ 61 w 216"/>
                <a:gd name="T17" fmla="*/ 157 h 244"/>
                <a:gd name="T18" fmla="*/ 61 w 216"/>
                <a:gd name="T19" fmla="*/ 244 h 244"/>
                <a:gd name="T20" fmla="*/ 0 w 216"/>
                <a:gd name="T21" fmla="*/ 244 h 244"/>
                <a:gd name="T22" fmla="*/ 0 w 216"/>
                <a:gd name="T23" fmla="*/ 0 h 244"/>
                <a:gd name="T24" fmla="*/ 61 w 216"/>
                <a:gd name="T25" fmla="*/ 45 h 244"/>
                <a:gd name="T26" fmla="*/ 61 w 216"/>
                <a:gd name="T27" fmla="*/ 111 h 244"/>
                <a:gd name="T28" fmla="*/ 112 w 216"/>
                <a:gd name="T29" fmla="*/ 111 h 244"/>
                <a:gd name="T30" fmla="*/ 149 w 216"/>
                <a:gd name="T31" fmla="*/ 78 h 244"/>
                <a:gd name="T32" fmla="*/ 113 w 216"/>
                <a:gd name="T33" fmla="*/ 45 h 244"/>
                <a:gd name="T34" fmla="*/ 61 w 216"/>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244">
                  <a:moveTo>
                    <a:pt x="0" y="0"/>
                  </a:moveTo>
                  <a:cubicBezTo>
                    <a:pt x="110" y="0"/>
                    <a:pt x="110" y="0"/>
                    <a:pt x="110" y="0"/>
                  </a:cubicBezTo>
                  <a:cubicBezTo>
                    <a:pt x="136" y="0"/>
                    <a:pt x="168" y="0"/>
                    <a:pt x="190" y="25"/>
                  </a:cubicBezTo>
                  <a:cubicBezTo>
                    <a:pt x="202" y="37"/>
                    <a:pt x="210" y="57"/>
                    <a:pt x="210" y="79"/>
                  </a:cubicBezTo>
                  <a:cubicBezTo>
                    <a:pt x="210" y="128"/>
                    <a:pt x="176" y="140"/>
                    <a:pt x="159" y="146"/>
                  </a:cubicBezTo>
                  <a:cubicBezTo>
                    <a:pt x="216" y="244"/>
                    <a:pt x="216" y="244"/>
                    <a:pt x="216" y="244"/>
                  </a:cubicBezTo>
                  <a:cubicBezTo>
                    <a:pt x="148" y="244"/>
                    <a:pt x="148" y="244"/>
                    <a:pt x="148" y="244"/>
                  </a:cubicBezTo>
                  <a:cubicBezTo>
                    <a:pt x="100" y="157"/>
                    <a:pt x="100" y="157"/>
                    <a:pt x="100"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2" y="111"/>
                    <a:pt x="112" y="111"/>
                    <a:pt x="112" y="111"/>
                  </a:cubicBezTo>
                  <a:cubicBezTo>
                    <a:pt x="121" y="111"/>
                    <a:pt x="149" y="110"/>
                    <a:pt x="149" y="78"/>
                  </a:cubicBezTo>
                  <a:cubicBezTo>
                    <a:pt x="149" y="47"/>
                    <a:pt x="126" y="46"/>
                    <a:pt x="113"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0" name="Freeform 28">
              <a:extLst>
                <a:ext uri="{FF2B5EF4-FFF2-40B4-BE49-F238E27FC236}">
                  <a16:creationId xmlns:a16="http://schemas.microsoft.com/office/drawing/2014/main" id="{0643E5D7-98FB-30B6-70ED-AC2537294668}"/>
                </a:ext>
              </a:extLst>
            </p:cNvPr>
            <p:cNvSpPr>
              <a:spLocks noEditPoints="1"/>
            </p:cNvSpPr>
            <p:nvPr userDrawn="1"/>
          </p:nvSpPr>
          <p:spPr bwMode="gray">
            <a:xfrm>
              <a:off x="5159" y="150"/>
              <a:ext cx="88" cy="94"/>
            </a:xfrm>
            <a:custGeom>
              <a:avLst/>
              <a:gdLst>
                <a:gd name="T0" fmla="*/ 121 w 244"/>
                <a:gd name="T1" fmla="*/ 259 h 259"/>
                <a:gd name="T2" fmla="*/ 0 w 244"/>
                <a:gd name="T3" fmla="*/ 129 h 259"/>
                <a:gd name="T4" fmla="*/ 120 w 244"/>
                <a:gd name="T5" fmla="*/ 0 h 259"/>
                <a:gd name="T6" fmla="*/ 165 w 244"/>
                <a:gd name="T7" fmla="*/ 8 h 259"/>
                <a:gd name="T8" fmla="*/ 244 w 244"/>
                <a:gd name="T9" fmla="*/ 131 h 259"/>
                <a:gd name="T10" fmla="*/ 198 w 244"/>
                <a:gd name="T11" fmla="*/ 233 h 259"/>
                <a:gd name="T12" fmla="*/ 121 w 244"/>
                <a:gd name="T13" fmla="*/ 259 h 259"/>
                <a:gd name="T14" fmla="*/ 163 w 244"/>
                <a:gd name="T15" fmla="*/ 69 h 259"/>
                <a:gd name="T16" fmla="*/ 120 w 244"/>
                <a:gd name="T17" fmla="*/ 51 h 259"/>
                <a:gd name="T18" fmla="*/ 60 w 244"/>
                <a:gd name="T19" fmla="*/ 128 h 259"/>
                <a:gd name="T20" fmla="*/ 121 w 244"/>
                <a:gd name="T21" fmla="*/ 207 h 259"/>
                <a:gd name="T22" fmla="*/ 183 w 244"/>
                <a:gd name="T23" fmla="*/ 136 h 259"/>
                <a:gd name="T24" fmla="*/ 163 w 244"/>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59">
                  <a:moveTo>
                    <a:pt x="121" y="259"/>
                  </a:moveTo>
                  <a:cubicBezTo>
                    <a:pt x="44" y="259"/>
                    <a:pt x="0" y="199"/>
                    <a:pt x="0" y="129"/>
                  </a:cubicBezTo>
                  <a:cubicBezTo>
                    <a:pt x="0" y="63"/>
                    <a:pt x="42" y="0"/>
                    <a:pt x="120" y="0"/>
                  </a:cubicBezTo>
                  <a:cubicBezTo>
                    <a:pt x="134" y="0"/>
                    <a:pt x="150" y="2"/>
                    <a:pt x="165" y="8"/>
                  </a:cubicBezTo>
                  <a:cubicBezTo>
                    <a:pt x="239" y="34"/>
                    <a:pt x="244" y="115"/>
                    <a:pt x="244" y="131"/>
                  </a:cubicBezTo>
                  <a:cubicBezTo>
                    <a:pt x="244" y="174"/>
                    <a:pt x="225" y="212"/>
                    <a:pt x="198" y="233"/>
                  </a:cubicBezTo>
                  <a:cubicBezTo>
                    <a:pt x="174" y="253"/>
                    <a:pt x="146" y="259"/>
                    <a:pt x="121" y="259"/>
                  </a:cubicBezTo>
                  <a:close/>
                  <a:moveTo>
                    <a:pt x="163" y="69"/>
                  </a:moveTo>
                  <a:cubicBezTo>
                    <a:pt x="153" y="58"/>
                    <a:pt x="137" y="51"/>
                    <a:pt x="120" y="51"/>
                  </a:cubicBezTo>
                  <a:cubicBezTo>
                    <a:pt x="83" y="51"/>
                    <a:pt x="60" y="84"/>
                    <a:pt x="60" y="128"/>
                  </a:cubicBezTo>
                  <a:cubicBezTo>
                    <a:pt x="60" y="186"/>
                    <a:pt x="92" y="207"/>
                    <a:pt x="121" y="207"/>
                  </a:cubicBezTo>
                  <a:cubicBezTo>
                    <a:pt x="150" y="207"/>
                    <a:pt x="181" y="187"/>
                    <a:pt x="183" y="136"/>
                  </a:cubicBezTo>
                  <a:cubicBezTo>
                    <a:pt x="184" y="110"/>
                    <a:pt x="177" y="84"/>
                    <a:pt x="163" y="69"/>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1" name="Freeform 29">
              <a:extLst>
                <a:ext uri="{FF2B5EF4-FFF2-40B4-BE49-F238E27FC236}">
                  <a16:creationId xmlns:a16="http://schemas.microsoft.com/office/drawing/2014/main" id="{DC662680-D1BA-106E-D032-7B3C720725B5}"/>
                </a:ext>
              </a:extLst>
            </p:cNvPr>
            <p:cNvSpPr>
              <a:spLocks noEditPoints="1"/>
            </p:cNvSpPr>
            <p:nvPr userDrawn="1"/>
          </p:nvSpPr>
          <p:spPr bwMode="gray">
            <a:xfrm>
              <a:off x="5322" y="151"/>
              <a:ext cx="88" cy="93"/>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5 w 246"/>
                <a:gd name="T13" fmla="*/ 128 h 256"/>
                <a:gd name="T14" fmla="*/ 123 w 246"/>
                <a:gd name="T15" fmla="*/ 231 h 256"/>
                <a:gd name="T16" fmla="*/ 210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7" y="256"/>
                    <a:pt x="0" y="204"/>
                    <a:pt x="0" y="128"/>
                  </a:cubicBezTo>
                  <a:cubicBezTo>
                    <a:pt x="0" y="37"/>
                    <a:pt x="62" y="0"/>
                    <a:pt x="123" y="0"/>
                  </a:cubicBezTo>
                  <a:cubicBezTo>
                    <a:pt x="191" y="0"/>
                    <a:pt x="246" y="46"/>
                    <a:pt x="246" y="126"/>
                  </a:cubicBezTo>
                  <a:cubicBezTo>
                    <a:pt x="246" y="199"/>
                    <a:pt x="203" y="256"/>
                    <a:pt x="122" y="256"/>
                  </a:cubicBezTo>
                  <a:close/>
                  <a:moveTo>
                    <a:pt x="123" y="26"/>
                  </a:moveTo>
                  <a:cubicBezTo>
                    <a:pt x="61" y="26"/>
                    <a:pt x="35" y="73"/>
                    <a:pt x="35" y="128"/>
                  </a:cubicBezTo>
                  <a:cubicBezTo>
                    <a:pt x="35" y="180"/>
                    <a:pt x="60" y="231"/>
                    <a:pt x="123" y="231"/>
                  </a:cubicBezTo>
                  <a:cubicBezTo>
                    <a:pt x="189" y="231"/>
                    <a:pt x="211" y="176"/>
                    <a:pt x="210" y="126"/>
                  </a:cubicBezTo>
                  <a:cubicBezTo>
                    <a:pt x="210" y="67"/>
                    <a:pt x="179" y="26"/>
                    <a:pt x="123" y="26"/>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2" name="Freeform 30">
              <a:extLst>
                <a:ext uri="{FF2B5EF4-FFF2-40B4-BE49-F238E27FC236}">
                  <a16:creationId xmlns:a16="http://schemas.microsoft.com/office/drawing/2014/main" id="{24AD5AC3-C4C7-9B8B-31FF-1DD8EA412927}"/>
                </a:ext>
              </a:extLst>
            </p:cNvPr>
            <p:cNvSpPr>
              <a:spLocks/>
            </p:cNvSpPr>
            <p:nvPr userDrawn="1"/>
          </p:nvSpPr>
          <p:spPr bwMode="gray">
            <a:xfrm>
              <a:off x="5522" y="153"/>
              <a:ext cx="12" cy="89"/>
            </a:xfrm>
            <a:custGeom>
              <a:avLst/>
              <a:gdLst>
                <a:gd name="T0" fmla="*/ 12 w 12"/>
                <a:gd name="T1" fmla="*/ 0 h 89"/>
                <a:gd name="T2" fmla="*/ 12 w 12"/>
                <a:gd name="T3" fmla="*/ 44 h 89"/>
                <a:gd name="T4" fmla="*/ 12 w 12"/>
                <a:gd name="T5" fmla="*/ 89 h 89"/>
                <a:gd name="T6" fmla="*/ 6 w 12"/>
                <a:gd name="T7" fmla="*/ 89 h 89"/>
                <a:gd name="T8" fmla="*/ 0 w 12"/>
                <a:gd name="T9" fmla="*/ 89 h 89"/>
                <a:gd name="T10" fmla="*/ 0 w 12"/>
                <a:gd name="T11" fmla="*/ 44 h 89"/>
                <a:gd name="T12" fmla="*/ 0 w 12"/>
                <a:gd name="T13" fmla="*/ 0 h 89"/>
                <a:gd name="T14" fmla="*/ 6 w 12"/>
                <a:gd name="T15" fmla="*/ 0 h 89"/>
                <a:gd name="T16" fmla="*/ 12 w 12"/>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9">
                  <a:moveTo>
                    <a:pt x="12" y="0"/>
                  </a:moveTo>
                  <a:lnTo>
                    <a:pt x="12" y="44"/>
                  </a:lnTo>
                  <a:lnTo>
                    <a:pt x="12" y="89"/>
                  </a:lnTo>
                  <a:lnTo>
                    <a:pt x="6" y="89"/>
                  </a:lnTo>
                  <a:lnTo>
                    <a:pt x="0" y="89"/>
                  </a:lnTo>
                  <a:lnTo>
                    <a:pt x="0" y="44"/>
                  </a:lnTo>
                  <a:lnTo>
                    <a:pt x="0" y="0"/>
                  </a:lnTo>
                  <a:lnTo>
                    <a:pt x="6" y="0"/>
                  </a:lnTo>
                  <a:lnTo>
                    <a:pt x="12" y="0"/>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3" name="Freeform 31">
              <a:extLst>
                <a:ext uri="{FF2B5EF4-FFF2-40B4-BE49-F238E27FC236}">
                  <a16:creationId xmlns:a16="http://schemas.microsoft.com/office/drawing/2014/main" id="{4DC5A44D-CE90-251B-FB9D-07612A24423B}"/>
                </a:ext>
              </a:extLst>
            </p:cNvPr>
            <p:cNvSpPr>
              <a:spLocks/>
            </p:cNvSpPr>
            <p:nvPr userDrawn="1"/>
          </p:nvSpPr>
          <p:spPr bwMode="gray">
            <a:xfrm>
              <a:off x="5547" y="151"/>
              <a:ext cx="73" cy="93"/>
            </a:xfrm>
            <a:custGeom>
              <a:avLst/>
              <a:gdLst>
                <a:gd name="T0" fmla="*/ 99 w 201"/>
                <a:gd name="T1" fmla="*/ 138 h 257"/>
                <a:gd name="T2" fmla="*/ 12 w 201"/>
                <a:gd name="T3" fmla="*/ 68 h 257"/>
                <a:gd name="T4" fmla="*/ 34 w 201"/>
                <a:gd name="T5" fmla="*/ 21 h 257"/>
                <a:gd name="T6" fmla="*/ 99 w 201"/>
                <a:gd name="T7" fmla="*/ 0 h 257"/>
                <a:gd name="T8" fmla="*/ 165 w 201"/>
                <a:gd name="T9" fmla="*/ 18 h 257"/>
                <a:gd name="T10" fmla="*/ 196 w 201"/>
                <a:gd name="T11" fmla="*/ 76 h 257"/>
                <a:gd name="T12" fmla="*/ 164 w 201"/>
                <a:gd name="T13" fmla="*/ 78 h 257"/>
                <a:gd name="T14" fmla="*/ 144 w 201"/>
                <a:gd name="T15" fmla="*/ 37 h 257"/>
                <a:gd name="T16" fmla="*/ 100 w 201"/>
                <a:gd name="T17" fmla="*/ 25 h 257"/>
                <a:gd name="T18" fmla="*/ 45 w 201"/>
                <a:gd name="T19" fmla="*/ 64 h 257"/>
                <a:gd name="T20" fmla="*/ 93 w 201"/>
                <a:gd name="T21" fmla="*/ 102 h 257"/>
                <a:gd name="T22" fmla="*/ 120 w 201"/>
                <a:gd name="T23" fmla="*/ 109 h 257"/>
                <a:gd name="T24" fmla="*/ 158 w 201"/>
                <a:gd name="T25" fmla="*/ 120 h 257"/>
                <a:gd name="T26" fmla="*/ 201 w 201"/>
                <a:gd name="T27" fmla="*/ 180 h 257"/>
                <a:gd name="T28" fmla="*/ 170 w 201"/>
                <a:gd name="T29" fmla="*/ 239 h 257"/>
                <a:gd name="T30" fmla="*/ 103 w 201"/>
                <a:gd name="T31" fmla="*/ 257 h 257"/>
                <a:gd name="T32" fmla="*/ 0 w 201"/>
                <a:gd name="T33" fmla="*/ 173 h 257"/>
                <a:gd name="T34" fmla="*/ 35 w 201"/>
                <a:gd name="T35" fmla="*/ 168 h 257"/>
                <a:gd name="T36" fmla="*/ 54 w 201"/>
                <a:gd name="T37" fmla="*/ 215 h 257"/>
                <a:gd name="T38" fmla="*/ 105 w 201"/>
                <a:gd name="T39" fmla="*/ 232 h 257"/>
                <a:gd name="T40" fmla="*/ 165 w 201"/>
                <a:gd name="T41" fmla="*/ 183 h 257"/>
                <a:gd name="T42" fmla="*/ 119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3" y="131"/>
                    <a:pt x="12" y="119"/>
                    <a:pt x="12" y="68"/>
                  </a:cubicBezTo>
                  <a:cubicBezTo>
                    <a:pt x="12" y="44"/>
                    <a:pt x="25" y="29"/>
                    <a:pt x="34" y="21"/>
                  </a:cubicBezTo>
                  <a:cubicBezTo>
                    <a:pt x="56" y="2"/>
                    <a:pt x="82" y="0"/>
                    <a:pt x="99" y="0"/>
                  </a:cubicBezTo>
                  <a:cubicBezTo>
                    <a:pt x="117" y="0"/>
                    <a:pt x="143" y="2"/>
                    <a:pt x="165" y="18"/>
                  </a:cubicBezTo>
                  <a:cubicBezTo>
                    <a:pt x="189" y="36"/>
                    <a:pt x="194" y="61"/>
                    <a:pt x="196" y="76"/>
                  </a:cubicBezTo>
                  <a:cubicBezTo>
                    <a:pt x="164" y="78"/>
                    <a:pt x="164" y="78"/>
                    <a:pt x="164" y="78"/>
                  </a:cubicBezTo>
                  <a:cubicBezTo>
                    <a:pt x="163" y="70"/>
                    <a:pt x="162" y="51"/>
                    <a:pt x="144" y="37"/>
                  </a:cubicBezTo>
                  <a:cubicBezTo>
                    <a:pt x="131" y="28"/>
                    <a:pt x="116" y="25"/>
                    <a:pt x="100" y="25"/>
                  </a:cubicBezTo>
                  <a:cubicBezTo>
                    <a:pt x="71" y="25"/>
                    <a:pt x="45" y="38"/>
                    <a:pt x="45" y="64"/>
                  </a:cubicBezTo>
                  <a:cubicBezTo>
                    <a:pt x="45" y="91"/>
                    <a:pt x="72" y="97"/>
                    <a:pt x="93" y="102"/>
                  </a:cubicBezTo>
                  <a:cubicBezTo>
                    <a:pt x="120" y="109"/>
                    <a:pt x="120" y="109"/>
                    <a:pt x="120" y="109"/>
                  </a:cubicBezTo>
                  <a:cubicBezTo>
                    <a:pt x="139" y="113"/>
                    <a:pt x="149" y="115"/>
                    <a:pt x="158" y="120"/>
                  </a:cubicBezTo>
                  <a:cubicBezTo>
                    <a:pt x="195" y="135"/>
                    <a:pt x="201" y="164"/>
                    <a:pt x="201" y="180"/>
                  </a:cubicBezTo>
                  <a:cubicBezTo>
                    <a:pt x="201" y="203"/>
                    <a:pt x="191" y="225"/>
                    <a:pt x="170" y="239"/>
                  </a:cubicBezTo>
                  <a:cubicBezTo>
                    <a:pt x="146" y="255"/>
                    <a:pt x="118" y="257"/>
                    <a:pt x="103" y="257"/>
                  </a:cubicBezTo>
                  <a:cubicBezTo>
                    <a:pt x="81" y="257"/>
                    <a:pt x="5" y="253"/>
                    <a:pt x="0" y="173"/>
                  </a:cubicBezTo>
                  <a:cubicBezTo>
                    <a:pt x="35" y="168"/>
                    <a:pt x="35" y="168"/>
                    <a:pt x="35" y="168"/>
                  </a:cubicBezTo>
                  <a:cubicBezTo>
                    <a:pt x="35" y="178"/>
                    <a:pt x="36" y="199"/>
                    <a:pt x="54" y="215"/>
                  </a:cubicBezTo>
                  <a:cubicBezTo>
                    <a:pt x="68" y="227"/>
                    <a:pt x="87" y="232"/>
                    <a:pt x="105" y="232"/>
                  </a:cubicBezTo>
                  <a:cubicBezTo>
                    <a:pt x="139" y="232"/>
                    <a:pt x="165" y="215"/>
                    <a:pt x="165" y="183"/>
                  </a:cubicBezTo>
                  <a:cubicBezTo>
                    <a:pt x="165" y="154"/>
                    <a:pt x="143" y="147"/>
                    <a:pt x="119" y="142"/>
                  </a:cubicBezTo>
                  <a:lnTo>
                    <a:pt x="99" y="138"/>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4" name="Freeform 32">
              <a:extLst>
                <a:ext uri="{FF2B5EF4-FFF2-40B4-BE49-F238E27FC236}">
                  <a16:creationId xmlns:a16="http://schemas.microsoft.com/office/drawing/2014/main" id="{BF32F166-69C5-E6DC-5C58-55DF758B9B57}"/>
                </a:ext>
              </a:extLst>
            </p:cNvPr>
            <p:cNvSpPr>
              <a:spLocks/>
            </p:cNvSpPr>
            <p:nvPr userDrawn="1"/>
          </p:nvSpPr>
          <p:spPr bwMode="gray">
            <a:xfrm>
              <a:off x="5423" y="151"/>
              <a:ext cx="81" cy="93"/>
            </a:xfrm>
            <a:custGeom>
              <a:avLst/>
              <a:gdLst>
                <a:gd name="T0" fmla="*/ 0 w 224"/>
                <a:gd name="T1" fmla="*/ 128 h 256"/>
                <a:gd name="T2" fmla="*/ 127 w 224"/>
                <a:gd name="T3" fmla="*/ 0 h 256"/>
                <a:gd name="T4" fmla="*/ 223 w 224"/>
                <a:gd name="T5" fmla="*/ 46 h 256"/>
                <a:gd name="T6" fmla="*/ 198 w 224"/>
                <a:gd name="T7" fmla="*/ 61 h 256"/>
                <a:gd name="T8" fmla="*/ 127 w 224"/>
                <a:gd name="T9" fmla="*/ 27 h 256"/>
                <a:gd name="T10" fmla="*/ 32 w 224"/>
                <a:gd name="T11" fmla="*/ 128 h 256"/>
                <a:gd name="T12" fmla="*/ 127 w 224"/>
                <a:gd name="T13" fmla="*/ 228 h 256"/>
                <a:gd name="T14" fmla="*/ 194 w 224"/>
                <a:gd name="T15" fmla="*/ 202 h 256"/>
                <a:gd name="T16" fmla="*/ 194 w 224"/>
                <a:gd name="T17" fmla="*/ 148 h 256"/>
                <a:gd name="T18" fmla="*/ 124 w 224"/>
                <a:gd name="T19" fmla="*/ 148 h 256"/>
                <a:gd name="T20" fmla="*/ 124 w 224"/>
                <a:gd name="T21" fmla="*/ 121 h 256"/>
                <a:gd name="T22" fmla="*/ 224 w 224"/>
                <a:gd name="T23" fmla="*/ 121 h 256"/>
                <a:gd name="T24" fmla="*/ 224 w 224"/>
                <a:gd name="T25" fmla="*/ 213 h 256"/>
                <a:gd name="T26" fmla="*/ 127 w 224"/>
                <a:gd name="T27" fmla="*/ 256 h 256"/>
                <a:gd name="T28" fmla="*/ 0 w 224"/>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56">
                  <a:moveTo>
                    <a:pt x="0" y="128"/>
                  </a:moveTo>
                  <a:cubicBezTo>
                    <a:pt x="0" y="51"/>
                    <a:pt x="56" y="0"/>
                    <a:pt x="127" y="0"/>
                  </a:cubicBezTo>
                  <a:cubicBezTo>
                    <a:pt x="171" y="0"/>
                    <a:pt x="201" y="19"/>
                    <a:pt x="223" y="46"/>
                  </a:cubicBezTo>
                  <a:cubicBezTo>
                    <a:pt x="198" y="61"/>
                    <a:pt x="198" y="61"/>
                    <a:pt x="198" y="61"/>
                  </a:cubicBezTo>
                  <a:cubicBezTo>
                    <a:pt x="183" y="41"/>
                    <a:pt x="157" y="27"/>
                    <a:pt x="127" y="27"/>
                  </a:cubicBezTo>
                  <a:cubicBezTo>
                    <a:pt x="73" y="27"/>
                    <a:pt x="32" y="69"/>
                    <a:pt x="32" y="128"/>
                  </a:cubicBezTo>
                  <a:cubicBezTo>
                    <a:pt x="32" y="186"/>
                    <a:pt x="73" y="228"/>
                    <a:pt x="127" y="228"/>
                  </a:cubicBezTo>
                  <a:cubicBezTo>
                    <a:pt x="157" y="228"/>
                    <a:pt x="181" y="214"/>
                    <a:pt x="194" y="202"/>
                  </a:cubicBezTo>
                  <a:cubicBezTo>
                    <a:pt x="194" y="148"/>
                    <a:pt x="194" y="148"/>
                    <a:pt x="194" y="148"/>
                  </a:cubicBezTo>
                  <a:cubicBezTo>
                    <a:pt x="124" y="148"/>
                    <a:pt x="124" y="148"/>
                    <a:pt x="124" y="148"/>
                  </a:cubicBezTo>
                  <a:cubicBezTo>
                    <a:pt x="124" y="121"/>
                    <a:pt x="124" y="121"/>
                    <a:pt x="124" y="121"/>
                  </a:cubicBezTo>
                  <a:cubicBezTo>
                    <a:pt x="224" y="121"/>
                    <a:pt x="224" y="121"/>
                    <a:pt x="224" y="121"/>
                  </a:cubicBezTo>
                  <a:cubicBezTo>
                    <a:pt x="224" y="213"/>
                    <a:pt x="224" y="213"/>
                    <a:pt x="224" y="213"/>
                  </a:cubicBezTo>
                  <a:cubicBezTo>
                    <a:pt x="201" y="239"/>
                    <a:pt x="167" y="256"/>
                    <a:pt x="127" y="256"/>
                  </a:cubicBezTo>
                  <a:cubicBezTo>
                    <a:pt x="56" y="256"/>
                    <a:pt x="0" y="205"/>
                    <a:pt x="0" y="128"/>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5" name="Freeform 33">
              <a:extLst>
                <a:ext uri="{FF2B5EF4-FFF2-40B4-BE49-F238E27FC236}">
                  <a16:creationId xmlns:a16="http://schemas.microsoft.com/office/drawing/2014/main" id="{1ED9A2FC-EADD-558C-A60D-1936C1C9D713}"/>
                </a:ext>
              </a:extLst>
            </p:cNvPr>
            <p:cNvSpPr>
              <a:spLocks/>
            </p:cNvSpPr>
            <p:nvPr userDrawn="1"/>
          </p:nvSpPr>
          <p:spPr bwMode="gray">
            <a:xfrm>
              <a:off x="5260" y="153"/>
              <a:ext cx="58" cy="89"/>
            </a:xfrm>
            <a:custGeom>
              <a:avLst/>
              <a:gdLst>
                <a:gd name="T0" fmla="*/ 12 w 58"/>
                <a:gd name="T1" fmla="*/ 78 h 89"/>
                <a:gd name="T2" fmla="*/ 58 w 58"/>
                <a:gd name="T3" fmla="*/ 78 h 89"/>
                <a:gd name="T4" fmla="*/ 58 w 58"/>
                <a:gd name="T5" fmla="*/ 89 h 89"/>
                <a:gd name="T6" fmla="*/ 0 w 58"/>
                <a:gd name="T7" fmla="*/ 89 h 89"/>
                <a:gd name="T8" fmla="*/ 0 w 58"/>
                <a:gd name="T9" fmla="*/ 0 h 89"/>
                <a:gd name="T10" fmla="*/ 12 w 58"/>
                <a:gd name="T11" fmla="*/ 0 h 89"/>
                <a:gd name="T12" fmla="*/ 12 w 58"/>
                <a:gd name="T13" fmla="*/ 78 h 89"/>
              </a:gdLst>
              <a:ahLst/>
              <a:cxnLst>
                <a:cxn ang="0">
                  <a:pos x="T0" y="T1"/>
                </a:cxn>
                <a:cxn ang="0">
                  <a:pos x="T2" y="T3"/>
                </a:cxn>
                <a:cxn ang="0">
                  <a:pos x="T4" y="T5"/>
                </a:cxn>
                <a:cxn ang="0">
                  <a:pos x="T6" y="T7"/>
                </a:cxn>
                <a:cxn ang="0">
                  <a:pos x="T8" y="T9"/>
                </a:cxn>
                <a:cxn ang="0">
                  <a:pos x="T10" y="T11"/>
                </a:cxn>
                <a:cxn ang="0">
                  <a:pos x="T12" y="T13"/>
                </a:cxn>
              </a:cxnLst>
              <a:rect l="0" t="0" r="r" b="b"/>
              <a:pathLst>
                <a:path w="58" h="89">
                  <a:moveTo>
                    <a:pt x="12" y="78"/>
                  </a:moveTo>
                  <a:lnTo>
                    <a:pt x="58" y="78"/>
                  </a:lnTo>
                  <a:lnTo>
                    <a:pt x="58" y="89"/>
                  </a:lnTo>
                  <a:lnTo>
                    <a:pt x="0" y="89"/>
                  </a:lnTo>
                  <a:lnTo>
                    <a:pt x="0" y="0"/>
                  </a:lnTo>
                  <a:lnTo>
                    <a:pt x="12" y="0"/>
                  </a:lnTo>
                  <a:lnTo>
                    <a:pt x="12" y="78"/>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6" name="Freeform 34">
              <a:extLst>
                <a:ext uri="{FF2B5EF4-FFF2-40B4-BE49-F238E27FC236}">
                  <a16:creationId xmlns:a16="http://schemas.microsoft.com/office/drawing/2014/main" id="{D09011B1-5476-A6CB-5232-7EB56B8F21AE}"/>
                </a:ext>
              </a:extLst>
            </p:cNvPr>
            <p:cNvSpPr>
              <a:spLocks noEditPoints="1"/>
            </p:cNvSpPr>
            <p:nvPr userDrawn="1"/>
          </p:nvSpPr>
          <p:spPr bwMode="gray">
            <a:xfrm>
              <a:off x="5632" y="152"/>
              <a:ext cx="22" cy="21"/>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5 h 60"/>
                <a:gd name="T12" fmla="*/ 5 w 60"/>
                <a:gd name="T13" fmla="*/ 30 h 60"/>
                <a:gd name="T14" fmla="*/ 30 w 60"/>
                <a:gd name="T15" fmla="*/ 55 h 60"/>
                <a:gd name="T16" fmla="*/ 55 w 60"/>
                <a:gd name="T17" fmla="*/ 30 h 60"/>
                <a:gd name="T18" fmla="*/ 30 w 60"/>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4"/>
                    <a:pt x="60" y="30"/>
                  </a:cubicBezTo>
                  <a:cubicBezTo>
                    <a:pt x="60" y="47"/>
                    <a:pt x="46" y="60"/>
                    <a:pt x="30" y="60"/>
                  </a:cubicBezTo>
                  <a:close/>
                  <a:moveTo>
                    <a:pt x="30" y="5"/>
                  </a:moveTo>
                  <a:cubicBezTo>
                    <a:pt x="16" y="5"/>
                    <a:pt x="5" y="16"/>
                    <a:pt x="5" y="30"/>
                  </a:cubicBezTo>
                  <a:cubicBezTo>
                    <a:pt x="4" y="44"/>
                    <a:pt x="16" y="55"/>
                    <a:pt x="30" y="55"/>
                  </a:cubicBezTo>
                  <a:cubicBezTo>
                    <a:pt x="44" y="55"/>
                    <a:pt x="55" y="44"/>
                    <a:pt x="55" y="30"/>
                  </a:cubicBezTo>
                  <a:cubicBezTo>
                    <a:pt x="55" y="16"/>
                    <a:pt x="44" y="5"/>
                    <a:pt x="30" y="5"/>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67" name="Freeform 35">
              <a:extLst>
                <a:ext uri="{FF2B5EF4-FFF2-40B4-BE49-F238E27FC236}">
                  <a16:creationId xmlns:a16="http://schemas.microsoft.com/office/drawing/2014/main" id="{5F556085-8607-E5ED-1471-6D59D71D2495}"/>
                </a:ext>
              </a:extLst>
            </p:cNvPr>
            <p:cNvSpPr>
              <a:spLocks noEditPoints="1"/>
            </p:cNvSpPr>
            <p:nvPr userDrawn="1"/>
          </p:nvSpPr>
          <p:spPr bwMode="gray">
            <a:xfrm>
              <a:off x="5639" y="156"/>
              <a:ext cx="9" cy="12"/>
            </a:xfrm>
            <a:custGeom>
              <a:avLst/>
              <a:gdLst>
                <a:gd name="T0" fmla="*/ 0 w 26"/>
                <a:gd name="T1" fmla="*/ 0 h 33"/>
                <a:gd name="T2" fmla="*/ 11 w 26"/>
                <a:gd name="T3" fmla="*/ 0 h 33"/>
                <a:gd name="T4" fmla="*/ 21 w 26"/>
                <a:gd name="T5" fmla="*/ 2 h 33"/>
                <a:gd name="T6" fmla="*/ 25 w 26"/>
                <a:gd name="T7" fmla="*/ 11 h 33"/>
                <a:gd name="T8" fmla="*/ 19 w 26"/>
                <a:gd name="T9" fmla="*/ 20 h 33"/>
                <a:gd name="T10" fmla="*/ 26 w 26"/>
                <a:gd name="T11" fmla="*/ 33 h 33"/>
                <a:gd name="T12" fmla="*/ 19 w 26"/>
                <a:gd name="T13" fmla="*/ 33 h 33"/>
                <a:gd name="T14" fmla="*/ 12 w 26"/>
                <a:gd name="T15" fmla="*/ 21 h 33"/>
                <a:gd name="T16" fmla="*/ 7 w 26"/>
                <a:gd name="T17" fmla="*/ 21 h 33"/>
                <a:gd name="T18" fmla="*/ 7 w 26"/>
                <a:gd name="T19" fmla="*/ 33 h 33"/>
                <a:gd name="T20" fmla="*/ 0 w 26"/>
                <a:gd name="T21" fmla="*/ 33 h 33"/>
                <a:gd name="T22" fmla="*/ 0 w 26"/>
                <a:gd name="T23" fmla="*/ 0 h 33"/>
                <a:gd name="T24" fmla="*/ 7 w 26"/>
                <a:gd name="T25" fmla="*/ 5 h 33"/>
                <a:gd name="T26" fmla="*/ 7 w 26"/>
                <a:gd name="T27" fmla="*/ 16 h 33"/>
                <a:gd name="T28" fmla="*/ 9 w 26"/>
                <a:gd name="T29" fmla="*/ 16 h 33"/>
                <a:gd name="T30" fmla="*/ 13 w 26"/>
                <a:gd name="T31" fmla="*/ 16 h 33"/>
                <a:gd name="T32" fmla="*/ 19 w 26"/>
                <a:gd name="T33" fmla="*/ 11 h 33"/>
                <a:gd name="T34" fmla="*/ 16 w 26"/>
                <a:gd name="T35" fmla="*/ 6 h 33"/>
                <a:gd name="T36" fmla="*/ 10 w 26"/>
                <a:gd name="T37" fmla="*/ 5 h 33"/>
                <a:gd name="T38" fmla="*/ 7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6" y="0"/>
                    <a:pt x="19" y="0"/>
                    <a:pt x="21" y="2"/>
                  </a:cubicBezTo>
                  <a:cubicBezTo>
                    <a:pt x="24" y="4"/>
                    <a:pt x="25" y="7"/>
                    <a:pt x="25" y="11"/>
                  </a:cubicBezTo>
                  <a:cubicBezTo>
                    <a:pt x="25" y="17"/>
                    <a:pt x="21" y="19"/>
                    <a:pt x="19" y="20"/>
                  </a:cubicBezTo>
                  <a:cubicBezTo>
                    <a:pt x="26" y="33"/>
                    <a:pt x="26" y="33"/>
                    <a:pt x="26" y="33"/>
                  </a:cubicBezTo>
                  <a:cubicBezTo>
                    <a:pt x="19" y="33"/>
                    <a:pt x="19" y="33"/>
                    <a:pt x="19" y="33"/>
                  </a:cubicBezTo>
                  <a:cubicBezTo>
                    <a:pt x="12" y="21"/>
                    <a:pt x="12" y="21"/>
                    <a:pt x="12" y="21"/>
                  </a:cubicBezTo>
                  <a:cubicBezTo>
                    <a:pt x="7" y="21"/>
                    <a:pt x="7" y="21"/>
                    <a:pt x="7" y="21"/>
                  </a:cubicBezTo>
                  <a:cubicBezTo>
                    <a:pt x="7" y="33"/>
                    <a:pt x="7" y="33"/>
                    <a:pt x="7" y="33"/>
                  </a:cubicBezTo>
                  <a:cubicBezTo>
                    <a:pt x="0" y="33"/>
                    <a:pt x="0" y="33"/>
                    <a:pt x="0" y="33"/>
                  </a:cubicBezTo>
                  <a:lnTo>
                    <a:pt x="0" y="0"/>
                  </a:lnTo>
                  <a:close/>
                  <a:moveTo>
                    <a:pt x="7" y="5"/>
                  </a:moveTo>
                  <a:cubicBezTo>
                    <a:pt x="7" y="16"/>
                    <a:pt x="7" y="16"/>
                    <a:pt x="7" y="16"/>
                  </a:cubicBezTo>
                  <a:cubicBezTo>
                    <a:pt x="9" y="16"/>
                    <a:pt x="9" y="16"/>
                    <a:pt x="9" y="16"/>
                  </a:cubicBezTo>
                  <a:cubicBezTo>
                    <a:pt x="11" y="16"/>
                    <a:pt x="12" y="16"/>
                    <a:pt x="13" y="16"/>
                  </a:cubicBezTo>
                  <a:cubicBezTo>
                    <a:pt x="14" y="16"/>
                    <a:pt x="19" y="15"/>
                    <a:pt x="19" y="11"/>
                  </a:cubicBezTo>
                  <a:cubicBezTo>
                    <a:pt x="19" y="10"/>
                    <a:pt x="19" y="7"/>
                    <a:pt x="16" y="6"/>
                  </a:cubicBezTo>
                  <a:cubicBezTo>
                    <a:pt x="15" y="5"/>
                    <a:pt x="13" y="5"/>
                    <a:pt x="10" y="5"/>
                  </a:cubicBezTo>
                  <a:lnTo>
                    <a:pt x="7" y="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grpSp>
    </p:spTree>
    <p:extLst>
      <p:ext uri="{BB962C8B-B14F-4D97-AF65-F5344CB8AC3E}">
        <p14:creationId xmlns:p14="http://schemas.microsoft.com/office/powerpoint/2010/main" val="180600303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Narrow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1" y="1333502"/>
            <a:ext cx="4838700" cy="2133599"/>
          </a:xfrm>
        </p:spPr>
        <p:txBody>
          <a:bodyPr rIns="182880"/>
          <a:lstStyle>
            <a:lvl1pPr>
              <a:lnSpc>
                <a:spcPct val="85000"/>
              </a:lnSpc>
              <a:defRPr sz="4000" b="1" i="0">
                <a:solidFill>
                  <a:srgbClr val="202020"/>
                </a:solidFill>
                <a:latin typeface="Metropolis" pitchFamily="2" charset="77"/>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8" name="Text Placeholder 5">
            <a:extLst>
              <a:ext uri="{FF2B5EF4-FFF2-40B4-BE49-F238E27FC236}">
                <a16:creationId xmlns:a16="http://schemas.microsoft.com/office/drawing/2014/main" id="{FB31DA3A-C533-F01D-E0F9-48BD2444487B}"/>
              </a:ext>
            </a:extLst>
          </p:cNvPr>
          <p:cNvSpPr>
            <a:spLocks noGrp="1"/>
          </p:cNvSpPr>
          <p:nvPr>
            <p:ph type="body" sz="quarter" idx="11" hasCustomPrompt="1"/>
          </p:nvPr>
        </p:nvSpPr>
        <p:spPr>
          <a:xfrm>
            <a:off x="6096001" y="1333502"/>
            <a:ext cx="4838699" cy="2133599"/>
          </a:xfrm>
        </p:spPr>
        <p:txBody>
          <a:bodyPr/>
          <a:lstStyle>
            <a:lvl1pPr marL="685783" indent="-685783">
              <a:lnSpc>
                <a:spcPct val="80000"/>
              </a:lnSpc>
              <a:defRPr sz="5400" b="1" i="0">
                <a:solidFill>
                  <a:srgbClr val="002722"/>
                </a:solidFill>
                <a:latin typeface="Metropolis" pitchFamily="2" charset="77"/>
              </a:defRPr>
            </a:lvl1pPr>
            <a:lvl2pPr marL="285744" indent="-285744">
              <a:lnSpc>
                <a:spcPct val="80000"/>
              </a:lnSpc>
              <a:spcAft>
                <a:spcPts val="1800"/>
              </a:spcAft>
              <a:defRPr lang="en-US" sz="1700" b="1" i="0" kern="1200" cap="none" spc="31" baseline="0" dirty="0" smtClean="0">
                <a:solidFill>
                  <a:srgbClr val="187770"/>
                </a:solidFill>
                <a:latin typeface="Metropolis" pitchFamily="2" charset="77"/>
                <a:ea typeface="Source Sans Pro" panose="020B0503030403020204" pitchFamily="34" charset="0"/>
                <a:cs typeface="+mn-cs"/>
              </a:defRPr>
            </a:lvl2pPr>
            <a:lvl3pPr>
              <a:lnSpc>
                <a:spcPct val="110000"/>
              </a:lnSpc>
              <a:spcAft>
                <a:spcPts val="1400"/>
              </a:spcAft>
              <a:defRPr lang="en-US" sz="1500" b="0" i="0" kern="100" spc="0" baseline="0" dirty="0" smtClean="0">
                <a:solidFill>
                  <a:srgbClr val="202020"/>
                </a:solidFill>
                <a:latin typeface="Metropolis" pitchFamily="2" charset="77"/>
                <a:ea typeface="Source Sans Pro Light" panose="020B0403030403020204" pitchFamily="34" charset="0"/>
                <a:cs typeface="+mn-cs"/>
              </a:defRPr>
            </a:lvl3pPr>
          </a:lstStyle>
          <a:p>
            <a:pPr marL="0" lvl="1" indent="0" algn="l" defTabSz="914377" rtl="0" eaLnBrk="1" latinLnBrk="0" hangingPunct="1">
              <a:lnSpc>
                <a:spcPct val="80000"/>
              </a:lnSpc>
              <a:spcBef>
                <a:spcPts val="0"/>
              </a:spcBef>
              <a:spcAft>
                <a:spcPts val="1200"/>
              </a:spcAft>
              <a:buFont typeface="CiscoSansTT ExtraLight" panose="020B0303020201020303" pitchFamily="34" charset="0"/>
              <a:buChar char="​"/>
              <a:tabLst/>
            </a:pPr>
            <a:r>
              <a:rPr lang="en-US" err="1"/>
              <a:t>Subheadline</a:t>
            </a:r>
            <a:endParaRPr lang="en-US"/>
          </a:p>
          <a:p>
            <a:pPr marL="0" lvl="2" indent="0" algn="l" defTabSz="914377" rtl="0" eaLnBrk="1" latinLnBrk="0" hangingPunct="1">
              <a:lnSpc>
                <a:spcPct val="120000"/>
              </a:lnSpc>
              <a:spcBef>
                <a:spcPts val="0"/>
              </a:spcBef>
              <a:spcAft>
                <a:spcPts val="800"/>
              </a:spcAft>
              <a:buSzPct val="100000"/>
              <a:buFont typeface="Arial" panose="020B0604020202020204" pitchFamily="34" charset="0"/>
              <a:buChar char="​"/>
              <a:tabLst/>
            </a:pPr>
            <a:r>
              <a:rPr lang="en-US"/>
              <a:t>Body</a:t>
            </a:r>
          </a:p>
        </p:txBody>
      </p:sp>
      <p:cxnSp>
        <p:nvCxnSpPr>
          <p:cNvPr id="33" name="Straight Connector 32">
            <a:extLst>
              <a:ext uri="{FF2B5EF4-FFF2-40B4-BE49-F238E27FC236}">
                <a16:creationId xmlns:a16="http://schemas.microsoft.com/office/drawing/2014/main" id="{3CB75A6E-2BAA-748B-C1DD-568AF4C26A2C}"/>
              </a:ext>
            </a:extLst>
          </p:cNvPr>
          <p:cNvCxnSpPr/>
          <p:nvPr userDrawn="1"/>
        </p:nvCxnSpPr>
        <p:spPr bwMode="gray">
          <a:xfrm>
            <a:off x="2063398" y="384898"/>
            <a:ext cx="0" cy="288561"/>
          </a:xfrm>
          <a:prstGeom prst="line">
            <a:avLst/>
          </a:prstGeom>
          <a:noFill/>
          <a:ln w="3175" cap="flat" cmpd="sng" algn="ctr">
            <a:solidFill>
              <a:srgbClr val="000000"/>
            </a:solidFill>
            <a:prstDash val="solid"/>
          </a:ln>
          <a:effectLst/>
        </p:spPr>
      </p:cxnSp>
      <p:sp>
        <p:nvSpPr>
          <p:cNvPr id="34" name="TextBox 33">
            <a:extLst>
              <a:ext uri="{FF2B5EF4-FFF2-40B4-BE49-F238E27FC236}">
                <a16:creationId xmlns:a16="http://schemas.microsoft.com/office/drawing/2014/main" id="{A28638CF-0CE7-41DE-7F3D-2F759B0B9D9B}"/>
              </a:ext>
            </a:extLst>
          </p:cNvPr>
          <p:cNvSpPr txBox="1"/>
          <p:nvPr userDrawn="1"/>
        </p:nvSpPr>
        <p:spPr>
          <a:xfrm>
            <a:off x="2186961" y="410139"/>
            <a:ext cx="781945" cy="238079"/>
          </a:xfrm>
          <a:prstGeom prst="rect">
            <a:avLst/>
          </a:prstGeom>
          <a:noFill/>
          <a:ln>
            <a:noFill/>
          </a:ln>
        </p:spPr>
        <p:txBody>
          <a:bodyPr wrap="none" lIns="0" tIns="0" rIns="0" bIns="0" rtlCol="0" anchor="ctr">
            <a:spAutoFit/>
          </a:bodyPr>
          <a:lstStyle/>
          <a:p>
            <a:pPr>
              <a:lnSpc>
                <a:spcPct val="120000"/>
              </a:lnSpc>
              <a:spcAft>
                <a:spcPts val="1200"/>
              </a:spcAft>
            </a:pPr>
            <a:r>
              <a:rPr lang="en-US" sz="1400" kern="100" spc="120">
                <a:solidFill>
                  <a:srgbClr val="1B4D4A"/>
                </a:solidFill>
                <a:latin typeface="Metropolis" pitchFamily="2" charset="77"/>
                <a:ea typeface="Source Sans Pro Light" panose="020B0403030403020204" pitchFamily="34" charset="0"/>
                <a:cs typeface="Arial" panose="020B0604020202020204" pitchFamily="34" charset="0"/>
              </a:rPr>
              <a:t>Mobility</a:t>
            </a:r>
            <a:endParaRPr lang="en-US" sz="1300" kern="100" spc="120">
              <a:solidFill>
                <a:srgbClr val="1B4D4A"/>
              </a:solidFill>
              <a:latin typeface="Metropolis" pitchFamily="2" charset="77"/>
              <a:ea typeface="Source Sans Pro Light" panose="020B0403030403020204" pitchFamily="34" charset="0"/>
              <a:cs typeface="Arial" panose="020B0604020202020204" pitchFamily="34" charset="0"/>
            </a:endParaRPr>
          </a:p>
        </p:txBody>
      </p:sp>
      <p:grpSp>
        <p:nvGrpSpPr>
          <p:cNvPr id="35" name="Group 21">
            <a:extLst>
              <a:ext uri="{FF2B5EF4-FFF2-40B4-BE49-F238E27FC236}">
                <a16:creationId xmlns:a16="http://schemas.microsoft.com/office/drawing/2014/main" id="{FE23CE06-41FA-5E4C-23A6-5D422D1D8AF8}"/>
              </a:ext>
            </a:extLst>
          </p:cNvPr>
          <p:cNvGrpSpPr>
            <a:grpSpLocks noChangeAspect="1"/>
          </p:cNvGrpSpPr>
          <p:nvPr userDrawn="1"/>
        </p:nvGrpSpPr>
        <p:grpSpPr bwMode="gray">
          <a:xfrm>
            <a:off x="435266" y="384897"/>
            <a:ext cx="1540749" cy="288562"/>
            <a:chOff x="4773" y="115"/>
            <a:chExt cx="881" cy="165"/>
          </a:xfrm>
        </p:grpSpPr>
        <p:sp>
          <p:nvSpPr>
            <p:cNvPr id="36" name="AutoShape 20">
              <a:extLst>
                <a:ext uri="{FF2B5EF4-FFF2-40B4-BE49-F238E27FC236}">
                  <a16:creationId xmlns:a16="http://schemas.microsoft.com/office/drawing/2014/main" id="{1BB158E1-F206-7286-E01C-F88D004B00EB}"/>
                </a:ext>
              </a:extLst>
            </p:cNvPr>
            <p:cNvSpPr>
              <a:spLocks noChangeAspect="1" noChangeArrowheads="1" noTextEdit="1"/>
            </p:cNvSpPr>
            <p:nvPr userDrawn="1"/>
          </p:nvSpPr>
          <p:spPr bwMode="gray">
            <a:xfrm>
              <a:off x="4773" y="115"/>
              <a:ext cx="88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37" name="Freeform 22">
              <a:extLst>
                <a:ext uri="{FF2B5EF4-FFF2-40B4-BE49-F238E27FC236}">
                  <a16:creationId xmlns:a16="http://schemas.microsoft.com/office/drawing/2014/main" id="{5721289D-9CA6-5D2C-FF04-DC0EC9B8296F}"/>
                </a:ext>
              </a:extLst>
            </p:cNvPr>
            <p:cNvSpPr>
              <a:spLocks/>
            </p:cNvSpPr>
            <p:nvPr userDrawn="1"/>
          </p:nvSpPr>
          <p:spPr bwMode="gray">
            <a:xfrm>
              <a:off x="4899" y="197"/>
              <a:ext cx="43" cy="77"/>
            </a:xfrm>
            <a:custGeom>
              <a:avLst/>
              <a:gdLst>
                <a:gd name="T0" fmla="*/ 38 w 119"/>
                <a:gd name="T1" fmla="*/ 20 h 212"/>
                <a:gd name="T2" fmla="*/ 33 w 119"/>
                <a:gd name="T3" fmla="*/ 113 h 212"/>
                <a:gd name="T4" fmla="*/ 0 w 119"/>
                <a:gd name="T5" fmla="*/ 212 h 212"/>
                <a:gd name="T6" fmla="*/ 119 w 119"/>
                <a:gd name="T7" fmla="*/ 16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6" y="47"/>
                    <a:pt x="20" y="89"/>
                    <a:pt x="33" y="113"/>
                  </a:cubicBezTo>
                  <a:cubicBezTo>
                    <a:pt x="49" y="143"/>
                    <a:pt x="28" y="187"/>
                    <a:pt x="0" y="212"/>
                  </a:cubicBezTo>
                  <a:cubicBezTo>
                    <a:pt x="69" y="173"/>
                    <a:pt x="116" y="100"/>
                    <a:pt x="119" y="16"/>
                  </a:cubicBezTo>
                  <a:cubicBezTo>
                    <a:pt x="97" y="1"/>
                    <a:pt x="61"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38" name="Freeform 23">
              <a:extLst>
                <a:ext uri="{FF2B5EF4-FFF2-40B4-BE49-F238E27FC236}">
                  <a16:creationId xmlns:a16="http://schemas.microsoft.com/office/drawing/2014/main" id="{823E874D-57B0-7402-BF45-4AEABF60B7F3}"/>
                </a:ext>
              </a:extLst>
            </p:cNvPr>
            <p:cNvSpPr>
              <a:spLocks/>
            </p:cNvSpPr>
            <p:nvPr userDrawn="1"/>
          </p:nvSpPr>
          <p:spPr bwMode="gray">
            <a:xfrm>
              <a:off x="4804" y="215"/>
              <a:ext cx="62" cy="65"/>
            </a:xfrm>
            <a:custGeom>
              <a:avLst/>
              <a:gdLst>
                <a:gd name="T0" fmla="*/ 139 w 173"/>
                <a:gd name="T1" fmla="*/ 39 h 178"/>
                <a:gd name="T2" fmla="*/ 27 w 173"/>
                <a:gd name="T3" fmla="*/ 50 h 178"/>
                <a:gd name="T4" fmla="*/ 89 w 173"/>
                <a:gd name="T5" fmla="*/ 104 h 178"/>
                <a:gd name="T6" fmla="*/ 127 w 173"/>
                <a:gd name="T7" fmla="*/ 178 h 178"/>
                <a:gd name="T8" fmla="*/ 139 w 173"/>
                <a:gd name="T9" fmla="*/ 39 h 178"/>
              </a:gdLst>
              <a:ahLst/>
              <a:cxnLst>
                <a:cxn ang="0">
                  <a:pos x="T0" y="T1"/>
                </a:cxn>
                <a:cxn ang="0">
                  <a:pos x="T2" y="T3"/>
                </a:cxn>
                <a:cxn ang="0">
                  <a:pos x="T4" y="T5"/>
                </a:cxn>
                <a:cxn ang="0">
                  <a:pos x="T6" y="T7"/>
                </a:cxn>
                <a:cxn ang="0">
                  <a:pos x="T8" y="T9"/>
                </a:cxn>
              </a:cxnLst>
              <a:rect l="0" t="0" r="r" b="b"/>
              <a:pathLst>
                <a:path w="173" h="178">
                  <a:moveTo>
                    <a:pt x="139" y="39"/>
                  </a:moveTo>
                  <a:cubicBezTo>
                    <a:pt x="94" y="0"/>
                    <a:pt x="54" y="19"/>
                    <a:pt x="27" y="50"/>
                  </a:cubicBezTo>
                  <a:cubicBezTo>
                    <a:pt x="0" y="83"/>
                    <a:pt x="38" y="92"/>
                    <a:pt x="89" y="104"/>
                  </a:cubicBezTo>
                  <a:cubicBezTo>
                    <a:pt x="128" y="113"/>
                    <a:pt x="123" y="166"/>
                    <a:pt x="127" y="178"/>
                  </a:cubicBezTo>
                  <a:cubicBezTo>
                    <a:pt x="173" y="103"/>
                    <a:pt x="160" y="56"/>
                    <a:pt x="139" y="39"/>
                  </a:cubicBezTo>
                  <a:close/>
                </a:path>
              </a:pathLst>
            </a:custGeom>
            <a:solidFill>
              <a:srgbClr val="71BE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39" name="Freeform 24">
              <a:extLst>
                <a:ext uri="{FF2B5EF4-FFF2-40B4-BE49-F238E27FC236}">
                  <a16:creationId xmlns:a16="http://schemas.microsoft.com/office/drawing/2014/main" id="{5BF68942-DFBE-676E-1F82-8C263F1EA3AD}"/>
                </a:ext>
              </a:extLst>
            </p:cNvPr>
            <p:cNvSpPr>
              <a:spLocks/>
            </p:cNvSpPr>
            <p:nvPr userDrawn="1"/>
          </p:nvSpPr>
          <p:spPr bwMode="gray">
            <a:xfrm>
              <a:off x="4864" y="119"/>
              <a:ext cx="78" cy="74"/>
            </a:xfrm>
            <a:custGeom>
              <a:avLst/>
              <a:gdLst>
                <a:gd name="T0" fmla="*/ 44 w 216"/>
                <a:gd name="T1" fmla="*/ 71 h 206"/>
                <a:gd name="T2" fmla="*/ 53 w 216"/>
                <a:gd name="T3" fmla="*/ 161 h 206"/>
                <a:gd name="T4" fmla="*/ 189 w 216"/>
                <a:gd name="T5" fmla="*/ 168 h 206"/>
                <a:gd name="T6" fmla="*/ 216 w 216"/>
                <a:gd name="T7" fmla="*/ 206 h 206"/>
                <a:gd name="T8" fmla="*/ 50 w 216"/>
                <a:gd name="T9" fmla="*/ 0 h 206"/>
                <a:gd name="T10" fmla="*/ 44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4" y="71"/>
                  </a:moveTo>
                  <a:cubicBezTo>
                    <a:pt x="121" y="131"/>
                    <a:pt x="53" y="161"/>
                    <a:pt x="53" y="161"/>
                  </a:cubicBezTo>
                  <a:cubicBezTo>
                    <a:pt x="97" y="198"/>
                    <a:pt x="142" y="127"/>
                    <a:pt x="189" y="168"/>
                  </a:cubicBezTo>
                  <a:cubicBezTo>
                    <a:pt x="202" y="179"/>
                    <a:pt x="210" y="192"/>
                    <a:pt x="216" y="206"/>
                  </a:cubicBezTo>
                  <a:cubicBezTo>
                    <a:pt x="208" y="108"/>
                    <a:pt x="140" y="28"/>
                    <a:pt x="50" y="0"/>
                  </a:cubicBezTo>
                  <a:cubicBezTo>
                    <a:pt x="14" y="16"/>
                    <a:pt x="0" y="36"/>
                    <a:pt x="44" y="71"/>
                  </a:cubicBezTo>
                  <a:close/>
                </a:path>
              </a:pathLst>
            </a:custGeom>
            <a:solidFill>
              <a:srgbClr val="2CB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0" name="Freeform 25">
              <a:extLst>
                <a:ext uri="{FF2B5EF4-FFF2-40B4-BE49-F238E27FC236}">
                  <a16:creationId xmlns:a16="http://schemas.microsoft.com/office/drawing/2014/main" id="{A5CAEE6E-F589-BF80-0559-B70F07F1ABE0}"/>
                </a:ext>
              </a:extLst>
            </p:cNvPr>
            <p:cNvSpPr>
              <a:spLocks/>
            </p:cNvSpPr>
            <p:nvPr userDrawn="1"/>
          </p:nvSpPr>
          <p:spPr bwMode="gray">
            <a:xfrm>
              <a:off x="4773" y="115"/>
              <a:ext cx="104" cy="111"/>
            </a:xfrm>
            <a:custGeom>
              <a:avLst/>
              <a:gdLst>
                <a:gd name="T0" fmla="*/ 111 w 288"/>
                <a:gd name="T1" fmla="*/ 287 h 305"/>
                <a:gd name="T2" fmla="*/ 191 w 288"/>
                <a:gd name="T3" fmla="*/ 163 h 305"/>
                <a:gd name="T4" fmla="*/ 198 w 288"/>
                <a:gd name="T5" fmla="*/ 58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3" y="239"/>
                    <a:pt x="115" y="217"/>
                    <a:pt x="191" y="163"/>
                  </a:cubicBezTo>
                  <a:cubicBezTo>
                    <a:pt x="288" y="95"/>
                    <a:pt x="137" y="119"/>
                    <a:pt x="198" y="58"/>
                  </a:cubicBezTo>
                  <a:cubicBezTo>
                    <a:pt x="220" y="36"/>
                    <a:pt x="250" y="19"/>
                    <a:pt x="273" y="3"/>
                  </a:cubicBezTo>
                  <a:cubicBezTo>
                    <a:pt x="261" y="1"/>
                    <a:pt x="248" y="0"/>
                    <a:pt x="235" y="0"/>
                  </a:cubicBezTo>
                  <a:cubicBezTo>
                    <a:pt x="105" y="0"/>
                    <a:pt x="0" y="106"/>
                    <a:pt x="0" y="235"/>
                  </a:cubicBezTo>
                  <a:cubicBezTo>
                    <a:pt x="0" y="240"/>
                    <a:pt x="0" y="246"/>
                    <a:pt x="1" y="251"/>
                  </a:cubicBezTo>
                  <a:cubicBezTo>
                    <a:pt x="36" y="284"/>
                    <a:pt x="80" y="305"/>
                    <a:pt x="111" y="287"/>
                  </a:cubicBezTo>
                  <a:close/>
                </a:path>
              </a:pathLst>
            </a:custGeom>
            <a:solidFill>
              <a:srgbClr val="008E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1" name="Freeform 26">
              <a:extLst>
                <a:ext uri="{FF2B5EF4-FFF2-40B4-BE49-F238E27FC236}">
                  <a16:creationId xmlns:a16="http://schemas.microsoft.com/office/drawing/2014/main" id="{E7D94B53-4CA0-C93F-9FBE-457CA0D826B6}"/>
                </a:ext>
              </a:extLst>
            </p:cNvPr>
            <p:cNvSpPr>
              <a:spLocks noEditPoints="1"/>
            </p:cNvSpPr>
            <p:nvPr userDrawn="1"/>
          </p:nvSpPr>
          <p:spPr bwMode="gray">
            <a:xfrm>
              <a:off x="4986" y="153"/>
              <a:ext cx="75" cy="89"/>
            </a:xfrm>
            <a:custGeom>
              <a:avLst/>
              <a:gdLst>
                <a:gd name="T0" fmla="*/ 0 w 209"/>
                <a:gd name="T1" fmla="*/ 0 h 244"/>
                <a:gd name="T2" fmla="*/ 98 w 209"/>
                <a:gd name="T3" fmla="*/ 0 h 244"/>
                <a:gd name="T4" fmla="*/ 195 w 209"/>
                <a:gd name="T5" fmla="*/ 31 h 244"/>
                <a:gd name="T6" fmla="*/ 209 w 209"/>
                <a:gd name="T7" fmla="*/ 81 h 244"/>
                <a:gd name="T8" fmla="*/ 200 w 209"/>
                <a:gd name="T9" fmla="*/ 119 h 244"/>
                <a:gd name="T10" fmla="*/ 101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7 w 209"/>
                <a:gd name="T25" fmla="*/ 119 h 244"/>
                <a:gd name="T26" fmla="*/ 148 w 209"/>
                <a:gd name="T27" fmla="*/ 81 h 244"/>
                <a:gd name="T28" fmla="*/ 99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3" y="0"/>
                    <a:pt x="195" y="31"/>
                  </a:cubicBezTo>
                  <a:cubicBezTo>
                    <a:pt x="204" y="45"/>
                    <a:pt x="209" y="64"/>
                    <a:pt x="209" y="81"/>
                  </a:cubicBezTo>
                  <a:cubicBezTo>
                    <a:pt x="209" y="94"/>
                    <a:pt x="206" y="107"/>
                    <a:pt x="200" y="119"/>
                  </a:cubicBezTo>
                  <a:cubicBezTo>
                    <a:pt x="179" y="162"/>
                    <a:pt x="134" y="163"/>
                    <a:pt x="101"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7" y="119"/>
                    <a:pt x="97" y="119"/>
                    <a:pt x="97" y="119"/>
                  </a:cubicBezTo>
                  <a:cubicBezTo>
                    <a:pt x="120" y="119"/>
                    <a:pt x="148" y="118"/>
                    <a:pt x="148" y="81"/>
                  </a:cubicBezTo>
                  <a:cubicBezTo>
                    <a:pt x="148" y="45"/>
                    <a:pt x="117" y="45"/>
                    <a:pt x="99"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B4D4A"/>
                </a:solidFill>
                <a:effectLst/>
                <a:uLnTx/>
                <a:uFillTx/>
                <a:latin typeface="Calibri"/>
              </a:endParaRPr>
            </a:p>
          </p:txBody>
        </p:sp>
        <p:sp>
          <p:nvSpPr>
            <p:cNvPr id="42" name="Freeform 27">
              <a:extLst>
                <a:ext uri="{FF2B5EF4-FFF2-40B4-BE49-F238E27FC236}">
                  <a16:creationId xmlns:a16="http://schemas.microsoft.com/office/drawing/2014/main" id="{D9A49704-6C9A-136D-131E-CD759871FF5C}"/>
                </a:ext>
              </a:extLst>
            </p:cNvPr>
            <p:cNvSpPr>
              <a:spLocks noEditPoints="1"/>
            </p:cNvSpPr>
            <p:nvPr userDrawn="1"/>
          </p:nvSpPr>
          <p:spPr bwMode="gray">
            <a:xfrm>
              <a:off x="5073" y="153"/>
              <a:ext cx="78" cy="89"/>
            </a:xfrm>
            <a:custGeom>
              <a:avLst/>
              <a:gdLst>
                <a:gd name="T0" fmla="*/ 0 w 216"/>
                <a:gd name="T1" fmla="*/ 0 h 244"/>
                <a:gd name="T2" fmla="*/ 110 w 216"/>
                <a:gd name="T3" fmla="*/ 0 h 244"/>
                <a:gd name="T4" fmla="*/ 190 w 216"/>
                <a:gd name="T5" fmla="*/ 25 h 244"/>
                <a:gd name="T6" fmla="*/ 210 w 216"/>
                <a:gd name="T7" fmla="*/ 79 h 244"/>
                <a:gd name="T8" fmla="*/ 159 w 216"/>
                <a:gd name="T9" fmla="*/ 146 h 244"/>
                <a:gd name="T10" fmla="*/ 216 w 216"/>
                <a:gd name="T11" fmla="*/ 244 h 244"/>
                <a:gd name="T12" fmla="*/ 148 w 216"/>
                <a:gd name="T13" fmla="*/ 244 h 244"/>
                <a:gd name="T14" fmla="*/ 100 w 216"/>
                <a:gd name="T15" fmla="*/ 157 h 244"/>
                <a:gd name="T16" fmla="*/ 61 w 216"/>
                <a:gd name="T17" fmla="*/ 157 h 244"/>
                <a:gd name="T18" fmla="*/ 61 w 216"/>
                <a:gd name="T19" fmla="*/ 244 h 244"/>
                <a:gd name="T20" fmla="*/ 0 w 216"/>
                <a:gd name="T21" fmla="*/ 244 h 244"/>
                <a:gd name="T22" fmla="*/ 0 w 216"/>
                <a:gd name="T23" fmla="*/ 0 h 244"/>
                <a:gd name="T24" fmla="*/ 61 w 216"/>
                <a:gd name="T25" fmla="*/ 45 h 244"/>
                <a:gd name="T26" fmla="*/ 61 w 216"/>
                <a:gd name="T27" fmla="*/ 111 h 244"/>
                <a:gd name="T28" fmla="*/ 112 w 216"/>
                <a:gd name="T29" fmla="*/ 111 h 244"/>
                <a:gd name="T30" fmla="*/ 149 w 216"/>
                <a:gd name="T31" fmla="*/ 78 h 244"/>
                <a:gd name="T32" fmla="*/ 113 w 216"/>
                <a:gd name="T33" fmla="*/ 45 h 244"/>
                <a:gd name="T34" fmla="*/ 61 w 216"/>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244">
                  <a:moveTo>
                    <a:pt x="0" y="0"/>
                  </a:moveTo>
                  <a:cubicBezTo>
                    <a:pt x="110" y="0"/>
                    <a:pt x="110" y="0"/>
                    <a:pt x="110" y="0"/>
                  </a:cubicBezTo>
                  <a:cubicBezTo>
                    <a:pt x="136" y="0"/>
                    <a:pt x="168" y="0"/>
                    <a:pt x="190" y="25"/>
                  </a:cubicBezTo>
                  <a:cubicBezTo>
                    <a:pt x="202" y="37"/>
                    <a:pt x="210" y="57"/>
                    <a:pt x="210" y="79"/>
                  </a:cubicBezTo>
                  <a:cubicBezTo>
                    <a:pt x="210" y="128"/>
                    <a:pt x="176" y="140"/>
                    <a:pt x="159" y="146"/>
                  </a:cubicBezTo>
                  <a:cubicBezTo>
                    <a:pt x="216" y="244"/>
                    <a:pt x="216" y="244"/>
                    <a:pt x="216" y="244"/>
                  </a:cubicBezTo>
                  <a:cubicBezTo>
                    <a:pt x="148" y="244"/>
                    <a:pt x="148" y="244"/>
                    <a:pt x="148" y="244"/>
                  </a:cubicBezTo>
                  <a:cubicBezTo>
                    <a:pt x="100" y="157"/>
                    <a:pt x="100" y="157"/>
                    <a:pt x="100"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2" y="111"/>
                    <a:pt x="112" y="111"/>
                    <a:pt x="112" y="111"/>
                  </a:cubicBezTo>
                  <a:cubicBezTo>
                    <a:pt x="121" y="111"/>
                    <a:pt x="149" y="110"/>
                    <a:pt x="149" y="78"/>
                  </a:cubicBezTo>
                  <a:cubicBezTo>
                    <a:pt x="149" y="47"/>
                    <a:pt x="126" y="46"/>
                    <a:pt x="113" y="45"/>
                  </a:cubicBezTo>
                  <a:lnTo>
                    <a:pt x="61" y="4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3" name="Freeform 28">
              <a:extLst>
                <a:ext uri="{FF2B5EF4-FFF2-40B4-BE49-F238E27FC236}">
                  <a16:creationId xmlns:a16="http://schemas.microsoft.com/office/drawing/2014/main" id="{30FD5513-72CF-4956-8246-8447332F0D45}"/>
                </a:ext>
              </a:extLst>
            </p:cNvPr>
            <p:cNvSpPr>
              <a:spLocks noEditPoints="1"/>
            </p:cNvSpPr>
            <p:nvPr userDrawn="1"/>
          </p:nvSpPr>
          <p:spPr bwMode="gray">
            <a:xfrm>
              <a:off x="5159" y="150"/>
              <a:ext cx="88" cy="94"/>
            </a:xfrm>
            <a:custGeom>
              <a:avLst/>
              <a:gdLst>
                <a:gd name="T0" fmla="*/ 121 w 244"/>
                <a:gd name="T1" fmla="*/ 259 h 259"/>
                <a:gd name="T2" fmla="*/ 0 w 244"/>
                <a:gd name="T3" fmla="*/ 129 h 259"/>
                <a:gd name="T4" fmla="*/ 120 w 244"/>
                <a:gd name="T5" fmla="*/ 0 h 259"/>
                <a:gd name="T6" fmla="*/ 165 w 244"/>
                <a:gd name="T7" fmla="*/ 8 h 259"/>
                <a:gd name="T8" fmla="*/ 244 w 244"/>
                <a:gd name="T9" fmla="*/ 131 h 259"/>
                <a:gd name="T10" fmla="*/ 198 w 244"/>
                <a:gd name="T11" fmla="*/ 233 h 259"/>
                <a:gd name="T12" fmla="*/ 121 w 244"/>
                <a:gd name="T13" fmla="*/ 259 h 259"/>
                <a:gd name="T14" fmla="*/ 163 w 244"/>
                <a:gd name="T15" fmla="*/ 69 h 259"/>
                <a:gd name="T16" fmla="*/ 120 w 244"/>
                <a:gd name="T17" fmla="*/ 51 h 259"/>
                <a:gd name="T18" fmla="*/ 60 w 244"/>
                <a:gd name="T19" fmla="*/ 128 h 259"/>
                <a:gd name="T20" fmla="*/ 121 w 244"/>
                <a:gd name="T21" fmla="*/ 207 h 259"/>
                <a:gd name="T22" fmla="*/ 183 w 244"/>
                <a:gd name="T23" fmla="*/ 136 h 259"/>
                <a:gd name="T24" fmla="*/ 163 w 244"/>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59">
                  <a:moveTo>
                    <a:pt x="121" y="259"/>
                  </a:moveTo>
                  <a:cubicBezTo>
                    <a:pt x="44" y="259"/>
                    <a:pt x="0" y="199"/>
                    <a:pt x="0" y="129"/>
                  </a:cubicBezTo>
                  <a:cubicBezTo>
                    <a:pt x="0" y="63"/>
                    <a:pt x="42" y="0"/>
                    <a:pt x="120" y="0"/>
                  </a:cubicBezTo>
                  <a:cubicBezTo>
                    <a:pt x="134" y="0"/>
                    <a:pt x="150" y="2"/>
                    <a:pt x="165" y="8"/>
                  </a:cubicBezTo>
                  <a:cubicBezTo>
                    <a:pt x="239" y="34"/>
                    <a:pt x="244" y="115"/>
                    <a:pt x="244" y="131"/>
                  </a:cubicBezTo>
                  <a:cubicBezTo>
                    <a:pt x="244" y="174"/>
                    <a:pt x="225" y="212"/>
                    <a:pt x="198" y="233"/>
                  </a:cubicBezTo>
                  <a:cubicBezTo>
                    <a:pt x="174" y="253"/>
                    <a:pt x="146" y="259"/>
                    <a:pt x="121" y="259"/>
                  </a:cubicBezTo>
                  <a:close/>
                  <a:moveTo>
                    <a:pt x="163" y="69"/>
                  </a:moveTo>
                  <a:cubicBezTo>
                    <a:pt x="153" y="58"/>
                    <a:pt x="137" y="51"/>
                    <a:pt x="120" y="51"/>
                  </a:cubicBezTo>
                  <a:cubicBezTo>
                    <a:pt x="83" y="51"/>
                    <a:pt x="60" y="84"/>
                    <a:pt x="60" y="128"/>
                  </a:cubicBezTo>
                  <a:cubicBezTo>
                    <a:pt x="60" y="186"/>
                    <a:pt x="92" y="207"/>
                    <a:pt x="121" y="207"/>
                  </a:cubicBezTo>
                  <a:cubicBezTo>
                    <a:pt x="150" y="207"/>
                    <a:pt x="181" y="187"/>
                    <a:pt x="183" y="136"/>
                  </a:cubicBezTo>
                  <a:cubicBezTo>
                    <a:pt x="184" y="110"/>
                    <a:pt x="177" y="84"/>
                    <a:pt x="163" y="69"/>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4" name="Freeform 29">
              <a:extLst>
                <a:ext uri="{FF2B5EF4-FFF2-40B4-BE49-F238E27FC236}">
                  <a16:creationId xmlns:a16="http://schemas.microsoft.com/office/drawing/2014/main" id="{C74DE5FD-818C-58B4-8C1E-2DE6A063F9C8}"/>
                </a:ext>
              </a:extLst>
            </p:cNvPr>
            <p:cNvSpPr>
              <a:spLocks noEditPoints="1"/>
            </p:cNvSpPr>
            <p:nvPr userDrawn="1"/>
          </p:nvSpPr>
          <p:spPr bwMode="gray">
            <a:xfrm>
              <a:off x="5322" y="151"/>
              <a:ext cx="88" cy="93"/>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5 w 246"/>
                <a:gd name="T13" fmla="*/ 128 h 256"/>
                <a:gd name="T14" fmla="*/ 123 w 246"/>
                <a:gd name="T15" fmla="*/ 231 h 256"/>
                <a:gd name="T16" fmla="*/ 210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7" y="256"/>
                    <a:pt x="0" y="204"/>
                    <a:pt x="0" y="128"/>
                  </a:cubicBezTo>
                  <a:cubicBezTo>
                    <a:pt x="0" y="37"/>
                    <a:pt x="62" y="0"/>
                    <a:pt x="123" y="0"/>
                  </a:cubicBezTo>
                  <a:cubicBezTo>
                    <a:pt x="191" y="0"/>
                    <a:pt x="246" y="46"/>
                    <a:pt x="246" y="126"/>
                  </a:cubicBezTo>
                  <a:cubicBezTo>
                    <a:pt x="246" y="199"/>
                    <a:pt x="203" y="256"/>
                    <a:pt x="122" y="256"/>
                  </a:cubicBezTo>
                  <a:close/>
                  <a:moveTo>
                    <a:pt x="123" y="26"/>
                  </a:moveTo>
                  <a:cubicBezTo>
                    <a:pt x="61" y="26"/>
                    <a:pt x="35" y="73"/>
                    <a:pt x="35" y="128"/>
                  </a:cubicBezTo>
                  <a:cubicBezTo>
                    <a:pt x="35" y="180"/>
                    <a:pt x="60" y="231"/>
                    <a:pt x="123" y="231"/>
                  </a:cubicBezTo>
                  <a:cubicBezTo>
                    <a:pt x="189" y="231"/>
                    <a:pt x="211" y="176"/>
                    <a:pt x="210" y="126"/>
                  </a:cubicBezTo>
                  <a:cubicBezTo>
                    <a:pt x="210" y="67"/>
                    <a:pt x="179" y="26"/>
                    <a:pt x="123" y="26"/>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5" name="Freeform 30">
              <a:extLst>
                <a:ext uri="{FF2B5EF4-FFF2-40B4-BE49-F238E27FC236}">
                  <a16:creationId xmlns:a16="http://schemas.microsoft.com/office/drawing/2014/main" id="{DB207684-6172-FC65-51D4-9070F002548C}"/>
                </a:ext>
              </a:extLst>
            </p:cNvPr>
            <p:cNvSpPr>
              <a:spLocks/>
            </p:cNvSpPr>
            <p:nvPr userDrawn="1"/>
          </p:nvSpPr>
          <p:spPr bwMode="gray">
            <a:xfrm>
              <a:off x="5522" y="153"/>
              <a:ext cx="12" cy="89"/>
            </a:xfrm>
            <a:custGeom>
              <a:avLst/>
              <a:gdLst>
                <a:gd name="T0" fmla="*/ 12 w 12"/>
                <a:gd name="T1" fmla="*/ 0 h 89"/>
                <a:gd name="T2" fmla="*/ 12 w 12"/>
                <a:gd name="T3" fmla="*/ 44 h 89"/>
                <a:gd name="T4" fmla="*/ 12 w 12"/>
                <a:gd name="T5" fmla="*/ 89 h 89"/>
                <a:gd name="T6" fmla="*/ 6 w 12"/>
                <a:gd name="T7" fmla="*/ 89 h 89"/>
                <a:gd name="T8" fmla="*/ 0 w 12"/>
                <a:gd name="T9" fmla="*/ 89 h 89"/>
                <a:gd name="T10" fmla="*/ 0 w 12"/>
                <a:gd name="T11" fmla="*/ 44 h 89"/>
                <a:gd name="T12" fmla="*/ 0 w 12"/>
                <a:gd name="T13" fmla="*/ 0 h 89"/>
                <a:gd name="T14" fmla="*/ 6 w 12"/>
                <a:gd name="T15" fmla="*/ 0 h 89"/>
                <a:gd name="T16" fmla="*/ 12 w 12"/>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9">
                  <a:moveTo>
                    <a:pt x="12" y="0"/>
                  </a:moveTo>
                  <a:lnTo>
                    <a:pt x="12" y="44"/>
                  </a:lnTo>
                  <a:lnTo>
                    <a:pt x="12" y="89"/>
                  </a:lnTo>
                  <a:lnTo>
                    <a:pt x="6" y="89"/>
                  </a:lnTo>
                  <a:lnTo>
                    <a:pt x="0" y="89"/>
                  </a:lnTo>
                  <a:lnTo>
                    <a:pt x="0" y="44"/>
                  </a:lnTo>
                  <a:lnTo>
                    <a:pt x="0" y="0"/>
                  </a:lnTo>
                  <a:lnTo>
                    <a:pt x="6" y="0"/>
                  </a:lnTo>
                  <a:lnTo>
                    <a:pt x="12" y="0"/>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6" name="Freeform 31">
              <a:extLst>
                <a:ext uri="{FF2B5EF4-FFF2-40B4-BE49-F238E27FC236}">
                  <a16:creationId xmlns:a16="http://schemas.microsoft.com/office/drawing/2014/main" id="{4A55FEE2-C086-67F4-AC4D-66DF55CBDD68}"/>
                </a:ext>
              </a:extLst>
            </p:cNvPr>
            <p:cNvSpPr>
              <a:spLocks/>
            </p:cNvSpPr>
            <p:nvPr userDrawn="1"/>
          </p:nvSpPr>
          <p:spPr bwMode="gray">
            <a:xfrm>
              <a:off x="5547" y="151"/>
              <a:ext cx="73" cy="93"/>
            </a:xfrm>
            <a:custGeom>
              <a:avLst/>
              <a:gdLst>
                <a:gd name="T0" fmla="*/ 99 w 201"/>
                <a:gd name="T1" fmla="*/ 138 h 257"/>
                <a:gd name="T2" fmla="*/ 12 w 201"/>
                <a:gd name="T3" fmla="*/ 68 h 257"/>
                <a:gd name="T4" fmla="*/ 34 w 201"/>
                <a:gd name="T5" fmla="*/ 21 h 257"/>
                <a:gd name="T6" fmla="*/ 99 w 201"/>
                <a:gd name="T7" fmla="*/ 0 h 257"/>
                <a:gd name="T8" fmla="*/ 165 w 201"/>
                <a:gd name="T9" fmla="*/ 18 h 257"/>
                <a:gd name="T10" fmla="*/ 196 w 201"/>
                <a:gd name="T11" fmla="*/ 76 h 257"/>
                <a:gd name="T12" fmla="*/ 164 w 201"/>
                <a:gd name="T13" fmla="*/ 78 h 257"/>
                <a:gd name="T14" fmla="*/ 144 w 201"/>
                <a:gd name="T15" fmla="*/ 37 h 257"/>
                <a:gd name="T16" fmla="*/ 100 w 201"/>
                <a:gd name="T17" fmla="*/ 25 h 257"/>
                <a:gd name="T18" fmla="*/ 45 w 201"/>
                <a:gd name="T19" fmla="*/ 64 h 257"/>
                <a:gd name="T20" fmla="*/ 93 w 201"/>
                <a:gd name="T21" fmla="*/ 102 h 257"/>
                <a:gd name="T22" fmla="*/ 120 w 201"/>
                <a:gd name="T23" fmla="*/ 109 h 257"/>
                <a:gd name="T24" fmla="*/ 158 w 201"/>
                <a:gd name="T25" fmla="*/ 120 h 257"/>
                <a:gd name="T26" fmla="*/ 201 w 201"/>
                <a:gd name="T27" fmla="*/ 180 h 257"/>
                <a:gd name="T28" fmla="*/ 170 w 201"/>
                <a:gd name="T29" fmla="*/ 239 h 257"/>
                <a:gd name="T30" fmla="*/ 103 w 201"/>
                <a:gd name="T31" fmla="*/ 257 h 257"/>
                <a:gd name="T32" fmla="*/ 0 w 201"/>
                <a:gd name="T33" fmla="*/ 173 h 257"/>
                <a:gd name="T34" fmla="*/ 35 w 201"/>
                <a:gd name="T35" fmla="*/ 168 h 257"/>
                <a:gd name="T36" fmla="*/ 54 w 201"/>
                <a:gd name="T37" fmla="*/ 215 h 257"/>
                <a:gd name="T38" fmla="*/ 105 w 201"/>
                <a:gd name="T39" fmla="*/ 232 h 257"/>
                <a:gd name="T40" fmla="*/ 165 w 201"/>
                <a:gd name="T41" fmla="*/ 183 h 257"/>
                <a:gd name="T42" fmla="*/ 119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3" y="131"/>
                    <a:pt x="12" y="119"/>
                    <a:pt x="12" y="68"/>
                  </a:cubicBezTo>
                  <a:cubicBezTo>
                    <a:pt x="12" y="44"/>
                    <a:pt x="25" y="29"/>
                    <a:pt x="34" y="21"/>
                  </a:cubicBezTo>
                  <a:cubicBezTo>
                    <a:pt x="56" y="2"/>
                    <a:pt x="82" y="0"/>
                    <a:pt x="99" y="0"/>
                  </a:cubicBezTo>
                  <a:cubicBezTo>
                    <a:pt x="117" y="0"/>
                    <a:pt x="143" y="2"/>
                    <a:pt x="165" y="18"/>
                  </a:cubicBezTo>
                  <a:cubicBezTo>
                    <a:pt x="189" y="36"/>
                    <a:pt x="194" y="61"/>
                    <a:pt x="196" y="76"/>
                  </a:cubicBezTo>
                  <a:cubicBezTo>
                    <a:pt x="164" y="78"/>
                    <a:pt x="164" y="78"/>
                    <a:pt x="164" y="78"/>
                  </a:cubicBezTo>
                  <a:cubicBezTo>
                    <a:pt x="163" y="70"/>
                    <a:pt x="162" y="51"/>
                    <a:pt x="144" y="37"/>
                  </a:cubicBezTo>
                  <a:cubicBezTo>
                    <a:pt x="131" y="28"/>
                    <a:pt x="116" y="25"/>
                    <a:pt x="100" y="25"/>
                  </a:cubicBezTo>
                  <a:cubicBezTo>
                    <a:pt x="71" y="25"/>
                    <a:pt x="45" y="38"/>
                    <a:pt x="45" y="64"/>
                  </a:cubicBezTo>
                  <a:cubicBezTo>
                    <a:pt x="45" y="91"/>
                    <a:pt x="72" y="97"/>
                    <a:pt x="93" y="102"/>
                  </a:cubicBezTo>
                  <a:cubicBezTo>
                    <a:pt x="120" y="109"/>
                    <a:pt x="120" y="109"/>
                    <a:pt x="120" y="109"/>
                  </a:cubicBezTo>
                  <a:cubicBezTo>
                    <a:pt x="139" y="113"/>
                    <a:pt x="149" y="115"/>
                    <a:pt x="158" y="120"/>
                  </a:cubicBezTo>
                  <a:cubicBezTo>
                    <a:pt x="195" y="135"/>
                    <a:pt x="201" y="164"/>
                    <a:pt x="201" y="180"/>
                  </a:cubicBezTo>
                  <a:cubicBezTo>
                    <a:pt x="201" y="203"/>
                    <a:pt x="191" y="225"/>
                    <a:pt x="170" y="239"/>
                  </a:cubicBezTo>
                  <a:cubicBezTo>
                    <a:pt x="146" y="255"/>
                    <a:pt x="118" y="257"/>
                    <a:pt x="103" y="257"/>
                  </a:cubicBezTo>
                  <a:cubicBezTo>
                    <a:pt x="81" y="257"/>
                    <a:pt x="5" y="253"/>
                    <a:pt x="0" y="173"/>
                  </a:cubicBezTo>
                  <a:cubicBezTo>
                    <a:pt x="35" y="168"/>
                    <a:pt x="35" y="168"/>
                    <a:pt x="35" y="168"/>
                  </a:cubicBezTo>
                  <a:cubicBezTo>
                    <a:pt x="35" y="178"/>
                    <a:pt x="36" y="199"/>
                    <a:pt x="54" y="215"/>
                  </a:cubicBezTo>
                  <a:cubicBezTo>
                    <a:pt x="68" y="227"/>
                    <a:pt x="87" y="232"/>
                    <a:pt x="105" y="232"/>
                  </a:cubicBezTo>
                  <a:cubicBezTo>
                    <a:pt x="139" y="232"/>
                    <a:pt x="165" y="215"/>
                    <a:pt x="165" y="183"/>
                  </a:cubicBezTo>
                  <a:cubicBezTo>
                    <a:pt x="165" y="154"/>
                    <a:pt x="143" y="147"/>
                    <a:pt x="119" y="142"/>
                  </a:cubicBezTo>
                  <a:lnTo>
                    <a:pt x="99" y="138"/>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7" name="Freeform 32">
              <a:extLst>
                <a:ext uri="{FF2B5EF4-FFF2-40B4-BE49-F238E27FC236}">
                  <a16:creationId xmlns:a16="http://schemas.microsoft.com/office/drawing/2014/main" id="{5CC16216-7252-6DF6-F572-C24ACDE0430A}"/>
                </a:ext>
              </a:extLst>
            </p:cNvPr>
            <p:cNvSpPr>
              <a:spLocks/>
            </p:cNvSpPr>
            <p:nvPr userDrawn="1"/>
          </p:nvSpPr>
          <p:spPr bwMode="gray">
            <a:xfrm>
              <a:off x="5423" y="151"/>
              <a:ext cx="81" cy="93"/>
            </a:xfrm>
            <a:custGeom>
              <a:avLst/>
              <a:gdLst>
                <a:gd name="T0" fmla="*/ 0 w 224"/>
                <a:gd name="T1" fmla="*/ 128 h 256"/>
                <a:gd name="T2" fmla="*/ 127 w 224"/>
                <a:gd name="T3" fmla="*/ 0 h 256"/>
                <a:gd name="T4" fmla="*/ 223 w 224"/>
                <a:gd name="T5" fmla="*/ 46 h 256"/>
                <a:gd name="T6" fmla="*/ 198 w 224"/>
                <a:gd name="T7" fmla="*/ 61 h 256"/>
                <a:gd name="T8" fmla="*/ 127 w 224"/>
                <a:gd name="T9" fmla="*/ 27 h 256"/>
                <a:gd name="T10" fmla="*/ 32 w 224"/>
                <a:gd name="T11" fmla="*/ 128 h 256"/>
                <a:gd name="T12" fmla="*/ 127 w 224"/>
                <a:gd name="T13" fmla="*/ 228 h 256"/>
                <a:gd name="T14" fmla="*/ 194 w 224"/>
                <a:gd name="T15" fmla="*/ 202 h 256"/>
                <a:gd name="T16" fmla="*/ 194 w 224"/>
                <a:gd name="T17" fmla="*/ 148 h 256"/>
                <a:gd name="T18" fmla="*/ 124 w 224"/>
                <a:gd name="T19" fmla="*/ 148 h 256"/>
                <a:gd name="T20" fmla="*/ 124 w 224"/>
                <a:gd name="T21" fmla="*/ 121 h 256"/>
                <a:gd name="T22" fmla="*/ 224 w 224"/>
                <a:gd name="T23" fmla="*/ 121 h 256"/>
                <a:gd name="T24" fmla="*/ 224 w 224"/>
                <a:gd name="T25" fmla="*/ 213 h 256"/>
                <a:gd name="T26" fmla="*/ 127 w 224"/>
                <a:gd name="T27" fmla="*/ 256 h 256"/>
                <a:gd name="T28" fmla="*/ 0 w 224"/>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56">
                  <a:moveTo>
                    <a:pt x="0" y="128"/>
                  </a:moveTo>
                  <a:cubicBezTo>
                    <a:pt x="0" y="51"/>
                    <a:pt x="56" y="0"/>
                    <a:pt x="127" y="0"/>
                  </a:cubicBezTo>
                  <a:cubicBezTo>
                    <a:pt x="171" y="0"/>
                    <a:pt x="201" y="19"/>
                    <a:pt x="223" y="46"/>
                  </a:cubicBezTo>
                  <a:cubicBezTo>
                    <a:pt x="198" y="61"/>
                    <a:pt x="198" y="61"/>
                    <a:pt x="198" y="61"/>
                  </a:cubicBezTo>
                  <a:cubicBezTo>
                    <a:pt x="183" y="41"/>
                    <a:pt x="157" y="27"/>
                    <a:pt x="127" y="27"/>
                  </a:cubicBezTo>
                  <a:cubicBezTo>
                    <a:pt x="73" y="27"/>
                    <a:pt x="32" y="69"/>
                    <a:pt x="32" y="128"/>
                  </a:cubicBezTo>
                  <a:cubicBezTo>
                    <a:pt x="32" y="186"/>
                    <a:pt x="73" y="228"/>
                    <a:pt x="127" y="228"/>
                  </a:cubicBezTo>
                  <a:cubicBezTo>
                    <a:pt x="157" y="228"/>
                    <a:pt x="181" y="214"/>
                    <a:pt x="194" y="202"/>
                  </a:cubicBezTo>
                  <a:cubicBezTo>
                    <a:pt x="194" y="148"/>
                    <a:pt x="194" y="148"/>
                    <a:pt x="194" y="148"/>
                  </a:cubicBezTo>
                  <a:cubicBezTo>
                    <a:pt x="124" y="148"/>
                    <a:pt x="124" y="148"/>
                    <a:pt x="124" y="148"/>
                  </a:cubicBezTo>
                  <a:cubicBezTo>
                    <a:pt x="124" y="121"/>
                    <a:pt x="124" y="121"/>
                    <a:pt x="124" y="121"/>
                  </a:cubicBezTo>
                  <a:cubicBezTo>
                    <a:pt x="224" y="121"/>
                    <a:pt x="224" y="121"/>
                    <a:pt x="224" y="121"/>
                  </a:cubicBezTo>
                  <a:cubicBezTo>
                    <a:pt x="224" y="213"/>
                    <a:pt x="224" y="213"/>
                    <a:pt x="224" y="213"/>
                  </a:cubicBezTo>
                  <a:cubicBezTo>
                    <a:pt x="201" y="239"/>
                    <a:pt x="167" y="256"/>
                    <a:pt x="127" y="256"/>
                  </a:cubicBezTo>
                  <a:cubicBezTo>
                    <a:pt x="56" y="256"/>
                    <a:pt x="0" y="205"/>
                    <a:pt x="0" y="128"/>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8" name="Freeform 33">
              <a:extLst>
                <a:ext uri="{FF2B5EF4-FFF2-40B4-BE49-F238E27FC236}">
                  <a16:creationId xmlns:a16="http://schemas.microsoft.com/office/drawing/2014/main" id="{BB11ED13-966E-0A5F-9006-51256C774AE3}"/>
                </a:ext>
              </a:extLst>
            </p:cNvPr>
            <p:cNvSpPr>
              <a:spLocks/>
            </p:cNvSpPr>
            <p:nvPr userDrawn="1"/>
          </p:nvSpPr>
          <p:spPr bwMode="gray">
            <a:xfrm>
              <a:off x="5260" y="153"/>
              <a:ext cx="58" cy="89"/>
            </a:xfrm>
            <a:custGeom>
              <a:avLst/>
              <a:gdLst>
                <a:gd name="T0" fmla="*/ 12 w 58"/>
                <a:gd name="T1" fmla="*/ 78 h 89"/>
                <a:gd name="T2" fmla="*/ 58 w 58"/>
                <a:gd name="T3" fmla="*/ 78 h 89"/>
                <a:gd name="T4" fmla="*/ 58 w 58"/>
                <a:gd name="T5" fmla="*/ 89 h 89"/>
                <a:gd name="T6" fmla="*/ 0 w 58"/>
                <a:gd name="T7" fmla="*/ 89 h 89"/>
                <a:gd name="T8" fmla="*/ 0 w 58"/>
                <a:gd name="T9" fmla="*/ 0 h 89"/>
                <a:gd name="T10" fmla="*/ 12 w 58"/>
                <a:gd name="T11" fmla="*/ 0 h 89"/>
                <a:gd name="T12" fmla="*/ 12 w 58"/>
                <a:gd name="T13" fmla="*/ 78 h 89"/>
              </a:gdLst>
              <a:ahLst/>
              <a:cxnLst>
                <a:cxn ang="0">
                  <a:pos x="T0" y="T1"/>
                </a:cxn>
                <a:cxn ang="0">
                  <a:pos x="T2" y="T3"/>
                </a:cxn>
                <a:cxn ang="0">
                  <a:pos x="T4" y="T5"/>
                </a:cxn>
                <a:cxn ang="0">
                  <a:pos x="T6" y="T7"/>
                </a:cxn>
                <a:cxn ang="0">
                  <a:pos x="T8" y="T9"/>
                </a:cxn>
                <a:cxn ang="0">
                  <a:pos x="T10" y="T11"/>
                </a:cxn>
                <a:cxn ang="0">
                  <a:pos x="T12" y="T13"/>
                </a:cxn>
              </a:cxnLst>
              <a:rect l="0" t="0" r="r" b="b"/>
              <a:pathLst>
                <a:path w="58" h="89">
                  <a:moveTo>
                    <a:pt x="12" y="78"/>
                  </a:moveTo>
                  <a:lnTo>
                    <a:pt x="58" y="78"/>
                  </a:lnTo>
                  <a:lnTo>
                    <a:pt x="58" y="89"/>
                  </a:lnTo>
                  <a:lnTo>
                    <a:pt x="0" y="89"/>
                  </a:lnTo>
                  <a:lnTo>
                    <a:pt x="0" y="0"/>
                  </a:lnTo>
                  <a:lnTo>
                    <a:pt x="12" y="0"/>
                  </a:lnTo>
                  <a:lnTo>
                    <a:pt x="12" y="78"/>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49" name="Freeform 34">
              <a:extLst>
                <a:ext uri="{FF2B5EF4-FFF2-40B4-BE49-F238E27FC236}">
                  <a16:creationId xmlns:a16="http://schemas.microsoft.com/office/drawing/2014/main" id="{9DF4C0B4-FC33-CEA9-D057-9D545307E874}"/>
                </a:ext>
              </a:extLst>
            </p:cNvPr>
            <p:cNvSpPr>
              <a:spLocks noEditPoints="1"/>
            </p:cNvSpPr>
            <p:nvPr userDrawn="1"/>
          </p:nvSpPr>
          <p:spPr bwMode="gray">
            <a:xfrm>
              <a:off x="5632" y="152"/>
              <a:ext cx="22" cy="21"/>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5 h 60"/>
                <a:gd name="T12" fmla="*/ 5 w 60"/>
                <a:gd name="T13" fmla="*/ 30 h 60"/>
                <a:gd name="T14" fmla="*/ 30 w 60"/>
                <a:gd name="T15" fmla="*/ 55 h 60"/>
                <a:gd name="T16" fmla="*/ 55 w 60"/>
                <a:gd name="T17" fmla="*/ 30 h 60"/>
                <a:gd name="T18" fmla="*/ 30 w 60"/>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4"/>
                    <a:pt x="60" y="30"/>
                  </a:cubicBezTo>
                  <a:cubicBezTo>
                    <a:pt x="60" y="47"/>
                    <a:pt x="46" y="60"/>
                    <a:pt x="30" y="60"/>
                  </a:cubicBezTo>
                  <a:close/>
                  <a:moveTo>
                    <a:pt x="30" y="5"/>
                  </a:moveTo>
                  <a:cubicBezTo>
                    <a:pt x="16" y="5"/>
                    <a:pt x="5" y="16"/>
                    <a:pt x="5" y="30"/>
                  </a:cubicBezTo>
                  <a:cubicBezTo>
                    <a:pt x="4" y="44"/>
                    <a:pt x="16" y="55"/>
                    <a:pt x="30" y="55"/>
                  </a:cubicBezTo>
                  <a:cubicBezTo>
                    <a:pt x="44" y="55"/>
                    <a:pt x="55" y="44"/>
                    <a:pt x="55" y="30"/>
                  </a:cubicBezTo>
                  <a:cubicBezTo>
                    <a:pt x="55" y="16"/>
                    <a:pt x="44" y="5"/>
                    <a:pt x="30" y="5"/>
                  </a:cubicBez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50" name="Freeform 35">
              <a:extLst>
                <a:ext uri="{FF2B5EF4-FFF2-40B4-BE49-F238E27FC236}">
                  <a16:creationId xmlns:a16="http://schemas.microsoft.com/office/drawing/2014/main" id="{E2C5A851-F8D0-B813-D870-5F59BE165283}"/>
                </a:ext>
              </a:extLst>
            </p:cNvPr>
            <p:cNvSpPr>
              <a:spLocks noEditPoints="1"/>
            </p:cNvSpPr>
            <p:nvPr userDrawn="1"/>
          </p:nvSpPr>
          <p:spPr bwMode="gray">
            <a:xfrm>
              <a:off x="5639" y="156"/>
              <a:ext cx="9" cy="12"/>
            </a:xfrm>
            <a:custGeom>
              <a:avLst/>
              <a:gdLst>
                <a:gd name="T0" fmla="*/ 0 w 26"/>
                <a:gd name="T1" fmla="*/ 0 h 33"/>
                <a:gd name="T2" fmla="*/ 11 w 26"/>
                <a:gd name="T3" fmla="*/ 0 h 33"/>
                <a:gd name="T4" fmla="*/ 21 w 26"/>
                <a:gd name="T5" fmla="*/ 2 h 33"/>
                <a:gd name="T6" fmla="*/ 25 w 26"/>
                <a:gd name="T7" fmla="*/ 11 h 33"/>
                <a:gd name="T8" fmla="*/ 19 w 26"/>
                <a:gd name="T9" fmla="*/ 20 h 33"/>
                <a:gd name="T10" fmla="*/ 26 w 26"/>
                <a:gd name="T11" fmla="*/ 33 h 33"/>
                <a:gd name="T12" fmla="*/ 19 w 26"/>
                <a:gd name="T13" fmla="*/ 33 h 33"/>
                <a:gd name="T14" fmla="*/ 12 w 26"/>
                <a:gd name="T15" fmla="*/ 21 h 33"/>
                <a:gd name="T16" fmla="*/ 7 w 26"/>
                <a:gd name="T17" fmla="*/ 21 h 33"/>
                <a:gd name="T18" fmla="*/ 7 w 26"/>
                <a:gd name="T19" fmla="*/ 33 h 33"/>
                <a:gd name="T20" fmla="*/ 0 w 26"/>
                <a:gd name="T21" fmla="*/ 33 h 33"/>
                <a:gd name="T22" fmla="*/ 0 w 26"/>
                <a:gd name="T23" fmla="*/ 0 h 33"/>
                <a:gd name="T24" fmla="*/ 7 w 26"/>
                <a:gd name="T25" fmla="*/ 5 h 33"/>
                <a:gd name="T26" fmla="*/ 7 w 26"/>
                <a:gd name="T27" fmla="*/ 16 h 33"/>
                <a:gd name="T28" fmla="*/ 9 w 26"/>
                <a:gd name="T29" fmla="*/ 16 h 33"/>
                <a:gd name="T30" fmla="*/ 13 w 26"/>
                <a:gd name="T31" fmla="*/ 16 h 33"/>
                <a:gd name="T32" fmla="*/ 19 w 26"/>
                <a:gd name="T33" fmla="*/ 11 h 33"/>
                <a:gd name="T34" fmla="*/ 16 w 26"/>
                <a:gd name="T35" fmla="*/ 6 h 33"/>
                <a:gd name="T36" fmla="*/ 10 w 26"/>
                <a:gd name="T37" fmla="*/ 5 h 33"/>
                <a:gd name="T38" fmla="*/ 7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6" y="0"/>
                    <a:pt x="19" y="0"/>
                    <a:pt x="21" y="2"/>
                  </a:cubicBezTo>
                  <a:cubicBezTo>
                    <a:pt x="24" y="4"/>
                    <a:pt x="25" y="7"/>
                    <a:pt x="25" y="11"/>
                  </a:cubicBezTo>
                  <a:cubicBezTo>
                    <a:pt x="25" y="17"/>
                    <a:pt x="21" y="19"/>
                    <a:pt x="19" y="20"/>
                  </a:cubicBezTo>
                  <a:cubicBezTo>
                    <a:pt x="26" y="33"/>
                    <a:pt x="26" y="33"/>
                    <a:pt x="26" y="33"/>
                  </a:cubicBezTo>
                  <a:cubicBezTo>
                    <a:pt x="19" y="33"/>
                    <a:pt x="19" y="33"/>
                    <a:pt x="19" y="33"/>
                  </a:cubicBezTo>
                  <a:cubicBezTo>
                    <a:pt x="12" y="21"/>
                    <a:pt x="12" y="21"/>
                    <a:pt x="12" y="21"/>
                  </a:cubicBezTo>
                  <a:cubicBezTo>
                    <a:pt x="7" y="21"/>
                    <a:pt x="7" y="21"/>
                    <a:pt x="7" y="21"/>
                  </a:cubicBezTo>
                  <a:cubicBezTo>
                    <a:pt x="7" y="33"/>
                    <a:pt x="7" y="33"/>
                    <a:pt x="7" y="33"/>
                  </a:cubicBezTo>
                  <a:cubicBezTo>
                    <a:pt x="0" y="33"/>
                    <a:pt x="0" y="33"/>
                    <a:pt x="0" y="33"/>
                  </a:cubicBezTo>
                  <a:lnTo>
                    <a:pt x="0" y="0"/>
                  </a:lnTo>
                  <a:close/>
                  <a:moveTo>
                    <a:pt x="7" y="5"/>
                  </a:moveTo>
                  <a:cubicBezTo>
                    <a:pt x="7" y="16"/>
                    <a:pt x="7" y="16"/>
                    <a:pt x="7" y="16"/>
                  </a:cubicBezTo>
                  <a:cubicBezTo>
                    <a:pt x="9" y="16"/>
                    <a:pt x="9" y="16"/>
                    <a:pt x="9" y="16"/>
                  </a:cubicBezTo>
                  <a:cubicBezTo>
                    <a:pt x="11" y="16"/>
                    <a:pt x="12" y="16"/>
                    <a:pt x="13" y="16"/>
                  </a:cubicBezTo>
                  <a:cubicBezTo>
                    <a:pt x="14" y="16"/>
                    <a:pt x="19" y="15"/>
                    <a:pt x="19" y="11"/>
                  </a:cubicBezTo>
                  <a:cubicBezTo>
                    <a:pt x="19" y="10"/>
                    <a:pt x="19" y="7"/>
                    <a:pt x="16" y="6"/>
                  </a:cubicBezTo>
                  <a:cubicBezTo>
                    <a:pt x="15" y="5"/>
                    <a:pt x="13" y="5"/>
                    <a:pt x="10" y="5"/>
                  </a:cubicBezTo>
                  <a:lnTo>
                    <a:pt x="7" y="5"/>
                  </a:lnTo>
                  <a:close/>
                </a:path>
              </a:pathLst>
            </a:custGeom>
            <a:solidFill>
              <a:srgbClr val="1B4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grpSp>
    </p:spTree>
    <p:extLst>
      <p:ext uri="{BB962C8B-B14F-4D97-AF65-F5344CB8AC3E}">
        <p14:creationId xmlns:p14="http://schemas.microsoft.com/office/powerpoint/2010/main" val="14396957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Narrow-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2"/>
            <a:ext cx="9677400" cy="2133599"/>
          </a:xfrm>
        </p:spPr>
        <p:txBody>
          <a:bodyPr rIns="182880"/>
          <a:lstStyle>
            <a:lvl1pPr>
              <a:lnSpc>
                <a:spcPct val="85000"/>
              </a:lnSpc>
              <a:defRPr sz="4000" b="1" i="0">
                <a:solidFill>
                  <a:schemeClr val="bg1"/>
                </a:solidFill>
                <a:latin typeface="Metropolis" pitchFamily="2" charset="77"/>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Tree>
    <p:extLst>
      <p:ext uri="{BB962C8B-B14F-4D97-AF65-F5344CB8AC3E}">
        <p14:creationId xmlns:p14="http://schemas.microsoft.com/office/powerpoint/2010/main" val="141938680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Narrow-Image2">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latin typeface="Metropolis" pitchFamily="2" charset="77"/>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1" y="1333502"/>
            <a:ext cx="4838700" cy="2133599"/>
          </a:xfrm>
        </p:spPr>
        <p:txBody>
          <a:bodyPr rIns="182880"/>
          <a:lstStyle>
            <a:lvl1pPr>
              <a:lnSpc>
                <a:spcPct val="85000"/>
              </a:lnSpc>
              <a:defRPr sz="4000" b="1" i="0">
                <a:solidFill>
                  <a:schemeClr val="bg1"/>
                </a:solidFill>
                <a:latin typeface="Metropolis" pitchFamily="2" charset="77"/>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4" name="Text Placeholder 3">
            <a:extLst>
              <a:ext uri="{FF2B5EF4-FFF2-40B4-BE49-F238E27FC236}">
                <a16:creationId xmlns:a16="http://schemas.microsoft.com/office/drawing/2014/main" id="{EA14FE3C-0E3B-5D23-4CEB-E704368D9AFD}"/>
              </a:ext>
            </a:extLst>
          </p:cNvPr>
          <p:cNvSpPr>
            <a:spLocks noGrp="1"/>
          </p:cNvSpPr>
          <p:nvPr>
            <p:ph type="body" sz="quarter" idx="13" hasCustomPrompt="1"/>
          </p:nvPr>
        </p:nvSpPr>
        <p:spPr>
          <a:xfrm>
            <a:off x="6096001" y="1333500"/>
            <a:ext cx="4838700" cy="2133600"/>
          </a:xfrm>
        </p:spPr>
        <p:txBody>
          <a:bodyPr/>
          <a:lstStyle>
            <a:lvl1pPr>
              <a:lnSpc>
                <a:spcPct val="100000"/>
              </a:lnSpc>
              <a:spcAft>
                <a:spcPts val="1800"/>
              </a:spcAft>
              <a:defRPr sz="1700" b="1" i="0" spc="31" baseline="0">
                <a:solidFill>
                  <a:schemeClr val="bg1"/>
                </a:solidFill>
                <a:latin typeface="Metropolis" pitchFamily="2" charset="77"/>
              </a:defRPr>
            </a:lvl1pPr>
            <a:lvl2pPr>
              <a:lnSpc>
                <a:spcPct val="110000"/>
              </a:lnSpc>
              <a:defRPr sz="1500" b="0" i="0">
                <a:solidFill>
                  <a:schemeClr val="bg1"/>
                </a:solidFill>
                <a:latin typeface="Metropolis" pitchFamily="2" charset="77"/>
                <a:ea typeface="Source Sans Pro Light" panose="020B0403030403020204" pitchFamily="34" charset="0"/>
              </a:defRPr>
            </a:lvl2pPr>
          </a:lstStyle>
          <a:p>
            <a:pPr lvl="0"/>
            <a:r>
              <a:rPr lang="en-US" err="1"/>
              <a:t>Subheadline</a:t>
            </a:r>
            <a:endParaRPr lang="en-US"/>
          </a:p>
          <a:p>
            <a:pPr lvl="1"/>
            <a:r>
              <a:rPr lang="en-US"/>
              <a:t>Body</a:t>
            </a:r>
          </a:p>
        </p:txBody>
      </p:sp>
    </p:spTree>
    <p:extLst>
      <p:ext uri="{BB962C8B-B14F-4D97-AF65-F5344CB8AC3E}">
        <p14:creationId xmlns:p14="http://schemas.microsoft.com/office/powerpoint/2010/main" val="2231256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W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rgbClr val="202020"/>
                </a:solidFill>
                <a:latin typeface="Metropolis" pitchFamily="2" charset="77"/>
              </a:defRPr>
            </a:lvl1pPr>
            <a:lvl2pPr>
              <a:lnSpc>
                <a:spcPct val="100000"/>
              </a:lnSpc>
              <a:spcAft>
                <a:spcPts val="1800"/>
              </a:spcAft>
              <a:defRPr sz="1700" b="1" i="0" spc="31" baseline="0">
                <a:solidFill>
                  <a:srgbClr val="187770"/>
                </a:solidFill>
                <a:latin typeface="Metropolis" pitchFamily="2" charset="77"/>
              </a:defRPr>
            </a:lvl2pPr>
            <a:lvl3pPr>
              <a:lnSpc>
                <a:spcPct val="110000"/>
              </a:lnSpc>
              <a:defRPr sz="1500" b="0" i="0">
                <a:solidFill>
                  <a:srgbClr val="202020"/>
                </a:solidFill>
                <a:latin typeface="Metropolis" pitchFamily="2" charset="77"/>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905454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panose="020B0504020202020204" pitchFamily="34" charset="0"/>
                <a:ea typeface="+mj-ea"/>
                <a:cs typeface="+mj-cs"/>
              </a:defRPr>
            </a:lvl1pPr>
          </a:lstStyle>
          <a:p>
            <a:r>
              <a:rPr lang="en-US"/>
              <a:t>Click to edit Master title style</a:t>
            </a:r>
          </a:p>
        </p:txBody>
      </p:sp>
      <p:sp>
        <p:nvSpPr>
          <p:cNvPr id="8" name="Copyright">
            <a:extLst>
              <a:ext uri="{FF2B5EF4-FFF2-40B4-BE49-F238E27FC236}">
                <a16:creationId xmlns:a16="http://schemas.microsoft.com/office/drawing/2014/main" id="{4E105106-8698-EE03-30E1-90DE53BD9C4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Tree>
    <p:extLst>
      <p:ext uri="{BB962C8B-B14F-4D97-AF65-F5344CB8AC3E}">
        <p14:creationId xmlns:p14="http://schemas.microsoft.com/office/powerpoint/2010/main" val="50380559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Wide">
    <p:bg>
      <p:bgPr>
        <a:solidFill>
          <a:srgbClr val="003840"/>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chemeClr val="bg1"/>
                </a:solidFill>
                <a:latin typeface="Metropolis" pitchFamily="2" charset="77"/>
              </a:defRPr>
            </a:lvl1pPr>
            <a:lvl2pPr>
              <a:lnSpc>
                <a:spcPct val="100000"/>
              </a:lnSpc>
              <a:spcAft>
                <a:spcPts val="1800"/>
              </a:spcAft>
              <a:defRPr sz="1700" b="1" i="0" spc="31" baseline="0">
                <a:solidFill>
                  <a:schemeClr val="bg1"/>
                </a:solidFill>
                <a:latin typeface="Metropolis" pitchFamily="2" charset="77"/>
              </a:defRPr>
            </a:lvl2pPr>
            <a:lvl3pPr>
              <a:lnSpc>
                <a:spcPct val="110000"/>
              </a:lnSpc>
              <a:defRPr sz="1500" b="0" i="0">
                <a:solidFill>
                  <a:schemeClr val="bg1"/>
                </a:solidFill>
                <a:latin typeface="Metropolis" pitchFamily="2" charset="77"/>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grpSp>
        <p:nvGrpSpPr>
          <p:cNvPr id="2" name="Group 1">
            <a:extLst>
              <a:ext uri="{FF2B5EF4-FFF2-40B4-BE49-F238E27FC236}">
                <a16:creationId xmlns:a16="http://schemas.microsoft.com/office/drawing/2014/main" id="{F6692EAE-2DC1-1734-D432-00269D6679C3}"/>
              </a:ext>
            </a:extLst>
          </p:cNvPr>
          <p:cNvGrpSpPr/>
          <p:nvPr userDrawn="1"/>
        </p:nvGrpSpPr>
        <p:grpSpPr>
          <a:xfrm>
            <a:off x="528680" y="375885"/>
            <a:ext cx="1300707" cy="350860"/>
            <a:chOff x="528679" y="375884"/>
            <a:chExt cx="1300707" cy="350860"/>
          </a:xfrm>
        </p:grpSpPr>
        <p:sp>
          <p:nvSpPr>
            <p:cNvPr id="33" name="Freeform 32">
              <a:extLst>
                <a:ext uri="{FF2B5EF4-FFF2-40B4-BE49-F238E27FC236}">
                  <a16:creationId xmlns:a16="http://schemas.microsoft.com/office/drawing/2014/main" id="{D6824E4A-5AA4-7218-AA51-2512BE2B43F9}"/>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sz="1400">
                <a:latin typeface="Proxima Nova" panose="02000506030000020004" pitchFamily="2" charset="0"/>
              </a:endParaRPr>
            </a:p>
          </p:txBody>
        </p:sp>
        <p:sp>
          <p:nvSpPr>
            <p:cNvPr id="34" name="Freeform 33">
              <a:extLst>
                <a:ext uri="{FF2B5EF4-FFF2-40B4-BE49-F238E27FC236}">
                  <a16:creationId xmlns:a16="http://schemas.microsoft.com/office/drawing/2014/main" id="{FF4934A4-D8C2-5396-4F90-FF2614C4A9C0}"/>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sz="1400">
                <a:latin typeface="Proxima Nova" panose="02000506030000020004" pitchFamily="2" charset="0"/>
              </a:endParaRPr>
            </a:p>
          </p:txBody>
        </p:sp>
        <p:sp>
          <p:nvSpPr>
            <p:cNvPr id="35" name="Freeform 34">
              <a:extLst>
                <a:ext uri="{FF2B5EF4-FFF2-40B4-BE49-F238E27FC236}">
                  <a16:creationId xmlns:a16="http://schemas.microsoft.com/office/drawing/2014/main" id="{EF5EAF0D-1732-857B-F17F-762E828C7BAF}"/>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sz="1400">
                <a:latin typeface="Proxima Nova" panose="02000506030000020004" pitchFamily="2" charset="0"/>
              </a:endParaRPr>
            </a:p>
          </p:txBody>
        </p:sp>
        <p:sp>
          <p:nvSpPr>
            <p:cNvPr id="36" name="Freeform 35">
              <a:extLst>
                <a:ext uri="{FF2B5EF4-FFF2-40B4-BE49-F238E27FC236}">
                  <a16:creationId xmlns:a16="http://schemas.microsoft.com/office/drawing/2014/main" id="{2B7E82E9-B0AF-DF6F-4340-1345D0708384}"/>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008E5B"/>
            </a:solidFill>
            <a:ln w="3642" cap="flat">
              <a:noFill/>
              <a:prstDash val="solid"/>
              <a:miter/>
            </a:ln>
          </p:spPr>
          <p:txBody>
            <a:bodyPr rtlCol="0" anchor="ctr"/>
            <a:lstStyle/>
            <a:p>
              <a:endParaRPr lang="en-US" sz="1400">
                <a:latin typeface="Proxima Nova" panose="02000506030000020004" pitchFamily="2" charset="0"/>
              </a:endParaRPr>
            </a:p>
          </p:txBody>
        </p:sp>
        <p:sp>
          <p:nvSpPr>
            <p:cNvPr id="37" name="Freeform 36">
              <a:extLst>
                <a:ext uri="{FF2B5EF4-FFF2-40B4-BE49-F238E27FC236}">
                  <a16:creationId xmlns:a16="http://schemas.microsoft.com/office/drawing/2014/main" id="{26FF6C3B-2583-C64F-0244-5F2855E31582}"/>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38" name="Freeform 37">
              <a:extLst>
                <a:ext uri="{FF2B5EF4-FFF2-40B4-BE49-F238E27FC236}">
                  <a16:creationId xmlns:a16="http://schemas.microsoft.com/office/drawing/2014/main" id="{DB085EF3-5EBC-A0E2-4019-00D788E339C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39" name="Freeform 38">
              <a:extLst>
                <a:ext uri="{FF2B5EF4-FFF2-40B4-BE49-F238E27FC236}">
                  <a16:creationId xmlns:a16="http://schemas.microsoft.com/office/drawing/2014/main" id="{EDF1418D-1E2B-BD45-9AAE-928BF4FC5198}"/>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40" name="Freeform 39">
              <a:extLst>
                <a:ext uri="{FF2B5EF4-FFF2-40B4-BE49-F238E27FC236}">
                  <a16:creationId xmlns:a16="http://schemas.microsoft.com/office/drawing/2014/main" id="{7CDAECE5-417B-E788-7A30-90FA1B42CBF3}"/>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41" name="Freeform 40">
              <a:extLst>
                <a:ext uri="{FF2B5EF4-FFF2-40B4-BE49-F238E27FC236}">
                  <a16:creationId xmlns:a16="http://schemas.microsoft.com/office/drawing/2014/main" id="{618B45E4-6EDE-5874-206B-675FBE2479E4}"/>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42" name="Freeform 41">
              <a:extLst>
                <a:ext uri="{FF2B5EF4-FFF2-40B4-BE49-F238E27FC236}">
                  <a16:creationId xmlns:a16="http://schemas.microsoft.com/office/drawing/2014/main" id="{0B2DAEF9-E046-93E3-0931-E461FCAA064F}"/>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43" name="Freeform 42">
              <a:extLst>
                <a:ext uri="{FF2B5EF4-FFF2-40B4-BE49-F238E27FC236}">
                  <a16:creationId xmlns:a16="http://schemas.microsoft.com/office/drawing/2014/main" id="{A3F9DCBF-DFFC-8A83-EC48-1AC5E354C4FF}"/>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44" name="Freeform 43">
              <a:extLst>
                <a:ext uri="{FF2B5EF4-FFF2-40B4-BE49-F238E27FC236}">
                  <a16:creationId xmlns:a16="http://schemas.microsoft.com/office/drawing/2014/main" id="{EBD01450-82AE-5445-B339-289EC7D92D29}"/>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45" name="Freeform 44">
              <a:extLst>
                <a:ext uri="{FF2B5EF4-FFF2-40B4-BE49-F238E27FC236}">
                  <a16:creationId xmlns:a16="http://schemas.microsoft.com/office/drawing/2014/main" id="{A62677B0-335D-30B0-5CF9-1BE510FA3CC0}"/>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sp>
          <p:nvSpPr>
            <p:cNvPr id="46" name="Freeform 45">
              <a:extLst>
                <a:ext uri="{FF2B5EF4-FFF2-40B4-BE49-F238E27FC236}">
                  <a16:creationId xmlns:a16="http://schemas.microsoft.com/office/drawing/2014/main" id="{4A02F863-637B-3698-D5E9-B848E9EF4718}"/>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chemeClr val="bg1"/>
            </a:solidFill>
            <a:ln w="3642" cap="flat">
              <a:noFill/>
              <a:prstDash val="solid"/>
              <a:miter/>
            </a:ln>
          </p:spPr>
          <p:txBody>
            <a:bodyPr rtlCol="0" anchor="ctr"/>
            <a:lstStyle/>
            <a:p>
              <a:endParaRPr lang="en-US" sz="1400">
                <a:latin typeface="Proxima Nova" panose="02000506030000020004" pitchFamily="2" charset="0"/>
              </a:endParaRPr>
            </a:p>
          </p:txBody>
        </p:sp>
        <p:grpSp>
          <p:nvGrpSpPr>
            <p:cNvPr id="47" name="Graphic 2">
              <a:extLst>
                <a:ext uri="{FF2B5EF4-FFF2-40B4-BE49-F238E27FC236}">
                  <a16:creationId xmlns:a16="http://schemas.microsoft.com/office/drawing/2014/main" id="{DB877F2A-555A-9E27-961F-44B1F2ECF863}"/>
                </a:ext>
              </a:extLst>
            </p:cNvPr>
            <p:cNvGrpSpPr/>
            <p:nvPr/>
          </p:nvGrpSpPr>
          <p:grpSpPr>
            <a:xfrm>
              <a:off x="843088" y="625558"/>
              <a:ext cx="936070" cy="101186"/>
              <a:chOff x="843088" y="625558"/>
              <a:chExt cx="936070" cy="101186"/>
            </a:xfrm>
            <a:solidFill>
              <a:schemeClr val="bg1"/>
            </a:solidFill>
          </p:grpSpPr>
          <p:sp>
            <p:nvSpPr>
              <p:cNvPr id="48" name="Freeform 47">
                <a:extLst>
                  <a:ext uri="{FF2B5EF4-FFF2-40B4-BE49-F238E27FC236}">
                    <a16:creationId xmlns:a16="http://schemas.microsoft.com/office/drawing/2014/main" id="{99869BC1-1E2F-38F5-9350-E6B05EDB48D2}"/>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49" name="Freeform 48">
                <a:extLst>
                  <a:ext uri="{FF2B5EF4-FFF2-40B4-BE49-F238E27FC236}">
                    <a16:creationId xmlns:a16="http://schemas.microsoft.com/office/drawing/2014/main" id="{1F1E7EEF-F058-E852-1758-3EB7FD84B437}"/>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0" name="Freeform 49">
                <a:extLst>
                  <a:ext uri="{FF2B5EF4-FFF2-40B4-BE49-F238E27FC236}">
                    <a16:creationId xmlns:a16="http://schemas.microsoft.com/office/drawing/2014/main" id="{E5AD8278-E528-AF44-A919-9A66032CD907}"/>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1" name="Freeform 50">
                <a:extLst>
                  <a:ext uri="{FF2B5EF4-FFF2-40B4-BE49-F238E27FC236}">
                    <a16:creationId xmlns:a16="http://schemas.microsoft.com/office/drawing/2014/main" id="{477D94B4-3F65-D570-620D-1B8755587DEA}"/>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2" name="Freeform 51">
                <a:extLst>
                  <a:ext uri="{FF2B5EF4-FFF2-40B4-BE49-F238E27FC236}">
                    <a16:creationId xmlns:a16="http://schemas.microsoft.com/office/drawing/2014/main" id="{58849A72-DDC4-E9AE-0485-3DD20517577C}"/>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3" name="Freeform 52">
                <a:extLst>
                  <a:ext uri="{FF2B5EF4-FFF2-40B4-BE49-F238E27FC236}">
                    <a16:creationId xmlns:a16="http://schemas.microsoft.com/office/drawing/2014/main" id="{C5765FF1-0997-28F8-09E0-E52D0FF0071A}"/>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4" name="Freeform 53">
                <a:extLst>
                  <a:ext uri="{FF2B5EF4-FFF2-40B4-BE49-F238E27FC236}">
                    <a16:creationId xmlns:a16="http://schemas.microsoft.com/office/drawing/2014/main" id="{1AC21CFA-D84E-D29C-94FC-0A5C99D11A05}"/>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5" name="Freeform 54">
                <a:extLst>
                  <a:ext uri="{FF2B5EF4-FFF2-40B4-BE49-F238E27FC236}">
                    <a16:creationId xmlns:a16="http://schemas.microsoft.com/office/drawing/2014/main" id="{5261550C-82D2-7F0D-EF4C-CB49022CE8FB}"/>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6" name="Freeform 55">
                <a:extLst>
                  <a:ext uri="{FF2B5EF4-FFF2-40B4-BE49-F238E27FC236}">
                    <a16:creationId xmlns:a16="http://schemas.microsoft.com/office/drawing/2014/main" id="{3991F047-3AF8-1F53-084B-4ECCB43333C3}"/>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sp>
            <p:nvSpPr>
              <p:cNvPr id="57" name="Freeform 56">
                <a:extLst>
                  <a:ext uri="{FF2B5EF4-FFF2-40B4-BE49-F238E27FC236}">
                    <a16:creationId xmlns:a16="http://schemas.microsoft.com/office/drawing/2014/main" id="{645D75FB-20CD-8BAB-B80E-A5DDE176E860}"/>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grpFill/>
              <a:ln w="3642" cap="flat">
                <a:noFill/>
                <a:prstDash val="solid"/>
                <a:miter/>
              </a:ln>
            </p:spPr>
            <p:txBody>
              <a:bodyPr rtlCol="0" anchor="ctr"/>
              <a:lstStyle/>
              <a:p>
                <a:endParaRPr lang="en-US" sz="1400">
                  <a:latin typeface="Proxima Nova" panose="02000506030000020004" pitchFamily="2" charset="0"/>
                </a:endParaRPr>
              </a:p>
            </p:txBody>
          </p:sp>
        </p:grpSp>
      </p:grpSp>
      <p:cxnSp>
        <p:nvCxnSpPr>
          <p:cNvPr id="58" name="Straight Connector 57">
            <a:extLst>
              <a:ext uri="{FF2B5EF4-FFF2-40B4-BE49-F238E27FC236}">
                <a16:creationId xmlns:a16="http://schemas.microsoft.com/office/drawing/2014/main" id="{07C261DF-B95E-18FD-C7CC-5FCCAA370405}"/>
              </a:ext>
            </a:extLst>
          </p:cNvPr>
          <p:cNvCxnSpPr/>
          <p:nvPr userDrawn="1"/>
        </p:nvCxnSpPr>
        <p:spPr bwMode="gray">
          <a:xfrm>
            <a:off x="1976015" y="435697"/>
            <a:ext cx="0" cy="288561"/>
          </a:xfrm>
          <a:prstGeom prst="line">
            <a:avLst/>
          </a:prstGeom>
          <a:ln w="3175"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BD921F9-2687-2FB3-F851-5FF557495DC4}"/>
              </a:ext>
            </a:extLst>
          </p:cNvPr>
          <p:cNvSpPr txBox="1"/>
          <p:nvPr userDrawn="1"/>
        </p:nvSpPr>
        <p:spPr>
          <a:xfrm>
            <a:off x="2099578" y="465568"/>
            <a:ext cx="709810" cy="221086"/>
          </a:xfrm>
          <a:prstGeom prst="rect">
            <a:avLst/>
          </a:prstGeom>
          <a:noFill/>
        </p:spPr>
        <p:txBody>
          <a:bodyPr wrap="none" lIns="0" tIns="0" rIns="0" bIns="0" rtlCol="0">
            <a:spAutoFit/>
          </a:bodyPr>
          <a:lstStyle/>
          <a:p>
            <a:pPr>
              <a:lnSpc>
                <a:spcPct val="120000"/>
              </a:lnSpc>
              <a:spcAft>
                <a:spcPts val="1200"/>
              </a:spcAft>
            </a:pPr>
            <a:r>
              <a:rPr lang="en-US" sz="1300" b="0" i="0" kern="100" spc="120">
                <a:solidFill>
                  <a:schemeClr val="bg1"/>
                </a:solidFill>
                <a:latin typeface="Metropolis Light" pitchFamily="2" charset="77"/>
                <a:ea typeface="Source Sans Pro Light" panose="020B0403030403020204" pitchFamily="34" charset="0"/>
                <a:cs typeface="Arial" panose="020B0604020202020204" pitchFamily="34" charset="0"/>
              </a:rPr>
              <a:t>Mobility</a:t>
            </a:r>
          </a:p>
        </p:txBody>
      </p:sp>
    </p:spTree>
    <p:extLst>
      <p:ext uri="{BB962C8B-B14F-4D97-AF65-F5344CB8AC3E}">
        <p14:creationId xmlns:p14="http://schemas.microsoft.com/office/powerpoint/2010/main" val="2301048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Product_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18B3-B7FA-EC76-2C1C-A0C9BEB1846E}"/>
              </a:ext>
            </a:extLst>
          </p:cNvPr>
          <p:cNvSpPr>
            <a:spLocks noGrp="1"/>
          </p:cNvSpPr>
          <p:nvPr>
            <p:ph type="title" hasCustomPrompt="1"/>
          </p:nvPr>
        </p:nvSpPr>
        <p:spPr>
          <a:xfrm>
            <a:off x="838200" y="1333501"/>
            <a:ext cx="10515600" cy="5524500"/>
          </a:xfrm>
          <a:noFill/>
          <a:effectLst>
            <a:outerShdw blurRad="127000" dir="5400000" sx="101000" sy="101000" algn="ctr" rotWithShape="0">
              <a:srgbClr val="000000">
                <a:alpha val="8309"/>
              </a:srgbClr>
            </a:outerShdw>
          </a:effectLst>
        </p:spPr>
        <p:txBody>
          <a:bodyPr lIns="0" tIns="0" rIns="0" bIns="0">
            <a:noAutofit/>
          </a:bodyPr>
          <a:lstStyle>
            <a:lvl1pPr>
              <a:lnSpc>
                <a:spcPct val="85000"/>
              </a:lnSpc>
              <a:spcAft>
                <a:spcPts val="1500"/>
              </a:spcAft>
              <a:defRPr sz="4000" b="1" i="0">
                <a:latin typeface="Metropolis" pitchFamily="2" charset="77"/>
              </a:defRPr>
            </a:lvl1pPr>
          </a:lstStyle>
          <a:p>
            <a:r>
              <a:rPr lang="en-US"/>
              <a:t>Click to add title</a:t>
            </a:r>
          </a:p>
        </p:txBody>
      </p:sp>
      <p:sp>
        <p:nvSpPr>
          <p:cNvPr id="7" name="Text Placeholder 6">
            <a:extLst>
              <a:ext uri="{FF2B5EF4-FFF2-40B4-BE49-F238E27FC236}">
                <a16:creationId xmlns:a16="http://schemas.microsoft.com/office/drawing/2014/main" id="{A3ADCF73-A262-9BEC-7538-1A29B0377CA5}"/>
              </a:ext>
            </a:extLst>
          </p:cNvPr>
          <p:cNvSpPr>
            <a:spLocks noGrp="1"/>
          </p:cNvSpPr>
          <p:nvPr>
            <p:ph type="body" sz="quarter" idx="11" hasCustomPrompt="1"/>
          </p:nvPr>
        </p:nvSpPr>
        <p:spPr>
          <a:xfrm>
            <a:off x="838200" y="4000501"/>
            <a:ext cx="10515600" cy="2171700"/>
          </a:xfrm>
          <a:solidFill>
            <a:schemeClr val="bg1"/>
          </a:solidFill>
          <a:effectLst>
            <a:outerShdw blurRad="127000" dir="5400000" sx="101000" sy="101000" algn="ctr" rotWithShape="0">
              <a:srgbClr val="000000">
                <a:alpha val="8309"/>
              </a:srgbClr>
            </a:outerShdw>
          </a:effectLst>
        </p:spPr>
        <p:txBody>
          <a:bodyPr lIns="411480" tIns="274320" rIns="411480" bIns="182880"/>
          <a:lstStyle>
            <a:lvl1pPr marL="0" indent="0">
              <a:defRPr sz="2000" b="0" i="0">
                <a:solidFill>
                  <a:srgbClr val="202020"/>
                </a:solidFill>
                <a:latin typeface="Metropolis" pitchFamily="2" charset="77"/>
              </a:defRPr>
            </a:lvl1pPr>
            <a:lvl2pPr algn="l">
              <a:lnSpc>
                <a:spcPct val="100000"/>
              </a:lnSpc>
              <a:spcAft>
                <a:spcPts val="1200"/>
              </a:spcAft>
              <a:defRPr sz="1100" b="0" i="0">
                <a:solidFill>
                  <a:srgbClr val="202020"/>
                </a:solidFill>
                <a:latin typeface="Metropolis" pitchFamily="2" charset="77"/>
                <a:ea typeface="Source Sans Pro Light" panose="020B0403030403020204" pitchFamily="34" charset="0"/>
              </a:defRPr>
            </a:lvl2pPr>
            <a:lvl3pPr marL="177796" indent="-177796">
              <a:lnSpc>
                <a:spcPct val="100000"/>
              </a:lnSpc>
              <a:spcBef>
                <a:spcPts val="300"/>
              </a:spcBef>
              <a:spcAft>
                <a:spcPts val="300"/>
              </a:spcAft>
              <a:buFont typeface="Arial" panose="020B0604020202020204" pitchFamily="34" charset="0"/>
              <a:buChar char="•"/>
              <a:tabLst/>
              <a:defRPr sz="1200" b="1" i="0">
                <a:solidFill>
                  <a:srgbClr val="187770"/>
                </a:solidFill>
                <a:latin typeface="Metropolis Semi Bold" pitchFamily="2" charset="77"/>
                <a:ea typeface="Source Sans Pro SemiBold" panose="020B0503030403020204" pitchFamily="34" charset="0"/>
              </a:defRPr>
            </a:lvl3pPr>
            <a:lvl4pPr>
              <a:lnSpc>
                <a:spcPct val="100000"/>
              </a:lnSpc>
              <a:spcBef>
                <a:spcPts val="300"/>
              </a:spcBef>
              <a:spcAft>
                <a:spcPts val="300"/>
              </a:spcAft>
              <a:defRPr sz="1200" b="0" i="0">
                <a:latin typeface="Source Sans Pro Light" panose="020B0403030403020204" pitchFamily="34" charset="0"/>
              </a:defRPr>
            </a:lvl4pPr>
            <a:lvl5pPr marL="347654" indent="-160335">
              <a:lnSpc>
                <a:spcPct val="100000"/>
              </a:lnSpc>
              <a:spcBef>
                <a:spcPts val="300"/>
              </a:spcBef>
              <a:spcAft>
                <a:spcPts val="300"/>
              </a:spcAft>
              <a:tabLst/>
              <a:defRPr sz="1200" b="0" i="0">
                <a:solidFill>
                  <a:srgbClr val="202020"/>
                </a:solidFill>
                <a:latin typeface="Source Sans Pro Light" panose="020B0403030403020204" pitchFamily="34" charset="0"/>
              </a:defRPr>
            </a:lvl5pPr>
          </a:lstStyle>
          <a:p>
            <a:pPr lvl="0"/>
            <a:r>
              <a:rPr lang="en-US"/>
              <a:t>XXX</a:t>
            </a:r>
          </a:p>
          <a:p>
            <a:pPr lvl="1"/>
            <a:r>
              <a:rPr lang="en-US"/>
              <a:t>Factoid copy</a:t>
            </a:r>
          </a:p>
        </p:txBody>
      </p:sp>
      <p:sp>
        <p:nvSpPr>
          <p:cNvPr id="4" name="Text Placeholder 3">
            <a:extLst>
              <a:ext uri="{FF2B5EF4-FFF2-40B4-BE49-F238E27FC236}">
                <a16:creationId xmlns:a16="http://schemas.microsoft.com/office/drawing/2014/main" id="{45DC5D4A-B04D-A5B4-CF8E-1722E5569DEF}"/>
              </a:ext>
            </a:extLst>
          </p:cNvPr>
          <p:cNvSpPr>
            <a:spLocks noGrp="1"/>
          </p:cNvSpPr>
          <p:nvPr>
            <p:ph type="body" sz="quarter" idx="13"/>
          </p:nvPr>
        </p:nvSpPr>
        <p:spPr>
          <a:xfrm>
            <a:off x="838200" y="2040816"/>
            <a:ext cx="7010400" cy="2743201"/>
          </a:xfrm>
        </p:spPr>
        <p:txBody>
          <a:bodyPr/>
          <a:lstStyle>
            <a:lvl1pPr>
              <a:spcBef>
                <a:spcPts val="1200"/>
              </a:spcBef>
              <a:spcAft>
                <a:spcPts val="1500"/>
              </a:spcAft>
              <a:defRPr sz="1700" b="1" i="0" spc="31" baseline="0">
                <a:solidFill>
                  <a:srgbClr val="187770"/>
                </a:solidFill>
                <a:latin typeface="Metropolis" pitchFamily="2" charset="77"/>
              </a:defRPr>
            </a:lvl1pPr>
            <a:lvl2pPr>
              <a:spcAft>
                <a:spcPts val="900"/>
              </a:spcAft>
              <a:defRPr sz="1500" b="0" i="0">
                <a:latin typeface="Metropolis" pitchFamily="2" charset="77"/>
                <a:ea typeface="Source Sans Pro Light" panose="020B0403030403020204" pitchFamily="34" charset="0"/>
              </a:defRPr>
            </a:lvl2pPr>
            <a:lvl3pPr marL="174621" indent="-174621">
              <a:buFont typeface="Arial" panose="020B0604020202020204" pitchFamily="34" charset="0"/>
              <a:buChar char="•"/>
              <a:tabLst/>
              <a:defRPr sz="1200" b="0" i="0">
                <a:solidFill>
                  <a:srgbClr val="187770"/>
                </a:solidFill>
                <a:latin typeface="Metropolis" pitchFamily="2" charset="77"/>
              </a:defRPr>
            </a:lvl3pPr>
            <a:lvl4pPr>
              <a:defRPr sz="1200" b="0" i="0">
                <a:latin typeface="Metropolis" pitchFamily="2" charset="77"/>
                <a:ea typeface="Source Sans Pro Light" panose="020B0403030403020204" pitchFamily="34" charset="0"/>
              </a:defRPr>
            </a:lvl4pPr>
            <a:lvl5pPr marL="342891" indent="-161921">
              <a:tabLst/>
              <a:defRPr sz="1200" b="0" i="0">
                <a:solidFill>
                  <a:srgbClr val="202020"/>
                </a:solidFill>
                <a:latin typeface="Metropolis" pitchFamily="2" charset="77"/>
                <a:ea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19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Wide_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648E92-5FF7-9EBE-0264-E78E191ECE9A}"/>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chemeClr val="bg1"/>
                </a:solidFill>
                <a:latin typeface="Metropolis" pitchFamily="2" charset="77"/>
              </a:defRPr>
            </a:lvl1pPr>
            <a:lvl2pPr>
              <a:lnSpc>
                <a:spcPct val="100000"/>
              </a:lnSpc>
              <a:spcAft>
                <a:spcPts val="1800"/>
              </a:spcAft>
              <a:defRPr sz="1700" b="1" i="0" spc="31" baseline="0">
                <a:solidFill>
                  <a:schemeClr val="bg1"/>
                </a:solidFill>
                <a:latin typeface="Metropolis" pitchFamily="2" charset="77"/>
              </a:defRPr>
            </a:lvl2pPr>
            <a:lvl3pPr>
              <a:lnSpc>
                <a:spcPct val="110000"/>
              </a:lnSpc>
              <a:defRPr sz="1500" b="0" i="0">
                <a:solidFill>
                  <a:schemeClr val="bg1"/>
                </a:solidFill>
                <a:latin typeface="Metropolis Light" pitchFamily="2" charset="77"/>
                <a:ea typeface="Metropolis Light" pitchFamily="2" charset="77"/>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139279963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A52AA8-FB69-CBB8-5D54-14030055A440}"/>
              </a:ext>
            </a:extLst>
          </p:cNvPr>
          <p:cNvGrpSpPr/>
          <p:nvPr userDrawn="1"/>
        </p:nvGrpSpPr>
        <p:grpSpPr>
          <a:xfrm>
            <a:off x="2405442" y="2636189"/>
            <a:ext cx="7626737" cy="1189519"/>
            <a:chOff x="3929327" y="692367"/>
            <a:chExt cx="2249588" cy="350861"/>
          </a:xfrm>
        </p:grpSpPr>
        <p:grpSp>
          <p:nvGrpSpPr>
            <p:cNvPr id="3" name="Graphic 2">
              <a:extLst>
                <a:ext uri="{FF2B5EF4-FFF2-40B4-BE49-F238E27FC236}">
                  <a16:creationId xmlns:a16="http://schemas.microsoft.com/office/drawing/2014/main" id="{0378009A-87A6-5A42-F3DB-FC3BA110ECC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73F921B0-B056-A427-BD9C-F751D6B9A6F3}"/>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57D3D5B9-E936-514C-193A-0A8F6FB2349A}"/>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sz="1400"/>
                </a:p>
              </p:txBody>
            </p:sp>
            <p:sp>
              <p:nvSpPr>
                <p:cNvPr id="19" name="Freeform 18">
                  <a:extLst>
                    <a:ext uri="{FF2B5EF4-FFF2-40B4-BE49-F238E27FC236}">
                      <a16:creationId xmlns:a16="http://schemas.microsoft.com/office/drawing/2014/main" id="{27046CB5-66EC-1570-2ECB-C35057B45DFC}"/>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sz="1400"/>
                </a:p>
              </p:txBody>
            </p:sp>
            <p:sp>
              <p:nvSpPr>
                <p:cNvPr id="20" name="Freeform 19">
                  <a:extLst>
                    <a:ext uri="{FF2B5EF4-FFF2-40B4-BE49-F238E27FC236}">
                      <a16:creationId xmlns:a16="http://schemas.microsoft.com/office/drawing/2014/main" id="{66E0ECD1-CDA4-928A-A7E8-9D37CBC30637}"/>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sz="1400"/>
                </a:p>
              </p:txBody>
            </p:sp>
            <p:sp>
              <p:nvSpPr>
                <p:cNvPr id="21" name="Freeform 20">
                  <a:extLst>
                    <a:ext uri="{FF2B5EF4-FFF2-40B4-BE49-F238E27FC236}">
                      <a16:creationId xmlns:a16="http://schemas.microsoft.com/office/drawing/2014/main" id="{83BA9E40-F4B3-6028-8C87-622FE6F6145A}"/>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sz="1400"/>
                </a:p>
              </p:txBody>
            </p:sp>
            <p:sp>
              <p:nvSpPr>
                <p:cNvPr id="22" name="Freeform 21">
                  <a:extLst>
                    <a:ext uri="{FF2B5EF4-FFF2-40B4-BE49-F238E27FC236}">
                      <a16:creationId xmlns:a16="http://schemas.microsoft.com/office/drawing/2014/main" id="{40DD4F33-F4EC-84C7-621D-63466EE1AD3E}"/>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sz="1400"/>
                </a:p>
              </p:txBody>
            </p:sp>
            <p:sp>
              <p:nvSpPr>
                <p:cNvPr id="23" name="Freeform 22">
                  <a:extLst>
                    <a:ext uri="{FF2B5EF4-FFF2-40B4-BE49-F238E27FC236}">
                      <a16:creationId xmlns:a16="http://schemas.microsoft.com/office/drawing/2014/main" id="{43C01CA8-B771-E83F-682A-88CE4F1ECFF8}"/>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sz="1400"/>
                </a:p>
              </p:txBody>
            </p:sp>
            <p:sp>
              <p:nvSpPr>
                <p:cNvPr id="24" name="Freeform 23">
                  <a:extLst>
                    <a:ext uri="{FF2B5EF4-FFF2-40B4-BE49-F238E27FC236}">
                      <a16:creationId xmlns:a16="http://schemas.microsoft.com/office/drawing/2014/main" id="{C1FB42AD-4D85-E395-71FA-7033B688FC50}"/>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sz="1400"/>
                </a:p>
              </p:txBody>
            </p:sp>
            <p:sp>
              <p:nvSpPr>
                <p:cNvPr id="25" name="Freeform 24">
                  <a:extLst>
                    <a:ext uri="{FF2B5EF4-FFF2-40B4-BE49-F238E27FC236}">
                      <a16:creationId xmlns:a16="http://schemas.microsoft.com/office/drawing/2014/main" id="{E3E80800-45B9-7839-E8B8-E586619DDBD2}"/>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sz="1400"/>
                </a:p>
              </p:txBody>
            </p:sp>
            <p:sp>
              <p:nvSpPr>
                <p:cNvPr id="26" name="Freeform 25">
                  <a:extLst>
                    <a:ext uri="{FF2B5EF4-FFF2-40B4-BE49-F238E27FC236}">
                      <a16:creationId xmlns:a16="http://schemas.microsoft.com/office/drawing/2014/main" id="{6CD0687F-8760-2F42-5680-21ECAEFC9652}"/>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sz="1400"/>
                </a:p>
              </p:txBody>
            </p:sp>
            <p:sp>
              <p:nvSpPr>
                <p:cNvPr id="27" name="Freeform 26">
                  <a:extLst>
                    <a:ext uri="{FF2B5EF4-FFF2-40B4-BE49-F238E27FC236}">
                      <a16:creationId xmlns:a16="http://schemas.microsoft.com/office/drawing/2014/main" id="{24F828B9-564C-57D3-8B30-0732F4E69254}"/>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sz="1400"/>
                </a:p>
              </p:txBody>
            </p:sp>
            <p:sp>
              <p:nvSpPr>
                <p:cNvPr id="28" name="Freeform 27">
                  <a:extLst>
                    <a:ext uri="{FF2B5EF4-FFF2-40B4-BE49-F238E27FC236}">
                      <a16:creationId xmlns:a16="http://schemas.microsoft.com/office/drawing/2014/main" id="{4C4C43D9-0FA4-E935-D040-97327024F940}"/>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sz="1400"/>
                </a:p>
              </p:txBody>
            </p:sp>
            <p:sp>
              <p:nvSpPr>
                <p:cNvPr id="29" name="Freeform 28">
                  <a:extLst>
                    <a:ext uri="{FF2B5EF4-FFF2-40B4-BE49-F238E27FC236}">
                      <a16:creationId xmlns:a16="http://schemas.microsoft.com/office/drawing/2014/main" id="{E9FBD07B-500E-058B-8A49-EFDB39AD04A9}"/>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sz="1400"/>
                </a:p>
              </p:txBody>
            </p:sp>
            <p:sp>
              <p:nvSpPr>
                <p:cNvPr id="30" name="Freeform 29">
                  <a:extLst>
                    <a:ext uri="{FF2B5EF4-FFF2-40B4-BE49-F238E27FC236}">
                      <a16:creationId xmlns:a16="http://schemas.microsoft.com/office/drawing/2014/main" id="{46930837-1A58-312C-99E1-7AD8739A8BE8}"/>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sz="1400"/>
                </a:p>
              </p:txBody>
            </p:sp>
            <p:sp>
              <p:nvSpPr>
                <p:cNvPr id="31" name="Freeform 30">
                  <a:extLst>
                    <a:ext uri="{FF2B5EF4-FFF2-40B4-BE49-F238E27FC236}">
                      <a16:creationId xmlns:a16="http://schemas.microsoft.com/office/drawing/2014/main" id="{49701664-9D65-9827-4380-9AC86CC63B00}"/>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sz="1400"/>
                </a:p>
              </p:txBody>
            </p:sp>
          </p:grpSp>
          <p:grpSp>
            <p:nvGrpSpPr>
              <p:cNvPr id="7" name="Graphic 2">
                <a:extLst>
                  <a:ext uri="{FF2B5EF4-FFF2-40B4-BE49-F238E27FC236}">
                    <a16:creationId xmlns:a16="http://schemas.microsoft.com/office/drawing/2014/main" id="{841BB66B-7B5D-5689-562D-E1E838E94417}"/>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88C427B5-4E43-97E2-21CB-EF6395F50E1A}"/>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sz="1400"/>
                </a:p>
              </p:txBody>
            </p:sp>
            <p:sp>
              <p:nvSpPr>
                <p:cNvPr id="9" name="Freeform 8">
                  <a:extLst>
                    <a:ext uri="{FF2B5EF4-FFF2-40B4-BE49-F238E27FC236}">
                      <a16:creationId xmlns:a16="http://schemas.microsoft.com/office/drawing/2014/main" id="{09B24B15-89B7-D980-8FF3-1F41CA121B5B}"/>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sz="1400"/>
                </a:p>
              </p:txBody>
            </p:sp>
            <p:sp>
              <p:nvSpPr>
                <p:cNvPr id="10" name="Freeform 9">
                  <a:extLst>
                    <a:ext uri="{FF2B5EF4-FFF2-40B4-BE49-F238E27FC236}">
                      <a16:creationId xmlns:a16="http://schemas.microsoft.com/office/drawing/2014/main" id="{0F82BF2F-9816-75D7-EEF1-BFE536A01988}"/>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sz="1400"/>
                </a:p>
              </p:txBody>
            </p:sp>
            <p:sp>
              <p:nvSpPr>
                <p:cNvPr id="11" name="Freeform 10">
                  <a:extLst>
                    <a:ext uri="{FF2B5EF4-FFF2-40B4-BE49-F238E27FC236}">
                      <a16:creationId xmlns:a16="http://schemas.microsoft.com/office/drawing/2014/main" id="{733A41CF-6974-5566-34D7-75DE25E1653F}"/>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sz="1400"/>
                </a:p>
              </p:txBody>
            </p:sp>
            <p:sp>
              <p:nvSpPr>
                <p:cNvPr id="12" name="Freeform 11">
                  <a:extLst>
                    <a:ext uri="{FF2B5EF4-FFF2-40B4-BE49-F238E27FC236}">
                      <a16:creationId xmlns:a16="http://schemas.microsoft.com/office/drawing/2014/main" id="{AE5DB2E9-56CD-8F31-DCD2-D07D45BDFA2B}"/>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sz="1400"/>
                </a:p>
              </p:txBody>
            </p:sp>
            <p:sp>
              <p:nvSpPr>
                <p:cNvPr id="13" name="Freeform 12">
                  <a:extLst>
                    <a:ext uri="{FF2B5EF4-FFF2-40B4-BE49-F238E27FC236}">
                      <a16:creationId xmlns:a16="http://schemas.microsoft.com/office/drawing/2014/main" id="{59CF80DC-3FC1-D110-C1BA-3CDBA21A80A0}"/>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sz="1400"/>
                </a:p>
              </p:txBody>
            </p:sp>
            <p:sp>
              <p:nvSpPr>
                <p:cNvPr id="14" name="Freeform 13">
                  <a:extLst>
                    <a:ext uri="{FF2B5EF4-FFF2-40B4-BE49-F238E27FC236}">
                      <a16:creationId xmlns:a16="http://schemas.microsoft.com/office/drawing/2014/main" id="{AC89D121-CBC2-54D0-E8A7-B5A41071054E}"/>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sz="1400"/>
                </a:p>
              </p:txBody>
            </p:sp>
            <p:sp>
              <p:nvSpPr>
                <p:cNvPr id="15" name="Freeform 14">
                  <a:extLst>
                    <a:ext uri="{FF2B5EF4-FFF2-40B4-BE49-F238E27FC236}">
                      <a16:creationId xmlns:a16="http://schemas.microsoft.com/office/drawing/2014/main" id="{C456DCA0-19F7-46B7-174E-BD7F572686CF}"/>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sz="1400"/>
                </a:p>
              </p:txBody>
            </p:sp>
            <p:sp>
              <p:nvSpPr>
                <p:cNvPr id="16" name="Freeform 15">
                  <a:extLst>
                    <a:ext uri="{FF2B5EF4-FFF2-40B4-BE49-F238E27FC236}">
                      <a16:creationId xmlns:a16="http://schemas.microsoft.com/office/drawing/2014/main" id="{B9948B03-FCEA-929E-1066-A6AE568E3A34}"/>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sz="1400"/>
                </a:p>
              </p:txBody>
            </p:sp>
            <p:sp>
              <p:nvSpPr>
                <p:cNvPr id="17" name="Freeform 16">
                  <a:extLst>
                    <a:ext uri="{FF2B5EF4-FFF2-40B4-BE49-F238E27FC236}">
                      <a16:creationId xmlns:a16="http://schemas.microsoft.com/office/drawing/2014/main" id="{56D6AD87-1441-74D9-CEF4-DF6840136142}"/>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sz="1400"/>
                </a:p>
              </p:txBody>
            </p:sp>
          </p:grpSp>
        </p:grpSp>
        <p:cxnSp>
          <p:nvCxnSpPr>
            <p:cNvPr id="4" name="Straight Connector 3">
              <a:extLst>
                <a:ext uri="{FF2B5EF4-FFF2-40B4-BE49-F238E27FC236}">
                  <a16:creationId xmlns:a16="http://schemas.microsoft.com/office/drawing/2014/main" id="{993DF58E-B9F3-9EED-C318-99471AC81301}"/>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BCFFCD-0316-596A-624C-B54838EDD6B1}"/>
                </a:ext>
              </a:extLst>
            </p:cNvPr>
            <p:cNvSpPr txBox="1"/>
            <p:nvPr userDrawn="1"/>
          </p:nvSpPr>
          <p:spPr>
            <a:xfrm>
              <a:off x="5500225" y="779494"/>
              <a:ext cx="678690" cy="214018"/>
            </a:xfrm>
            <a:prstGeom prst="rect">
              <a:avLst/>
            </a:prstGeom>
            <a:noFill/>
          </p:spPr>
          <p:txBody>
            <a:bodyPr wrap="none" lIns="0" tIns="0" rIns="0" bIns="0" rtlCol="0" anchor="ctr" anchorCtr="0">
              <a:spAutoFit/>
            </a:bodyPr>
            <a:lstStyle/>
            <a:p>
              <a:pPr algn="l">
                <a:lnSpc>
                  <a:spcPct val="120000"/>
                </a:lnSpc>
                <a:spcAft>
                  <a:spcPts val="1200"/>
                </a:spcAft>
              </a:pPr>
              <a:r>
                <a:rPr lang="en-US" sz="4267" b="0" i="0" kern="100" spc="360" baseline="0">
                  <a:solidFill>
                    <a:srgbClr val="202020"/>
                  </a:solidFill>
                  <a:latin typeface="Metropolis Thin" pitchFamily="2" charset="77"/>
                  <a:ea typeface="Source Sans Pro ExtraLight" panose="020B0503030403020204" pitchFamily="34" charset="0"/>
                </a:rPr>
                <a:t>Mobility</a:t>
              </a:r>
            </a:p>
          </p:txBody>
        </p:sp>
      </p:grpSp>
    </p:spTree>
    <p:extLst>
      <p:ext uri="{BB962C8B-B14F-4D97-AF65-F5344CB8AC3E}">
        <p14:creationId xmlns:p14="http://schemas.microsoft.com/office/powerpoint/2010/main" val="383136444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grpSp>
        <p:nvGrpSpPr>
          <p:cNvPr id="6" name="Graphic 2">
            <a:extLst>
              <a:ext uri="{FF2B5EF4-FFF2-40B4-BE49-F238E27FC236}">
                <a16:creationId xmlns:a16="http://schemas.microsoft.com/office/drawing/2014/main" id="{73F921B0-B056-A427-BD9C-F751D6B9A6F3}"/>
              </a:ext>
            </a:extLst>
          </p:cNvPr>
          <p:cNvGrpSpPr/>
          <p:nvPr/>
        </p:nvGrpSpPr>
        <p:grpSpPr>
          <a:xfrm>
            <a:off x="2405442" y="2931574"/>
            <a:ext cx="4409767" cy="817818"/>
            <a:chOff x="528679" y="375884"/>
            <a:chExt cx="1300708" cy="241224"/>
          </a:xfrm>
        </p:grpSpPr>
        <p:sp>
          <p:nvSpPr>
            <p:cNvPr id="18" name="Freeform 17">
              <a:extLst>
                <a:ext uri="{FF2B5EF4-FFF2-40B4-BE49-F238E27FC236}">
                  <a16:creationId xmlns:a16="http://schemas.microsoft.com/office/drawing/2014/main" id="{57D3D5B9-E936-514C-193A-0A8F6FB2349A}"/>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sz="1400"/>
            </a:p>
          </p:txBody>
        </p:sp>
        <p:sp>
          <p:nvSpPr>
            <p:cNvPr id="19" name="Freeform 18">
              <a:extLst>
                <a:ext uri="{FF2B5EF4-FFF2-40B4-BE49-F238E27FC236}">
                  <a16:creationId xmlns:a16="http://schemas.microsoft.com/office/drawing/2014/main" id="{27046CB5-66EC-1570-2ECB-C35057B45DFC}"/>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sz="1400"/>
            </a:p>
          </p:txBody>
        </p:sp>
        <p:sp>
          <p:nvSpPr>
            <p:cNvPr id="20" name="Freeform 19">
              <a:extLst>
                <a:ext uri="{FF2B5EF4-FFF2-40B4-BE49-F238E27FC236}">
                  <a16:creationId xmlns:a16="http://schemas.microsoft.com/office/drawing/2014/main" id="{66E0ECD1-CDA4-928A-A7E8-9D37CBC30637}"/>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sz="1400"/>
            </a:p>
          </p:txBody>
        </p:sp>
        <p:sp>
          <p:nvSpPr>
            <p:cNvPr id="21" name="Freeform 20">
              <a:extLst>
                <a:ext uri="{FF2B5EF4-FFF2-40B4-BE49-F238E27FC236}">
                  <a16:creationId xmlns:a16="http://schemas.microsoft.com/office/drawing/2014/main" id="{83BA9E40-F4B3-6028-8C87-622FE6F6145A}"/>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sz="1400"/>
            </a:p>
          </p:txBody>
        </p:sp>
        <p:sp>
          <p:nvSpPr>
            <p:cNvPr id="22" name="Freeform 21">
              <a:extLst>
                <a:ext uri="{FF2B5EF4-FFF2-40B4-BE49-F238E27FC236}">
                  <a16:creationId xmlns:a16="http://schemas.microsoft.com/office/drawing/2014/main" id="{40DD4F33-F4EC-84C7-621D-63466EE1AD3E}"/>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sz="1400"/>
            </a:p>
          </p:txBody>
        </p:sp>
        <p:sp>
          <p:nvSpPr>
            <p:cNvPr id="23" name="Freeform 22">
              <a:extLst>
                <a:ext uri="{FF2B5EF4-FFF2-40B4-BE49-F238E27FC236}">
                  <a16:creationId xmlns:a16="http://schemas.microsoft.com/office/drawing/2014/main" id="{43C01CA8-B771-E83F-682A-88CE4F1ECFF8}"/>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sz="1400"/>
            </a:p>
          </p:txBody>
        </p:sp>
        <p:sp>
          <p:nvSpPr>
            <p:cNvPr id="24" name="Freeform 23">
              <a:extLst>
                <a:ext uri="{FF2B5EF4-FFF2-40B4-BE49-F238E27FC236}">
                  <a16:creationId xmlns:a16="http://schemas.microsoft.com/office/drawing/2014/main" id="{C1FB42AD-4D85-E395-71FA-7033B688FC50}"/>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sz="1400"/>
            </a:p>
          </p:txBody>
        </p:sp>
        <p:sp>
          <p:nvSpPr>
            <p:cNvPr id="25" name="Freeform 24">
              <a:extLst>
                <a:ext uri="{FF2B5EF4-FFF2-40B4-BE49-F238E27FC236}">
                  <a16:creationId xmlns:a16="http://schemas.microsoft.com/office/drawing/2014/main" id="{E3E80800-45B9-7839-E8B8-E586619DDBD2}"/>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sz="1400"/>
            </a:p>
          </p:txBody>
        </p:sp>
        <p:sp>
          <p:nvSpPr>
            <p:cNvPr id="26" name="Freeform 25">
              <a:extLst>
                <a:ext uri="{FF2B5EF4-FFF2-40B4-BE49-F238E27FC236}">
                  <a16:creationId xmlns:a16="http://schemas.microsoft.com/office/drawing/2014/main" id="{6CD0687F-8760-2F42-5680-21ECAEFC9652}"/>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sz="1400"/>
            </a:p>
          </p:txBody>
        </p:sp>
        <p:sp>
          <p:nvSpPr>
            <p:cNvPr id="27" name="Freeform 26">
              <a:extLst>
                <a:ext uri="{FF2B5EF4-FFF2-40B4-BE49-F238E27FC236}">
                  <a16:creationId xmlns:a16="http://schemas.microsoft.com/office/drawing/2014/main" id="{24F828B9-564C-57D3-8B30-0732F4E69254}"/>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sz="1400"/>
            </a:p>
          </p:txBody>
        </p:sp>
        <p:sp>
          <p:nvSpPr>
            <p:cNvPr id="28" name="Freeform 27">
              <a:extLst>
                <a:ext uri="{FF2B5EF4-FFF2-40B4-BE49-F238E27FC236}">
                  <a16:creationId xmlns:a16="http://schemas.microsoft.com/office/drawing/2014/main" id="{4C4C43D9-0FA4-E935-D040-97327024F940}"/>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sz="1400"/>
            </a:p>
          </p:txBody>
        </p:sp>
        <p:sp>
          <p:nvSpPr>
            <p:cNvPr id="29" name="Freeform 28">
              <a:extLst>
                <a:ext uri="{FF2B5EF4-FFF2-40B4-BE49-F238E27FC236}">
                  <a16:creationId xmlns:a16="http://schemas.microsoft.com/office/drawing/2014/main" id="{E9FBD07B-500E-058B-8A49-EFDB39AD04A9}"/>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sz="1400"/>
            </a:p>
          </p:txBody>
        </p:sp>
        <p:sp>
          <p:nvSpPr>
            <p:cNvPr id="30" name="Freeform 29">
              <a:extLst>
                <a:ext uri="{FF2B5EF4-FFF2-40B4-BE49-F238E27FC236}">
                  <a16:creationId xmlns:a16="http://schemas.microsoft.com/office/drawing/2014/main" id="{46930837-1A58-312C-99E1-7AD8739A8BE8}"/>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sz="1400"/>
            </a:p>
          </p:txBody>
        </p:sp>
        <p:sp>
          <p:nvSpPr>
            <p:cNvPr id="31" name="Freeform 30">
              <a:extLst>
                <a:ext uri="{FF2B5EF4-FFF2-40B4-BE49-F238E27FC236}">
                  <a16:creationId xmlns:a16="http://schemas.microsoft.com/office/drawing/2014/main" id="{49701664-9D65-9827-4380-9AC86CC63B00}"/>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sz="1400"/>
            </a:p>
          </p:txBody>
        </p:sp>
      </p:grpSp>
      <p:cxnSp>
        <p:nvCxnSpPr>
          <p:cNvPr id="4" name="Straight Connector 3">
            <a:extLst>
              <a:ext uri="{FF2B5EF4-FFF2-40B4-BE49-F238E27FC236}">
                <a16:creationId xmlns:a16="http://schemas.microsoft.com/office/drawing/2014/main" id="{993DF58E-B9F3-9EED-C318-99471AC81301}"/>
              </a:ext>
            </a:extLst>
          </p:cNvPr>
          <p:cNvCxnSpPr/>
          <p:nvPr userDrawn="1"/>
        </p:nvCxnSpPr>
        <p:spPr bwMode="gray">
          <a:xfrm>
            <a:off x="7231636" y="2838969"/>
            <a:ext cx="0" cy="978304"/>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BCFFCD-0316-596A-624C-B54838EDD6B1}"/>
              </a:ext>
            </a:extLst>
          </p:cNvPr>
          <p:cNvSpPr txBox="1"/>
          <p:nvPr userDrawn="1"/>
        </p:nvSpPr>
        <p:spPr>
          <a:xfrm>
            <a:off x="7584470" y="2886241"/>
            <a:ext cx="2536592" cy="816249"/>
          </a:xfrm>
          <a:prstGeom prst="rect">
            <a:avLst/>
          </a:prstGeom>
          <a:noFill/>
        </p:spPr>
        <p:txBody>
          <a:bodyPr wrap="none" lIns="0" tIns="0" rIns="0" bIns="0" rtlCol="0" anchor="ctr" anchorCtr="0">
            <a:spAutoFit/>
          </a:bodyPr>
          <a:lstStyle/>
          <a:p>
            <a:pPr algn="l">
              <a:lnSpc>
                <a:spcPct val="120000"/>
              </a:lnSpc>
              <a:spcAft>
                <a:spcPts val="1200"/>
              </a:spcAft>
            </a:pPr>
            <a:r>
              <a:rPr lang="en-US" sz="4800" b="0" i="0" kern="100" spc="360" baseline="0">
                <a:solidFill>
                  <a:srgbClr val="202020"/>
                </a:solidFill>
                <a:latin typeface="Metropolis Light" pitchFamily="2" charset="77"/>
                <a:ea typeface="Source Sans Pro ExtraLight" panose="020B0503030403020204" pitchFamily="34" charset="0"/>
              </a:rPr>
              <a:t>Mobility</a:t>
            </a:r>
            <a:endParaRPr lang="en-US" sz="4267" b="0" i="0" kern="100" spc="360" baseline="0">
              <a:solidFill>
                <a:srgbClr val="202020"/>
              </a:solidFill>
              <a:latin typeface="Metropolis Light" pitchFamily="2" charset="77"/>
              <a:ea typeface="Source Sans Pro ExtraLight" panose="020B0503030403020204" pitchFamily="34" charset="0"/>
            </a:endParaRPr>
          </a:p>
        </p:txBody>
      </p:sp>
    </p:spTree>
    <p:extLst>
      <p:ext uri="{BB962C8B-B14F-4D97-AF65-F5344CB8AC3E}">
        <p14:creationId xmlns:p14="http://schemas.microsoft.com/office/powerpoint/2010/main" val="11820285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Blank gradient bg">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E76266-16D7-ED3C-1318-8268F4793DEB}"/>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863EA53-2279-0C15-0C45-2D9B753233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325653720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_Text 2 Colum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025CBD-C07A-4BC2-ACBB-A74CE82B8EE4}"/>
              </a:ext>
            </a:extLst>
          </p:cNvPr>
          <p:cNvSpPr>
            <a:spLocks noGrp="1"/>
          </p:cNvSpPr>
          <p:nvPr>
            <p:ph type="body" sz="quarter" idx="14"/>
          </p:nvPr>
        </p:nvSpPr>
        <p:spPr>
          <a:xfrm>
            <a:off x="419097" y="1790702"/>
            <a:ext cx="5486403" cy="4381500"/>
          </a:xfrm>
        </p:spPr>
        <p:txBody>
          <a:bodyPr wrap="square">
            <a:noAutofit/>
          </a:bodyPr>
          <a:lstStyle>
            <a:lvl1pPr>
              <a:defRPr>
                <a:latin typeface="Metropolis" pitchFamily="2" charset="77"/>
              </a:defRPr>
            </a:lvl1pPr>
            <a:lvl2pPr>
              <a:defRPr>
                <a:latin typeface="Metropolis" pitchFamily="2" charset="77"/>
              </a:defRPr>
            </a:lvl2pPr>
            <a:lvl3pPr>
              <a:defRPr>
                <a:latin typeface="Metropolis" pitchFamily="2" charset="77"/>
              </a:defRPr>
            </a:lvl3pPr>
            <a:lvl4pPr>
              <a:defRPr>
                <a:latin typeface="Metropolis" pitchFamily="2" charset="77"/>
              </a:defRPr>
            </a:lvl4pPr>
            <a:lvl5pPr>
              <a:defRPr>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21D4A43A-982B-4D3A-96FC-248B24FA167B}"/>
              </a:ext>
            </a:extLst>
          </p:cNvPr>
          <p:cNvSpPr>
            <a:spLocks noGrp="1"/>
          </p:cNvSpPr>
          <p:nvPr>
            <p:ph type="body" sz="quarter" idx="15"/>
          </p:nvPr>
        </p:nvSpPr>
        <p:spPr>
          <a:xfrm>
            <a:off x="6286501" y="1790701"/>
            <a:ext cx="5482867" cy="4381500"/>
          </a:xfrm>
        </p:spPr>
        <p:txBody>
          <a:bodyPr wrap="square">
            <a:noAutofit/>
          </a:bodyPr>
          <a:lstStyle>
            <a:lvl1pPr>
              <a:defRPr>
                <a:latin typeface="Metropolis" pitchFamily="2" charset="77"/>
              </a:defRPr>
            </a:lvl1pPr>
            <a:lvl2pPr>
              <a:defRPr>
                <a:latin typeface="Metropolis" pitchFamily="2" charset="77"/>
              </a:defRPr>
            </a:lvl2pPr>
            <a:lvl3pPr>
              <a:defRPr>
                <a:latin typeface="Metropolis" pitchFamily="2" charset="77"/>
              </a:defRPr>
            </a:lvl3pPr>
            <a:lvl4pPr>
              <a:defRPr>
                <a:latin typeface="Metropolis" pitchFamily="2" charset="77"/>
              </a:defRPr>
            </a:lvl4pPr>
            <a:lvl5pPr>
              <a:defRPr>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387FEDF-E2B4-48D2-A534-D42A1C1B4F93}"/>
              </a:ext>
            </a:extLst>
          </p:cNvPr>
          <p:cNvSpPr>
            <a:spLocks noGrp="1"/>
          </p:cNvSpPr>
          <p:nvPr>
            <p:ph type="ftr" sz="quarter" idx="16"/>
          </p:nvPr>
        </p:nvSpPr>
        <p:spPr/>
        <p:txBody>
          <a:bodyPr wrap="square">
            <a:noAutofit/>
          </a:bodyPr>
          <a:lstStyle>
            <a:lvl1pPr>
              <a:defRPr>
                <a:latin typeface="Metropolis" pitchFamily="2" charset="77"/>
              </a:defRPr>
            </a:lvl1pPr>
          </a:lstStyle>
          <a:p>
            <a:pPr defTabSz="457189"/>
            <a:r>
              <a:rPr lang="en-US"/>
              <a:t> </a:t>
            </a:r>
          </a:p>
        </p:txBody>
      </p:sp>
      <p:sp>
        <p:nvSpPr>
          <p:cNvPr id="11" name="Subtitle 2">
            <a:extLst>
              <a:ext uri="{FF2B5EF4-FFF2-40B4-BE49-F238E27FC236}">
                <a16:creationId xmlns:a16="http://schemas.microsoft.com/office/drawing/2014/main" id="{2E0E1AE3-7593-8148-906B-4C2B787A5F16}"/>
              </a:ext>
            </a:extLst>
          </p:cNvPr>
          <p:cNvSpPr>
            <a:spLocks noGrp="1"/>
          </p:cNvSpPr>
          <p:nvPr>
            <p:ph type="subTitle" idx="1" hasCustomPrompt="1"/>
          </p:nvPr>
        </p:nvSpPr>
        <p:spPr>
          <a:xfrm>
            <a:off x="419100" y="1215767"/>
            <a:ext cx="11353801" cy="304699"/>
          </a:xfrm>
        </p:spPr>
        <p:txBody>
          <a:bodyPr wrap="square">
            <a:noAutofit/>
          </a:bodyPr>
          <a:lstStyle>
            <a:lvl1pPr marL="0" indent="0" algn="l">
              <a:lnSpc>
                <a:spcPct val="90000"/>
              </a:lnSpc>
              <a:buNone/>
              <a:defRPr sz="2200">
                <a:solidFill>
                  <a:schemeClr val="tx2"/>
                </a:solidFill>
                <a:latin typeface="Metropolis" pitchFamily="2"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add </a:t>
            </a:r>
            <a:r>
              <a:rPr lang="en-US" noProof="0" err="1"/>
              <a:t>subheadline</a:t>
            </a:r>
            <a:endParaRPr lang="en-US" noProof="0"/>
          </a:p>
        </p:txBody>
      </p:sp>
      <p:sp>
        <p:nvSpPr>
          <p:cNvPr id="13" name="Text Placeholder 3">
            <a:extLst>
              <a:ext uri="{FF2B5EF4-FFF2-40B4-BE49-F238E27FC236}">
                <a16:creationId xmlns:a16="http://schemas.microsoft.com/office/drawing/2014/main" id="{C85FD4A4-CD13-5A47-9E05-59402A296E89}"/>
              </a:ext>
            </a:extLst>
          </p:cNvPr>
          <p:cNvSpPr>
            <a:spLocks noGrp="1"/>
          </p:cNvSpPr>
          <p:nvPr>
            <p:ph type="body" sz="quarter" idx="19" hasCustomPrompt="1"/>
          </p:nvPr>
        </p:nvSpPr>
        <p:spPr>
          <a:xfrm>
            <a:off x="419100" y="187474"/>
            <a:ext cx="5486401" cy="321061"/>
          </a:xfrm>
        </p:spPr>
        <p:txBody>
          <a:bodyPr wrap="square" tIns="0" anchor="ctr" anchorCtr="0">
            <a:noAutofit/>
          </a:bodyPr>
          <a:lstStyle>
            <a:lvl1pPr algn="l">
              <a:buNone/>
              <a:defRPr sz="1200" b="1" i="0" cap="all" baseline="0">
                <a:solidFill>
                  <a:srgbClr val="1892BF"/>
                </a:solidFill>
                <a:latin typeface="Metropolis" pitchFamily="2" charset="77"/>
                <a:cs typeface="Segoe UI Semibold" panose="020B0502040204020203" pitchFamily="34" charset="0"/>
              </a:defRPr>
            </a:lvl1pPr>
            <a:lvl2pPr marL="0" indent="0">
              <a:buNone/>
              <a:defRPr/>
            </a:lvl2pPr>
            <a:lvl3pPr marL="300031" indent="0">
              <a:buNone/>
              <a:defRPr/>
            </a:lvl3pPr>
            <a:lvl4pPr marL="641731" indent="0">
              <a:buNone/>
              <a:defRPr/>
            </a:lvl4pPr>
            <a:lvl5pPr marL="813177" indent="0">
              <a:buNone/>
              <a:defRPr/>
            </a:lvl5pPr>
          </a:lstStyle>
          <a:p>
            <a:pPr lvl="0"/>
            <a:r>
              <a:rPr lang="en-US"/>
              <a:t>Click to add presentation title</a:t>
            </a:r>
          </a:p>
        </p:txBody>
      </p:sp>
      <p:sp>
        <p:nvSpPr>
          <p:cNvPr id="15" name="Title Placeholder 1">
            <a:extLst>
              <a:ext uri="{FF2B5EF4-FFF2-40B4-BE49-F238E27FC236}">
                <a16:creationId xmlns:a16="http://schemas.microsoft.com/office/drawing/2014/main" id="{0223F9AC-EA44-E340-AB96-DA7BF8BFDA72}"/>
              </a:ext>
            </a:extLst>
          </p:cNvPr>
          <p:cNvSpPr>
            <a:spLocks noGrp="1"/>
          </p:cNvSpPr>
          <p:nvPr>
            <p:ph type="title" hasCustomPrompt="1"/>
          </p:nvPr>
        </p:nvSpPr>
        <p:spPr>
          <a:xfrm>
            <a:off x="419100" y="652020"/>
            <a:ext cx="11350269" cy="544765"/>
          </a:xfrm>
          <a:prstGeom prst="rect">
            <a:avLst/>
          </a:prstGeom>
        </p:spPr>
        <p:txBody>
          <a:bodyPr vert="horz" wrap="square" lIns="0" tIns="45720" rIns="0" bIns="0" rtlCol="0" anchor="t">
            <a:noAutofit/>
          </a:bodyPr>
          <a:lstStyle>
            <a:lvl1pPr>
              <a:defRPr>
                <a:latin typeface="Metropolis" pitchFamily="2" charset="77"/>
              </a:defRPr>
            </a:lvl1pPr>
          </a:lstStyle>
          <a:p>
            <a:r>
              <a:rPr lang="en-US"/>
              <a:t>Click to add headline</a:t>
            </a:r>
            <a:endParaRPr lang="de-DE"/>
          </a:p>
        </p:txBody>
      </p:sp>
    </p:spTree>
    <p:extLst>
      <p:ext uri="{BB962C8B-B14F-4D97-AF65-F5344CB8AC3E}">
        <p14:creationId xmlns:p14="http://schemas.microsoft.com/office/powerpoint/2010/main" val="146402609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08C1-951B-F78D-7120-FD13D6E91C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CC47036-FD00-CF03-5DCD-6C68856056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0FE4408-37AC-2D70-4D98-A3F8D3CA863F}"/>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5" name="Footer Placeholder 4">
            <a:extLst>
              <a:ext uri="{FF2B5EF4-FFF2-40B4-BE49-F238E27FC236}">
                <a16:creationId xmlns:a16="http://schemas.microsoft.com/office/drawing/2014/main" id="{B9D34C79-2259-C45D-9B68-D734B23120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47ABCDC-6644-FCE0-8FBD-BC115EB5BAD3}"/>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3213574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2098-9036-27F1-A66E-280B9EA83FE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87249B2-7120-FB2E-5BF9-71A95747E2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0FE8BA0-43C4-0CC0-39C0-E2675A4863DE}"/>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5" name="Footer Placeholder 4">
            <a:extLst>
              <a:ext uri="{FF2B5EF4-FFF2-40B4-BE49-F238E27FC236}">
                <a16:creationId xmlns:a16="http://schemas.microsoft.com/office/drawing/2014/main" id="{83EC3171-44E3-0E56-056C-E10751BCCAD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2C5B2C-0155-4D59-7737-CD4170D07573}"/>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307055710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68AF2-2E6A-46AB-9756-3C27983F5F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53ED551-9A88-3B43-2E7A-0C4F1E2963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17242B-56D8-5723-AAF7-D7CEABA29E4E}"/>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5" name="Footer Placeholder 4">
            <a:extLst>
              <a:ext uri="{FF2B5EF4-FFF2-40B4-BE49-F238E27FC236}">
                <a16:creationId xmlns:a16="http://schemas.microsoft.com/office/drawing/2014/main" id="{7E80695E-16E3-6AAE-545E-4F73129FA71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571DEBD-A8A4-3E8C-3759-A1EC74AEBD6E}"/>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727314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panose="020B0504020202020204" pitchFamily="34" charset="0"/>
                <a:ea typeface="+mj-ea"/>
                <a:cs typeface="+mj-cs"/>
              </a:defRPr>
            </a:lvl1pPr>
          </a:lstStyle>
          <a:p>
            <a:r>
              <a:rPr lang="en-US"/>
              <a:t>Click to edit Master title style</a:t>
            </a:r>
          </a:p>
        </p:txBody>
      </p:sp>
      <p:sp>
        <p:nvSpPr>
          <p:cNvPr id="6" name="Copyright">
            <a:extLst>
              <a:ext uri="{FF2B5EF4-FFF2-40B4-BE49-F238E27FC236}">
                <a16:creationId xmlns:a16="http://schemas.microsoft.com/office/drawing/2014/main" id="{D42CB6BC-5998-F736-EE62-D7E789985B1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Tree>
    <p:extLst>
      <p:ext uri="{BB962C8B-B14F-4D97-AF65-F5344CB8AC3E}">
        <p14:creationId xmlns:p14="http://schemas.microsoft.com/office/powerpoint/2010/main" val="302140961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47F7-C607-AE49-3413-BD48D2152FF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46FCF60-22DB-EC4A-5DA6-A316331756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AA79ABF-3273-D09F-888F-20319EB443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7242BB8-C3B3-1882-2C0D-B813573F49AE}"/>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6" name="Footer Placeholder 5">
            <a:extLst>
              <a:ext uri="{FF2B5EF4-FFF2-40B4-BE49-F238E27FC236}">
                <a16:creationId xmlns:a16="http://schemas.microsoft.com/office/drawing/2014/main" id="{8D1CE78B-DA2E-9EC5-6D76-A0CE6D3DF3B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39B8149-4859-4274-4EC4-E0F102053047}"/>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31742852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CBF5B-F481-911D-6BD9-CC04B83B781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93A42F0-6CD8-8978-0B21-F7F25AAE9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385B48-1862-7A08-AC27-3CE2E65CFB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0B29A6A-EFE1-D6B0-70BD-09B024A5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D477F2-8743-AAD7-A3B8-52260C0D47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53ECD50-CC3A-DC82-05EA-083F45EB0963}"/>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8" name="Footer Placeholder 7">
            <a:extLst>
              <a:ext uri="{FF2B5EF4-FFF2-40B4-BE49-F238E27FC236}">
                <a16:creationId xmlns:a16="http://schemas.microsoft.com/office/drawing/2014/main" id="{16D6F8A4-4F9B-F6D0-0503-B4CA60EEBC6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8C56EE2-4717-0075-9BDD-B7EBAA2D3B6C}"/>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13526290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C912-27A0-5132-4E4B-75CCAE51D81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1C34AE0-FEF6-C6E4-4941-4078068D0659}"/>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4" name="Footer Placeholder 3">
            <a:extLst>
              <a:ext uri="{FF2B5EF4-FFF2-40B4-BE49-F238E27FC236}">
                <a16:creationId xmlns:a16="http://schemas.microsoft.com/office/drawing/2014/main" id="{479873A3-B507-B798-E570-422FC1B9689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541427E-6910-9086-108F-012C45204B93}"/>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190201181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6A3338-C189-8D49-DF70-F4209D676A92}"/>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3" name="Footer Placeholder 2">
            <a:extLst>
              <a:ext uri="{FF2B5EF4-FFF2-40B4-BE49-F238E27FC236}">
                <a16:creationId xmlns:a16="http://schemas.microsoft.com/office/drawing/2014/main" id="{5B29A54F-BFA0-E4F8-10D5-34DA645363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43D1EBE-C005-707C-8CA4-30A64E27D289}"/>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36073043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367C-904D-28A8-1739-130F20ACF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4E0B915-A2BF-AF27-E85E-DC1AD39474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22841A1-C923-1D69-3C8D-FE467A097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AA81F-B583-5D1F-58A7-F4ADFD332D01}"/>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6" name="Footer Placeholder 5">
            <a:extLst>
              <a:ext uri="{FF2B5EF4-FFF2-40B4-BE49-F238E27FC236}">
                <a16:creationId xmlns:a16="http://schemas.microsoft.com/office/drawing/2014/main" id="{D643A602-E6E2-4249-BEB5-3A118D1B0A9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4C60674-80FD-8F10-DCDE-B73CB258FF40}"/>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98078635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51855-DB93-7505-AF63-33A3A56E4E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6A404B2-1E4B-5E98-C597-D459E348C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952E08B-F045-2DA3-E82B-DBF543DAC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FB9C0-A979-8AF2-112A-148940FDF432}"/>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6" name="Footer Placeholder 5">
            <a:extLst>
              <a:ext uri="{FF2B5EF4-FFF2-40B4-BE49-F238E27FC236}">
                <a16:creationId xmlns:a16="http://schemas.microsoft.com/office/drawing/2014/main" id="{59CC91E6-1216-FD9D-A2C8-FE561CCF16A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1130C5F-8872-6ACD-FDEB-AA5AA4A1ADA1}"/>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216631950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B734-DCFB-00DB-6D0F-8CCF8C99FBB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FCC483D-4B77-F081-E371-F699A63F60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0DA453D-6DF2-C189-2196-7631E01DAEC5}"/>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5" name="Footer Placeholder 4">
            <a:extLst>
              <a:ext uri="{FF2B5EF4-FFF2-40B4-BE49-F238E27FC236}">
                <a16:creationId xmlns:a16="http://schemas.microsoft.com/office/drawing/2014/main" id="{E4D7DDF7-7C78-35DB-8882-8B56E2FC6BA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11C2BBD-8690-7DC7-2E91-ABE9952963CB}"/>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242499655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8365F-9731-E7AE-A615-A0C0804E02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6266133-9169-4E0E-E04C-81F398AB4A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576801-C860-8984-609E-FEA6015E9175}"/>
              </a:ext>
            </a:extLst>
          </p:cNvPr>
          <p:cNvSpPr>
            <a:spLocks noGrp="1"/>
          </p:cNvSpPr>
          <p:nvPr>
            <p:ph type="dt" sz="half" idx="10"/>
          </p:nvPr>
        </p:nvSpPr>
        <p:spPr/>
        <p:txBody>
          <a:bodyPr/>
          <a:lstStyle/>
          <a:p>
            <a:fld id="{58A82D9B-3826-4386-BE3A-9FAA0494451D}" type="datetimeFigureOut">
              <a:rPr lang="en-CA" smtClean="0"/>
              <a:t>2024-05-06</a:t>
            </a:fld>
            <a:endParaRPr lang="en-CA"/>
          </a:p>
        </p:txBody>
      </p:sp>
      <p:sp>
        <p:nvSpPr>
          <p:cNvPr id="5" name="Footer Placeholder 4">
            <a:extLst>
              <a:ext uri="{FF2B5EF4-FFF2-40B4-BE49-F238E27FC236}">
                <a16:creationId xmlns:a16="http://schemas.microsoft.com/office/drawing/2014/main" id="{079FA18F-1A8A-1079-3026-9284CA4E243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BE92890-9409-D8F4-96C3-9E037987B6AE}"/>
              </a:ext>
            </a:extLst>
          </p:cNvPr>
          <p:cNvSpPr>
            <a:spLocks noGrp="1"/>
          </p:cNvSpPr>
          <p:nvPr>
            <p:ph type="sldNum" sz="quarter" idx="12"/>
          </p:nvPr>
        </p:nvSpPr>
        <p:spPr/>
        <p:txBody>
          <a:bodyPr/>
          <a:lstStyle/>
          <a:p>
            <a:fld id="{37030090-1F82-48C5-A946-E3E520B1854B}" type="slidenum">
              <a:rPr lang="en-CA" smtClean="0"/>
              <a:t>‹#›</a:t>
            </a:fld>
            <a:endParaRPr lang="en-CA"/>
          </a:p>
        </p:txBody>
      </p:sp>
    </p:spTree>
    <p:extLst>
      <p:ext uri="{BB962C8B-B14F-4D97-AF65-F5344CB8AC3E}">
        <p14:creationId xmlns:p14="http://schemas.microsoft.com/office/powerpoint/2010/main" val="30331244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Product_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18B3-B7FA-EC76-2C1C-A0C9BEB1846E}"/>
              </a:ext>
            </a:extLst>
          </p:cNvPr>
          <p:cNvSpPr>
            <a:spLocks noGrp="1"/>
          </p:cNvSpPr>
          <p:nvPr>
            <p:ph type="title" hasCustomPrompt="1"/>
          </p:nvPr>
        </p:nvSpPr>
        <p:spPr>
          <a:xfrm>
            <a:off x="838200" y="1333501"/>
            <a:ext cx="10515600" cy="5524500"/>
          </a:xfrm>
          <a:noFill/>
          <a:effectLst>
            <a:outerShdw blurRad="127000" dir="5400000" sx="101000" sy="101000" algn="ctr" rotWithShape="0">
              <a:srgbClr val="000000">
                <a:alpha val="8309"/>
              </a:srgbClr>
            </a:outerShdw>
          </a:effectLst>
        </p:spPr>
        <p:txBody>
          <a:bodyPr lIns="0" tIns="0" rIns="0" bIns="0">
            <a:noAutofit/>
          </a:bodyPr>
          <a:lstStyle>
            <a:lvl1pPr>
              <a:lnSpc>
                <a:spcPct val="85000"/>
              </a:lnSpc>
              <a:spcAft>
                <a:spcPts val="1500"/>
              </a:spcAft>
              <a:defRPr sz="4000" b="1" i="0">
                <a:latin typeface="Metropolis" pitchFamily="2" charset="77"/>
              </a:defRPr>
            </a:lvl1pPr>
          </a:lstStyle>
          <a:p>
            <a:r>
              <a:rPr lang="en-US"/>
              <a:t>Click to add title</a:t>
            </a:r>
          </a:p>
        </p:txBody>
      </p:sp>
      <p:sp>
        <p:nvSpPr>
          <p:cNvPr id="7" name="Text Placeholder 6">
            <a:extLst>
              <a:ext uri="{FF2B5EF4-FFF2-40B4-BE49-F238E27FC236}">
                <a16:creationId xmlns:a16="http://schemas.microsoft.com/office/drawing/2014/main" id="{A3ADCF73-A262-9BEC-7538-1A29B0377CA5}"/>
              </a:ext>
            </a:extLst>
          </p:cNvPr>
          <p:cNvSpPr>
            <a:spLocks noGrp="1"/>
          </p:cNvSpPr>
          <p:nvPr>
            <p:ph type="body" sz="quarter" idx="11" hasCustomPrompt="1"/>
          </p:nvPr>
        </p:nvSpPr>
        <p:spPr>
          <a:xfrm>
            <a:off x="838200" y="4000501"/>
            <a:ext cx="10515600" cy="2171700"/>
          </a:xfrm>
          <a:solidFill>
            <a:schemeClr val="bg1"/>
          </a:solidFill>
          <a:effectLst>
            <a:outerShdw blurRad="127000" dir="5400000" sx="101000" sy="101000" algn="ctr" rotWithShape="0">
              <a:srgbClr val="000000">
                <a:alpha val="8309"/>
              </a:srgbClr>
            </a:outerShdw>
          </a:effectLst>
        </p:spPr>
        <p:txBody>
          <a:bodyPr lIns="411480" tIns="274320" rIns="411480" bIns="182880"/>
          <a:lstStyle>
            <a:lvl1pPr marL="0" indent="0">
              <a:defRPr sz="2000" b="0" i="0">
                <a:solidFill>
                  <a:srgbClr val="202020"/>
                </a:solidFill>
                <a:latin typeface="Metropolis" pitchFamily="2" charset="77"/>
              </a:defRPr>
            </a:lvl1pPr>
            <a:lvl2pPr algn="l">
              <a:lnSpc>
                <a:spcPct val="100000"/>
              </a:lnSpc>
              <a:spcAft>
                <a:spcPts val="1200"/>
              </a:spcAft>
              <a:defRPr sz="1100" b="0" i="0">
                <a:solidFill>
                  <a:srgbClr val="202020"/>
                </a:solidFill>
                <a:latin typeface="Metropolis" pitchFamily="2" charset="77"/>
                <a:ea typeface="Source Sans Pro Light" panose="020B0403030403020204" pitchFamily="34" charset="0"/>
              </a:defRPr>
            </a:lvl2pPr>
            <a:lvl3pPr marL="177796" indent="-177796">
              <a:lnSpc>
                <a:spcPct val="100000"/>
              </a:lnSpc>
              <a:spcBef>
                <a:spcPts val="300"/>
              </a:spcBef>
              <a:spcAft>
                <a:spcPts val="300"/>
              </a:spcAft>
              <a:buFont typeface="Arial" panose="020B0604020202020204" pitchFamily="34" charset="0"/>
              <a:buChar char="•"/>
              <a:tabLst/>
              <a:defRPr sz="1200" b="1" i="0">
                <a:solidFill>
                  <a:srgbClr val="187770"/>
                </a:solidFill>
                <a:latin typeface="Metropolis Semi Bold" pitchFamily="2" charset="77"/>
                <a:ea typeface="Source Sans Pro SemiBold" panose="020B0503030403020204" pitchFamily="34" charset="0"/>
              </a:defRPr>
            </a:lvl3pPr>
            <a:lvl4pPr>
              <a:lnSpc>
                <a:spcPct val="100000"/>
              </a:lnSpc>
              <a:spcBef>
                <a:spcPts val="300"/>
              </a:spcBef>
              <a:spcAft>
                <a:spcPts val="300"/>
              </a:spcAft>
              <a:defRPr sz="1200" b="0" i="0">
                <a:latin typeface="Source Sans Pro Light" panose="020B0403030403020204" pitchFamily="34" charset="0"/>
              </a:defRPr>
            </a:lvl4pPr>
            <a:lvl5pPr marL="347654" indent="-160335">
              <a:lnSpc>
                <a:spcPct val="100000"/>
              </a:lnSpc>
              <a:spcBef>
                <a:spcPts val="300"/>
              </a:spcBef>
              <a:spcAft>
                <a:spcPts val="300"/>
              </a:spcAft>
              <a:tabLst/>
              <a:defRPr sz="1200" b="0" i="0">
                <a:solidFill>
                  <a:srgbClr val="202020"/>
                </a:solidFill>
                <a:latin typeface="Source Sans Pro Light" panose="020B0403030403020204" pitchFamily="34" charset="0"/>
              </a:defRPr>
            </a:lvl5pPr>
          </a:lstStyle>
          <a:p>
            <a:pPr lvl="0"/>
            <a:r>
              <a:rPr lang="en-US"/>
              <a:t>XXX</a:t>
            </a:r>
          </a:p>
          <a:p>
            <a:pPr lvl="1"/>
            <a:r>
              <a:rPr lang="en-US"/>
              <a:t>Factoid copy</a:t>
            </a:r>
          </a:p>
        </p:txBody>
      </p:sp>
      <p:sp>
        <p:nvSpPr>
          <p:cNvPr id="4" name="Text Placeholder 3">
            <a:extLst>
              <a:ext uri="{FF2B5EF4-FFF2-40B4-BE49-F238E27FC236}">
                <a16:creationId xmlns:a16="http://schemas.microsoft.com/office/drawing/2014/main" id="{45DC5D4A-B04D-A5B4-CF8E-1722E5569DEF}"/>
              </a:ext>
            </a:extLst>
          </p:cNvPr>
          <p:cNvSpPr>
            <a:spLocks noGrp="1"/>
          </p:cNvSpPr>
          <p:nvPr>
            <p:ph type="body" sz="quarter" idx="13"/>
          </p:nvPr>
        </p:nvSpPr>
        <p:spPr>
          <a:xfrm>
            <a:off x="838200" y="2040816"/>
            <a:ext cx="7010400" cy="2743201"/>
          </a:xfrm>
        </p:spPr>
        <p:txBody>
          <a:bodyPr/>
          <a:lstStyle>
            <a:lvl1pPr>
              <a:spcBef>
                <a:spcPts val="1200"/>
              </a:spcBef>
              <a:spcAft>
                <a:spcPts val="1500"/>
              </a:spcAft>
              <a:defRPr sz="1700" b="1" i="0" spc="31" baseline="0">
                <a:solidFill>
                  <a:srgbClr val="187770"/>
                </a:solidFill>
                <a:latin typeface="Metropolis" pitchFamily="2" charset="77"/>
              </a:defRPr>
            </a:lvl1pPr>
            <a:lvl2pPr>
              <a:spcAft>
                <a:spcPts val="900"/>
              </a:spcAft>
              <a:defRPr sz="1500" b="0" i="0">
                <a:latin typeface="Metropolis" pitchFamily="2" charset="77"/>
                <a:ea typeface="Source Sans Pro Light" panose="020B0403030403020204" pitchFamily="34" charset="0"/>
              </a:defRPr>
            </a:lvl2pPr>
            <a:lvl3pPr marL="174621" indent="-174621">
              <a:buFont typeface="Arial" panose="020B0604020202020204" pitchFamily="34" charset="0"/>
              <a:buChar char="•"/>
              <a:tabLst/>
              <a:defRPr sz="1200" b="0" i="0">
                <a:solidFill>
                  <a:srgbClr val="187770"/>
                </a:solidFill>
                <a:latin typeface="Metropolis" pitchFamily="2" charset="77"/>
              </a:defRPr>
            </a:lvl3pPr>
            <a:lvl4pPr>
              <a:defRPr sz="1200" b="0" i="0">
                <a:latin typeface="Metropolis" pitchFamily="2" charset="77"/>
                <a:ea typeface="Source Sans Pro Light" panose="020B0403030403020204" pitchFamily="34" charset="0"/>
              </a:defRPr>
            </a:lvl4pPr>
            <a:lvl5pPr marL="342891" indent="-161921">
              <a:tabLst/>
              <a:defRPr sz="1200" b="0" i="0">
                <a:solidFill>
                  <a:srgbClr val="202020"/>
                </a:solidFill>
                <a:latin typeface="Metropolis" pitchFamily="2" charset="77"/>
                <a:ea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01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4491E0D1-1CB2-D4C2-51A9-5A3E569691AE}"/>
              </a:ext>
            </a:extLst>
          </p:cNvPr>
          <p:cNvSpPr>
            <a:spLocks noGrp="1"/>
          </p:cNvSpPr>
          <p:nvPr>
            <p:ph type="pic" sz="quarter" idx="10"/>
          </p:nvPr>
        </p:nvSpPr>
        <p:spPr>
          <a:xfrm>
            <a:off x="6351218" y="0"/>
            <a:ext cx="5840781"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4D71F24-92E1-2682-35BF-7A5E9B4DC076}"/>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panose="020B0504020202020204" pitchFamily="34" charset="0"/>
                <a:ea typeface="+mj-ea"/>
                <a:cs typeface="+mj-cs"/>
              </a:defRPr>
            </a:lvl1pPr>
          </a:lstStyle>
          <a:p>
            <a:r>
              <a:rPr lang="en-US"/>
              <a:t>Click to edit Master title style</a:t>
            </a:r>
          </a:p>
        </p:txBody>
      </p:sp>
      <p:sp>
        <p:nvSpPr>
          <p:cNvPr id="7" name="Page Number">
            <a:extLst>
              <a:ext uri="{FF2B5EF4-FFF2-40B4-BE49-F238E27FC236}">
                <a16:creationId xmlns:a16="http://schemas.microsoft.com/office/drawing/2014/main" id="{8A46C90F-CE08-E9B6-2DD4-8CA6C3004BA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EBBCE2D8-141C-8968-9DDA-70AFA7FBADD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Tree>
    <p:extLst>
      <p:ext uri="{BB962C8B-B14F-4D97-AF65-F5344CB8AC3E}">
        <p14:creationId xmlns:p14="http://schemas.microsoft.com/office/powerpoint/2010/main" val="854812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a:extLst>
              <a:ext uri="{FF2B5EF4-FFF2-40B4-BE49-F238E27FC236}">
                <a16:creationId xmlns:a16="http://schemas.microsoft.com/office/drawing/2014/main" id="{064517AA-F921-F786-B7C1-ECDC5D449DC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Avenir Next LT Pro Light" panose="020B0304020202020204" pitchFamily="34" charset="0"/>
              </a:rPr>
              <a:t>Prologis Energy + Sustainability</a:t>
            </a:r>
          </a:p>
        </p:txBody>
      </p:sp>
    </p:spTree>
    <p:extLst>
      <p:ext uri="{BB962C8B-B14F-4D97-AF65-F5344CB8AC3E}">
        <p14:creationId xmlns:p14="http://schemas.microsoft.com/office/powerpoint/2010/main" val="311977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682F1795-6DC3-EBDA-A4BE-A0761EA38A17}"/>
              </a:ext>
            </a:extLst>
          </p:cNvPr>
          <p:cNvSpPr>
            <a:spLocks noGrp="1"/>
          </p:cNvSpPr>
          <p:nvPr>
            <p:ph type="pic" sz="quarter" idx="10"/>
          </p:nvPr>
        </p:nvSpPr>
        <p:spPr>
          <a:xfrm>
            <a:off x="-4" y="0"/>
            <a:ext cx="7004961"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4" y="230063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3">
            <a:extLst>
              <a:ext uri="{FF2B5EF4-FFF2-40B4-BE49-F238E27FC236}">
                <a16:creationId xmlns:a16="http://schemas.microsoft.com/office/drawing/2014/main" id="{DC1A8DD8-A44B-B182-7C49-0ADB3F738E02}"/>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504020202020204" pitchFamily="34" charset="77"/>
                <a:ea typeface="+mj-ea"/>
                <a:cs typeface="+mj-cs"/>
              </a:defRPr>
            </a:lvl1pPr>
          </a:lstStyle>
          <a:p>
            <a:r>
              <a:rPr lang="en-US"/>
              <a:t>Click to edit Master title style</a:t>
            </a:r>
          </a:p>
        </p:txBody>
      </p:sp>
    </p:spTree>
    <p:extLst>
      <p:ext uri="{BB962C8B-B14F-4D97-AF65-F5344CB8AC3E}">
        <p14:creationId xmlns:p14="http://schemas.microsoft.com/office/powerpoint/2010/main" val="3932081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2B9A3-BAB6-C70E-D0D6-EB6375FB613E}"/>
              </a:ext>
            </a:extLst>
          </p:cNvPr>
          <p:cNvSpPr>
            <a:spLocks noGrp="1"/>
          </p:cNvSpPr>
          <p:nvPr>
            <p:ph type="pic" sz="quarter" idx="10"/>
          </p:nvPr>
        </p:nvSpPr>
        <p:spPr>
          <a:xfrm>
            <a:off x="2154238" y="4248150"/>
            <a:ext cx="7891462" cy="2068513"/>
          </a:xfrm>
          <a:solidFill>
            <a:srgbClr val="BFBFBF"/>
          </a:solidFill>
        </p:spPr>
        <p:txBody>
          <a:bodyPr/>
          <a:lstStyle>
            <a:lvl1pPr>
              <a:defRPr sz="800">
                <a:solidFill>
                  <a:srgbClr val="BFBFBF"/>
                </a:solidFill>
              </a:defRPr>
            </a:lvl1pPr>
          </a:lstStyle>
          <a:p>
            <a:endParaRPr lang="en-US"/>
          </a:p>
        </p:txBody>
      </p:sp>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9955944" y="631730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DDD267A5-1A0C-4610-2F2A-474B5838E36F}"/>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tx1"/>
                </a:solidFill>
                <a:latin typeface="Avenir Next LT Pro" panose="020B0504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2581267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141747" y="2891446"/>
            <a:ext cx="8243271" cy="1477329"/>
            <a:chOff x="3929327" y="633668"/>
            <a:chExt cx="2821521" cy="505663"/>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5" y="633668"/>
              <a:ext cx="1250623" cy="505663"/>
            </a:xfrm>
            <a:prstGeom prst="rect">
              <a:avLst/>
            </a:prstGeom>
            <a:noFill/>
          </p:spPr>
          <p:txBody>
            <a:bodyPr wrap="square" lIns="0" tIns="0" rIns="0" bIns="0" rtlCol="0" anchor="ctr" anchorCtr="0">
              <a:spAutoFit/>
            </a:bodyPr>
            <a:lstStyle/>
            <a:p>
              <a:pPr algn="l">
                <a:lnSpc>
                  <a:spcPct val="100000"/>
                </a:lnSpc>
                <a:spcAft>
                  <a:spcPts val="0"/>
                </a:spcAft>
              </a:pPr>
              <a:r>
                <a:rPr lang="en-US" sz="3200" b="0" i="0" kern="100" spc="300" baseline="0">
                  <a:solidFill>
                    <a:schemeClr val="tx1"/>
                  </a:solidFill>
                  <a:latin typeface="Avenir Next LT Pro Light" panose="020B0304020202020204" pitchFamily="34" charset="0"/>
                </a:rPr>
                <a:t>Energy</a:t>
              </a:r>
            </a:p>
            <a:p>
              <a:pPr algn="l">
                <a:lnSpc>
                  <a:spcPct val="100000"/>
                </a:lnSpc>
                <a:spcAft>
                  <a:spcPts val="0"/>
                </a:spcAft>
              </a:pPr>
              <a:r>
                <a:rPr lang="en-US" sz="3200" b="0" i="0" kern="100" spc="300" baseline="0">
                  <a:solidFill>
                    <a:schemeClr val="tx1"/>
                  </a:solidFill>
                  <a:latin typeface="Avenir Next LT Pro Light" panose="020B0304020202020204" pitchFamily="34" charset="0"/>
                </a:rPr>
                <a:t>Sustainability</a:t>
              </a:r>
            </a:p>
            <a:p>
              <a:pPr algn="l">
                <a:lnSpc>
                  <a:spcPct val="100000"/>
                </a:lnSpc>
                <a:spcAft>
                  <a:spcPts val="0"/>
                </a:spcAft>
              </a:pPr>
              <a:r>
                <a:rPr lang="en-US" sz="3200" b="0" i="0" kern="100" spc="300" baseline="0">
                  <a:solidFill>
                    <a:schemeClr val="tx1"/>
                  </a:solidFill>
                  <a:latin typeface="Avenir Next LT Pro Light" panose="020B0304020202020204" pitchFamily="34" charset="0"/>
                </a:rPr>
                <a:t>Mobility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508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849463"/>
          </a:xfrm>
        </p:spPr>
        <p:txBody>
          <a:bodyPr>
            <a:spAutoFit/>
          </a:bodyPr>
          <a:lstStyle>
            <a:lvl1pPr marL="0" indent="0">
              <a:lnSpc>
                <a:spcPct val="80000"/>
              </a:lnSpc>
              <a:defRPr sz="4400" b="1" i="0">
                <a:solidFill>
                  <a:schemeClr val="bg1"/>
                </a:solidFill>
                <a:latin typeface="Gotham Bold" pitchFamily="2" charset="0"/>
              </a:defRPr>
            </a:lvl1pPr>
            <a:lvl2pPr>
              <a:defRPr sz="2000" b="0" i="0">
                <a:solidFill>
                  <a:schemeClr val="bg1"/>
                </a:solidFill>
                <a:latin typeface="Gotham-Light" pitchFamily="2"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4163353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Placeholder 13">
            <a:extLst>
              <a:ext uri="{FF2B5EF4-FFF2-40B4-BE49-F238E27FC236}">
                <a16:creationId xmlns:a16="http://schemas.microsoft.com/office/drawing/2014/main" id="{E424F72B-216A-97CC-EB10-A6A252D4C260}"/>
              </a:ext>
            </a:extLst>
          </p:cNvPr>
          <p:cNvSpPr>
            <a:spLocks noGrp="1"/>
          </p:cNvSpPr>
          <p:nvPr>
            <p:ph type="title"/>
          </p:nvPr>
        </p:nvSpPr>
        <p:spPr>
          <a:xfrm>
            <a:off x="687157" y="1090520"/>
            <a:ext cx="3635461" cy="1325563"/>
          </a:xfrm>
          <a:prstGeom prst="rect">
            <a:avLst/>
          </a:prstGeom>
        </p:spPr>
        <p:txBody>
          <a:bodyPr vert="horz" lIns="0" tIns="0" rIns="0" bIns="0" rtlCol="0" anchor="t">
            <a:noAutofit/>
          </a:bodyPr>
          <a:lstStyle/>
          <a:p>
            <a:r>
              <a:rPr lang="en-US"/>
              <a:t>Click to edit Master title style</a:t>
            </a:r>
          </a:p>
        </p:txBody>
      </p:sp>
      <p:sp>
        <p:nvSpPr>
          <p:cNvPr id="9" name="Rectangle 8">
            <a:extLst>
              <a:ext uri="{FF2B5EF4-FFF2-40B4-BE49-F238E27FC236}">
                <a16:creationId xmlns:a16="http://schemas.microsoft.com/office/drawing/2014/main" id="{19E93E93-3B3F-F074-EF8D-453967666B60}"/>
              </a:ext>
            </a:extLst>
          </p:cNvPr>
          <p:cNvSpPr/>
          <p:nvPr userDrawn="1"/>
        </p:nvSpPr>
        <p:spPr>
          <a:xfrm>
            <a:off x="687157" y="0"/>
            <a:ext cx="974395" cy="242415"/>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632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8E68DB2-29AC-1257-7E0E-295D1F7863E8}"/>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rgbClr val="00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565C0EAE-0FBA-5D50-7BD6-D7F82E36A89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12" name="Title 13">
            <a:extLst>
              <a:ext uri="{FF2B5EF4-FFF2-40B4-BE49-F238E27FC236}">
                <a16:creationId xmlns:a16="http://schemas.microsoft.com/office/drawing/2014/main" id="{F45722A3-CCC5-5738-64D8-9C51B0D01E4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5" name="Page Number">
            <a:extLst>
              <a:ext uri="{FF2B5EF4-FFF2-40B4-BE49-F238E27FC236}">
                <a16:creationId xmlns:a16="http://schemas.microsoft.com/office/drawing/2014/main" id="{F0A3723B-5483-EB8F-55C5-B31CB5A8FA7F}"/>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86404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A410B8AF-9F04-0BCD-A4C4-4E2987F1E46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8" name="Title 13">
            <a:extLst>
              <a:ext uri="{FF2B5EF4-FFF2-40B4-BE49-F238E27FC236}">
                <a16:creationId xmlns:a16="http://schemas.microsoft.com/office/drawing/2014/main" id="{AFA72A43-A5C1-FDD0-30E1-07F9B874BDDA}"/>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A98D8378-9660-77ED-79B1-08E03D63E784}"/>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080535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3">
            <a:extLst>
              <a:ext uri="{FF2B5EF4-FFF2-40B4-BE49-F238E27FC236}">
                <a16:creationId xmlns:a16="http://schemas.microsoft.com/office/drawing/2014/main" id="{31B79F28-8108-3558-68DC-9A9BE6445351}"/>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3252115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682F1795-6DC3-EBDA-A4BE-A0761EA38A17}"/>
              </a:ext>
            </a:extLst>
          </p:cNvPr>
          <p:cNvSpPr>
            <a:spLocks noGrp="1"/>
          </p:cNvSpPr>
          <p:nvPr>
            <p:ph type="pic" sz="quarter" idx="10"/>
          </p:nvPr>
        </p:nvSpPr>
        <p:spPr>
          <a:xfrm>
            <a:off x="-4" y="0"/>
            <a:ext cx="12192003"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4" y="2300637"/>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pyright">
            <a:extLst>
              <a:ext uri="{FF2B5EF4-FFF2-40B4-BE49-F238E27FC236}">
                <a16:creationId xmlns:a16="http://schemas.microsoft.com/office/drawing/2014/main" id="{98932CE9-E228-4A61-DA4B-29FAA433D53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b="0" i="0">
                <a:solidFill>
                  <a:schemeClr val="bg1"/>
                </a:solidFill>
                <a:latin typeface="Metropolis" pitchFamily="2" charset="77"/>
              </a:rPr>
              <a:t>Prologis Essentials | Sustainability</a:t>
            </a:r>
          </a:p>
        </p:txBody>
      </p:sp>
      <p:sp>
        <p:nvSpPr>
          <p:cNvPr id="11" name="Title 13">
            <a:extLst>
              <a:ext uri="{FF2B5EF4-FFF2-40B4-BE49-F238E27FC236}">
                <a16:creationId xmlns:a16="http://schemas.microsoft.com/office/drawing/2014/main" id="{DC1A8DD8-A44B-B182-7C49-0ADB3F738E02}"/>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31928732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F39FF870-7F92-9D4D-73B1-93CBD997AE65}"/>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
        <p:nvSpPr>
          <p:cNvPr id="8" name="Title 13">
            <a:extLst>
              <a:ext uri="{FF2B5EF4-FFF2-40B4-BE49-F238E27FC236}">
                <a16:creationId xmlns:a16="http://schemas.microsoft.com/office/drawing/2014/main" id="{0990A4A4-3AAD-7B55-BE6B-61C3E3669F7E}"/>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E282D6D3-6368-8748-83F9-FD0A72A953B3}"/>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085709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470E0D5-89CE-BC35-E54D-693C14B253E3}"/>
              </a:ext>
            </a:extLst>
          </p:cNvPr>
          <p:cNvSpPr>
            <a:spLocks noGrp="1"/>
          </p:cNvSpPr>
          <p:nvPr>
            <p:ph type="pic" sz="quarter" idx="10"/>
          </p:nvPr>
        </p:nvSpPr>
        <p:spPr>
          <a:xfrm>
            <a:off x="6400802" y="0"/>
            <a:ext cx="5791197"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15DC4AD2-4727-ED41-11BE-75A2242B01AC}"/>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457D62CA-475B-D842-DE46-22281D454BD9}"/>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1333636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2"/>
        </a:solidFill>
        <a:effectLst/>
      </p:bgPr>
    </p:bg>
    <p:spTree>
      <p:nvGrpSpPr>
        <p:cNvPr id="1" name=""/>
        <p:cNvGrpSpPr/>
        <p:nvPr/>
      </p:nvGrpSpPr>
      <p:grpSpPr>
        <a:xfrm>
          <a:off x="0" y="0"/>
          <a:ext cx="0" cy="0"/>
          <a:chOff x="0" y="0"/>
          <a:chExt cx="0" cy="0"/>
        </a:xfrm>
      </p:grpSpPr>
      <p:pic>
        <p:nvPicPr>
          <p:cNvPr id="15" name="Picture 14" descr="A close-up of a car&#10;&#10;Description automatically generated with medium confidence">
            <a:extLst>
              <a:ext uri="{FF2B5EF4-FFF2-40B4-BE49-F238E27FC236}">
                <a16:creationId xmlns:a16="http://schemas.microsoft.com/office/drawing/2014/main" id="{9C2DD012-1F02-7100-B7EF-835CE94291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5757"/>
            <a:ext cx="12192000" cy="6909513"/>
          </a:xfrm>
          <a:prstGeom prst="rect">
            <a:avLst/>
          </a:prstGeom>
        </p:spPr>
      </p:pic>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0990A4A4-3AAD-7B55-BE6B-61C3E3669F7E}"/>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504020202020204" pitchFamily="34" charset="77"/>
                <a:ea typeface="+mj-ea"/>
                <a:cs typeface="+mj-cs"/>
              </a:defRPr>
            </a:lvl1pPr>
          </a:lstStyle>
          <a:p>
            <a:r>
              <a:rPr lang="en-US"/>
              <a:t>Click to edit Master title style</a:t>
            </a:r>
          </a:p>
        </p:txBody>
      </p:sp>
      <p:sp>
        <p:nvSpPr>
          <p:cNvPr id="2" name="Page Number">
            <a:extLst>
              <a:ext uri="{FF2B5EF4-FFF2-40B4-BE49-F238E27FC236}">
                <a16:creationId xmlns:a16="http://schemas.microsoft.com/office/drawing/2014/main" id="{4E5EE3AF-C156-99D6-A3BA-8AB6071FA796}"/>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1" name="Copyright">
            <a:extLst>
              <a:ext uri="{FF2B5EF4-FFF2-40B4-BE49-F238E27FC236}">
                <a16:creationId xmlns:a16="http://schemas.microsoft.com/office/drawing/2014/main" id="{1DC2FBFC-D640-E18D-C8E0-717B6B8D7BB1}"/>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2772618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B70B3-7D57-D049-D0D6-10820B90FB59}"/>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pyright">
            <a:extLst>
              <a:ext uri="{FF2B5EF4-FFF2-40B4-BE49-F238E27FC236}">
                <a16:creationId xmlns:a16="http://schemas.microsoft.com/office/drawing/2014/main" id="{897F53C7-520E-D200-16FA-26623886A14F}"/>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
        <p:nvSpPr>
          <p:cNvPr id="14" name="Title 13">
            <a:extLst>
              <a:ext uri="{FF2B5EF4-FFF2-40B4-BE49-F238E27FC236}">
                <a16:creationId xmlns:a16="http://schemas.microsoft.com/office/drawing/2014/main" id="{D9D1F49B-D7F1-DE96-7AF7-6C441514053F}"/>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D778364E-C2F7-01A3-07BA-5DBE40D8AD17}"/>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etropolis" pitchFamily="2" charset="77"/>
                <a:ea typeface="+mn-ea"/>
                <a:cs typeface="+mn-cs"/>
              </a:rPr>
              <a:pPr marL="0" algn="r" defTabSz="914400" rtl="0" eaLnBrk="1" latinLnBrk="0" hangingPunct="1"/>
              <a:t>‹#›</a:t>
            </a:fld>
            <a:endParaRPr lang="en-US" sz="9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3966380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DE25A1C2-7BE3-BC1B-599F-907A661EC7FB}"/>
              </a:ext>
            </a:extLst>
          </p:cNvPr>
          <p:cNvSpPr>
            <a:spLocks noGrp="1"/>
          </p:cNvSpPr>
          <p:nvPr>
            <p:ph type="pic" sz="quarter" idx="10"/>
          </p:nvPr>
        </p:nvSpPr>
        <p:spPr>
          <a:xfrm>
            <a:off x="614688" y="4568551"/>
            <a:ext cx="7316077" cy="1823991"/>
          </a:xfrm>
          <a:solidFill>
            <a:srgbClr val="BFBFBF"/>
          </a:solidFill>
        </p:spPr>
        <p:txBody>
          <a:bodyPr/>
          <a:lstStyle>
            <a:lvl1pPr>
              <a:defRPr sz="800">
                <a:solidFill>
                  <a:srgbClr val="BFBFBF"/>
                </a:solidFill>
              </a:defRPr>
            </a:lvl1pPr>
          </a:lstStyle>
          <a:p>
            <a:endParaRPr lang="en-US"/>
          </a:p>
        </p:txBody>
      </p:sp>
      <p:sp>
        <p:nvSpPr>
          <p:cNvPr id="3" name="Title 13">
            <a:extLst>
              <a:ext uri="{FF2B5EF4-FFF2-40B4-BE49-F238E27FC236}">
                <a16:creationId xmlns:a16="http://schemas.microsoft.com/office/drawing/2014/main" id="{A6FE30F6-6B8E-1D8B-76D4-EB4E6221A815}"/>
              </a:ext>
            </a:extLst>
          </p:cNvPr>
          <p:cNvSpPr>
            <a:spLocks noGrp="1"/>
          </p:cNvSpPr>
          <p:nvPr>
            <p:ph type="title"/>
          </p:nvPr>
        </p:nvSpPr>
        <p:spPr>
          <a:xfrm>
            <a:off x="614688" y="1596074"/>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
        <p:nvSpPr>
          <p:cNvPr id="4" name="Page Number">
            <a:extLst>
              <a:ext uri="{FF2B5EF4-FFF2-40B4-BE49-F238E27FC236}">
                <a16:creationId xmlns:a16="http://schemas.microsoft.com/office/drawing/2014/main" id="{D4E8ADFF-BF77-E6A5-4E8E-9F794756EEBE}"/>
              </a:ext>
            </a:extLst>
          </p:cNvPr>
          <p:cNvSpPr txBox="1"/>
          <p:nvPr userDrawn="1"/>
        </p:nvSpPr>
        <p:spPr>
          <a:xfrm>
            <a:off x="11660197" y="6509668"/>
            <a:ext cx="531803" cy="323165"/>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9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2198090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04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E5D18E-36B3-56F3-7546-06DE5E427647}"/>
              </a:ext>
            </a:extLst>
          </p:cNvPr>
          <p:cNvSpPr/>
          <p:nvPr userDrawn="1"/>
        </p:nvSpPr>
        <p:spPr>
          <a:xfrm>
            <a:off x="0" y="3596640"/>
            <a:ext cx="12192000" cy="32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88797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49757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34287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43077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ge Number">
            <a:extLst>
              <a:ext uri="{FF2B5EF4-FFF2-40B4-BE49-F238E27FC236}">
                <a16:creationId xmlns:a16="http://schemas.microsoft.com/office/drawing/2014/main" id="{9106487F-AB2B-EC39-0CDC-308D2ABAC99B}"/>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
        <p:nvSpPr>
          <p:cNvPr id="11" name="Copyright">
            <a:extLst>
              <a:ext uri="{FF2B5EF4-FFF2-40B4-BE49-F238E27FC236}">
                <a16:creationId xmlns:a16="http://schemas.microsoft.com/office/drawing/2014/main" id="{961BFF7A-1BDC-0F15-8319-0F329924BCF1}"/>
              </a:ext>
            </a:extLst>
          </p:cNvPr>
          <p:cNvSpPr txBox="1"/>
          <p:nvPr userDrawn="1"/>
        </p:nvSpPr>
        <p:spPr>
          <a:xfrm>
            <a:off x="621805"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3413141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pyright">
            <a:extLst>
              <a:ext uri="{FF2B5EF4-FFF2-40B4-BE49-F238E27FC236}">
                <a16:creationId xmlns:a16="http://schemas.microsoft.com/office/drawing/2014/main" id="{333B27A4-A8E7-7646-0192-FAA88A14E916}"/>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1231163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B5A04655-E5AA-6E0F-9F3D-2C84A09CBC65}"/>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1842562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351578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19667" y="3520896"/>
            <a:ext cx="6664325" cy="3337104"/>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Metropolis Semi Bold" pitchFamily="2" charset="77"/>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Metropolis" pitchFamily="2" charset="77"/>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Metropolis" pitchFamily="2" charset="77"/>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4" name="Page Number">
            <a:extLst>
              <a:ext uri="{FF2B5EF4-FFF2-40B4-BE49-F238E27FC236}">
                <a16:creationId xmlns:a16="http://schemas.microsoft.com/office/drawing/2014/main" id="{B75A7619-F2EA-ABDD-586C-31AC4983009D}"/>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9413317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0948388" y="366898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624839" y="339410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ge Number">
            <a:extLst>
              <a:ext uri="{FF2B5EF4-FFF2-40B4-BE49-F238E27FC236}">
                <a16:creationId xmlns:a16="http://schemas.microsoft.com/office/drawing/2014/main" id="{50EE75E8-B533-A851-C10E-161868BF81F8}"/>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
        <p:nvSpPr>
          <p:cNvPr id="9" name="Copyright">
            <a:extLst>
              <a:ext uri="{FF2B5EF4-FFF2-40B4-BE49-F238E27FC236}">
                <a16:creationId xmlns:a16="http://schemas.microsoft.com/office/drawing/2014/main" id="{AE8AD732-6445-3DE9-4E71-F7C2192DEC34}"/>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1188033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24439146" y="574250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25044655" y="60588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13477495" y="32743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4686535" y="38839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5308340" y="37292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7124935" y="281710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ge Number">
            <a:extLst>
              <a:ext uri="{FF2B5EF4-FFF2-40B4-BE49-F238E27FC236}">
                <a16:creationId xmlns:a16="http://schemas.microsoft.com/office/drawing/2014/main" id="{26BE6064-55D5-5A06-7B08-9B57F5FF23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48483E9A-9359-C323-49AF-3CF30812D536}"/>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tx1"/>
                </a:solidFill>
                <a:latin typeface="Metropolis" pitchFamily="2" charset="77"/>
              </a:rPr>
              <a:t>Prologis Energy + Sustainability</a:t>
            </a:r>
          </a:p>
        </p:txBody>
      </p:sp>
    </p:spTree>
    <p:extLst>
      <p:ext uri="{BB962C8B-B14F-4D97-AF65-F5344CB8AC3E}">
        <p14:creationId xmlns:p14="http://schemas.microsoft.com/office/powerpoint/2010/main" val="13391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2470E0D5-89CE-BC35-E54D-693C14B253E3}"/>
              </a:ext>
            </a:extLst>
          </p:cNvPr>
          <p:cNvSpPr>
            <a:spLocks noGrp="1"/>
          </p:cNvSpPr>
          <p:nvPr>
            <p:ph type="pic" sz="quarter" idx="10"/>
          </p:nvPr>
        </p:nvSpPr>
        <p:spPr>
          <a:xfrm>
            <a:off x="6400802" y="0"/>
            <a:ext cx="5791197" cy="6858000"/>
          </a:xfrm>
          <a:solidFill>
            <a:srgbClr val="BFBFBF"/>
          </a:solidFill>
        </p:spPr>
        <p:txBody>
          <a:bodyPr/>
          <a:lstStyle>
            <a:lvl1pPr>
              <a:defRPr sz="100">
                <a:solidFill>
                  <a:srgbClr val="BFBFBF"/>
                </a:solidFill>
              </a:defRPr>
            </a:lvl1pPr>
          </a:lstStyle>
          <a:p>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86490" y="20017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15DC4AD2-4727-ED41-11BE-75A2242B01AC}"/>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504020202020204" pitchFamily="34" charset="77"/>
                <a:ea typeface="+mj-ea"/>
                <a:cs typeface="+mj-cs"/>
              </a:defRPr>
            </a:lvl1pPr>
          </a:lstStyle>
          <a:p>
            <a:r>
              <a:rPr lang="en-US"/>
              <a:t>Click to edit Master title style</a:t>
            </a:r>
          </a:p>
        </p:txBody>
      </p:sp>
      <p:sp>
        <p:nvSpPr>
          <p:cNvPr id="12" name="Page Number">
            <a:extLst>
              <a:ext uri="{FF2B5EF4-FFF2-40B4-BE49-F238E27FC236}">
                <a16:creationId xmlns:a16="http://schemas.microsoft.com/office/drawing/2014/main" id="{84A1B971-9AC7-79A0-6A99-BB254FF20AA2}"/>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4" name="Copyright">
            <a:extLst>
              <a:ext uri="{FF2B5EF4-FFF2-40B4-BE49-F238E27FC236}">
                <a16:creationId xmlns:a16="http://schemas.microsoft.com/office/drawing/2014/main" id="{A16F4401-43EA-6E72-1CF7-D4112EDB3F72}"/>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1789894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bg2"/>
        </a:solidFill>
        <a:effectLst/>
      </p:bgPr>
    </p:bg>
    <p:spTree>
      <p:nvGrpSpPr>
        <p:cNvPr id="1" name=""/>
        <p:cNvGrpSpPr/>
        <p:nvPr/>
      </p:nvGrpSpPr>
      <p:grpSpPr>
        <a:xfrm>
          <a:off x="0" y="0"/>
          <a:ext cx="0" cy="0"/>
          <a:chOff x="0" y="0"/>
          <a:chExt cx="0" cy="0"/>
        </a:xfrm>
      </p:grpSpPr>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793114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0" y="204207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310640"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932445"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16096474" y="2782209"/>
            <a:ext cx="621805" cy="154696"/>
          </a:xfrm>
          <a:prstGeom prst="rect">
            <a:avLst/>
          </a:prstGeom>
          <a:solidFill>
            <a:srgbClr val="71B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3">
            <a:extLst>
              <a:ext uri="{FF2B5EF4-FFF2-40B4-BE49-F238E27FC236}">
                <a16:creationId xmlns:a16="http://schemas.microsoft.com/office/drawing/2014/main" id="{EDBB6F65-4D69-B7E1-35FF-C6363F8075DB}"/>
              </a:ext>
            </a:extLst>
          </p:cNvPr>
          <p:cNvSpPr>
            <a:spLocks noGrp="1"/>
          </p:cNvSpPr>
          <p:nvPr>
            <p:ph type="title"/>
          </p:nvPr>
        </p:nvSpPr>
        <p:spPr>
          <a:xfrm>
            <a:off x="1212074" y="1379298"/>
            <a:ext cx="7627126" cy="1325563"/>
          </a:xfrm>
        </p:spPr>
        <p:txBody>
          <a:bodyPr lIns="0" tIns="0" rIns="0" bIns="0"/>
          <a:lstStyle>
            <a:lvl1pPr marL="0" algn="l" defTabSz="914400" rtl="0" eaLnBrk="1" latinLnBrk="0" hangingPunct="1">
              <a:lnSpc>
                <a:spcPct val="90000"/>
              </a:lnSpc>
              <a:spcBef>
                <a:spcPct val="0"/>
              </a:spcBef>
              <a:buNone/>
              <a:defRPr lang="en-US" sz="4000" b="1" i="0" kern="1200" spc="0" dirty="0">
                <a:solidFill>
                  <a:schemeClr val="tx1"/>
                </a:solidFill>
                <a:latin typeface="Metropolis Semi Bold" pitchFamily="2" charset="77"/>
                <a:ea typeface="+mj-ea"/>
                <a:cs typeface="+mj-cs"/>
              </a:defRPr>
            </a:lvl1pPr>
          </a:lstStyle>
          <a:p>
            <a:r>
              <a:rPr lang="en-US"/>
              <a:t>Click to edit Master title style</a:t>
            </a:r>
          </a:p>
        </p:txBody>
      </p:sp>
    </p:spTree>
    <p:extLst>
      <p:ext uri="{BB962C8B-B14F-4D97-AF65-F5344CB8AC3E}">
        <p14:creationId xmlns:p14="http://schemas.microsoft.com/office/powerpoint/2010/main" val="881253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
        <p:nvSpPr>
          <p:cNvPr id="3" name="Page Number">
            <a:extLst>
              <a:ext uri="{FF2B5EF4-FFF2-40B4-BE49-F238E27FC236}">
                <a16:creationId xmlns:a16="http://schemas.microsoft.com/office/drawing/2014/main" id="{56222735-2A5B-3462-D78F-D981233F5DE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bg1"/>
                </a:solidFill>
                <a:latin typeface="+mn-lt"/>
                <a:ea typeface="+mn-ea"/>
                <a:cs typeface="+mn-cs"/>
              </a:rPr>
              <a:pPr marL="0" algn="r" defTabSz="914400" rtl="0" eaLnBrk="1" latinLnBrk="0" hangingPunct="1"/>
              <a:t>‹#›</a:t>
            </a:fld>
            <a:endParaRPr lang="en-US" sz="900" b="0" kern="1200" cap="none" baseline="0">
              <a:solidFill>
                <a:schemeClr val="bg1"/>
              </a:solidFill>
              <a:latin typeface="+mn-lt"/>
              <a:ea typeface="+mn-ea"/>
              <a:cs typeface="+mn-cs"/>
            </a:endParaRPr>
          </a:p>
        </p:txBody>
      </p:sp>
      <p:sp>
        <p:nvSpPr>
          <p:cNvPr id="4" name="Copyright">
            <a:extLst>
              <a:ext uri="{FF2B5EF4-FFF2-40B4-BE49-F238E27FC236}">
                <a16:creationId xmlns:a16="http://schemas.microsoft.com/office/drawing/2014/main" id="{4E3FF0BF-FF90-99A3-5088-E2D3785B7BE8}"/>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2336422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8" name="Copyright">
            <a:extLst>
              <a:ext uri="{FF2B5EF4-FFF2-40B4-BE49-F238E27FC236}">
                <a16:creationId xmlns:a16="http://schemas.microsoft.com/office/drawing/2014/main" id="{4E105106-8698-EE03-30E1-90DE53BD9C4A}"/>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6034974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67C9553-9A75-62B1-7272-CA13C5D562A0}"/>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6" name="Copyright">
            <a:extLst>
              <a:ext uri="{FF2B5EF4-FFF2-40B4-BE49-F238E27FC236}">
                <a16:creationId xmlns:a16="http://schemas.microsoft.com/office/drawing/2014/main" id="{D42CB6BC-5998-F736-EE62-D7E789985B1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38936423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4491E0D1-1CB2-D4C2-51A9-5A3E569691AE}"/>
              </a:ext>
            </a:extLst>
          </p:cNvPr>
          <p:cNvSpPr>
            <a:spLocks noGrp="1"/>
          </p:cNvSpPr>
          <p:nvPr>
            <p:ph type="pic" sz="quarter" idx="10"/>
          </p:nvPr>
        </p:nvSpPr>
        <p:spPr>
          <a:xfrm>
            <a:off x="6351218" y="0"/>
            <a:ext cx="5840781"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3">
            <a:extLst>
              <a:ext uri="{FF2B5EF4-FFF2-40B4-BE49-F238E27FC236}">
                <a16:creationId xmlns:a16="http://schemas.microsoft.com/office/drawing/2014/main" id="{F4D71F24-92E1-2682-35BF-7A5E9B4DC076}"/>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Metropolis Semi Bold" pitchFamily="2" charset="77"/>
                <a:ea typeface="+mj-ea"/>
                <a:cs typeface="+mj-cs"/>
              </a:defRPr>
            </a:lvl1pPr>
          </a:lstStyle>
          <a:p>
            <a:r>
              <a:rPr lang="en-US"/>
              <a:t>Click to edit Master title style</a:t>
            </a:r>
          </a:p>
        </p:txBody>
      </p:sp>
      <p:sp>
        <p:nvSpPr>
          <p:cNvPr id="7" name="Page Number">
            <a:extLst>
              <a:ext uri="{FF2B5EF4-FFF2-40B4-BE49-F238E27FC236}">
                <a16:creationId xmlns:a16="http://schemas.microsoft.com/office/drawing/2014/main" id="{8A46C90F-CE08-E9B6-2DD4-8CA6C3004BA8}"/>
              </a:ext>
            </a:extLst>
          </p:cNvPr>
          <p:cNvSpPr txBox="1"/>
          <p:nvPr userDrawn="1"/>
        </p:nvSpPr>
        <p:spPr>
          <a:xfrm>
            <a:off x="11660197" y="6509668"/>
            <a:ext cx="531803" cy="338554"/>
          </a:xfrm>
          <a:prstGeom prst="rect">
            <a:avLst/>
          </a:prstGeom>
          <a:noFill/>
        </p:spPr>
        <p:txBody>
          <a:bodyPr wrap="square" lIns="0" tIns="0" rIns="274320" bIns="18288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
        <p:nvSpPr>
          <p:cNvPr id="10" name="Copyright">
            <a:extLst>
              <a:ext uri="{FF2B5EF4-FFF2-40B4-BE49-F238E27FC236}">
                <a16:creationId xmlns:a16="http://schemas.microsoft.com/office/drawing/2014/main" id="{EBBCE2D8-141C-8968-9DDA-70AFA7FBADD3}"/>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39180649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635121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5733841"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6947151"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5112036" y="762588"/>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a:extLst>
              <a:ext uri="{FF2B5EF4-FFF2-40B4-BE49-F238E27FC236}">
                <a16:creationId xmlns:a16="http://schemas.microsoft.com/office/drawing/2014/main" id="{064517AA-F921-F786-B7C1-ECDC5D449DCE}"/>
              </a:ext>
            </a:extLst>
          </p:cNvPr>
          <p:cNvSpPr txBox="1"/>
          <p:nvPr userDrawn="1"/>
        </p:nvSpPr>
        <p:spPr>
          <a:xfrm>
            <a:off x="518991" y="6479922"/>
            <a:ext cx="2448000" cy="138499"/>
          </a:xfrm>
          <a:prstGeom prst="rect">
            <a:avLst/>
          </a:prstGeom>
          <a:noFill/>
        </p:spPr>
        <p:txBody>
          <a:bodyPr wrap="square" lIns="0" tIns="0" rIns="0" bIns="0">
            <a:spAutoFit/>
          </a:bodyPr>
          <a:lstStyle/>
          <a:p>
            <a:r>
              <a:rPr lang="en-US" sz="900">
                <a:solidFill>
                  <a:schemeClr val="bg1"/>
                </a:solidFill>
                <a:latin typeface="Metropolis" pitchFamily="2" charset="77"/>
              </a:rPr>
              <a:t>Prologis Energy + Sustainability</a:t>
            </a:r>
          </a:p>
        </p:txBody>
      </p:sp>
    </p:spTree>
    <p:extLst>
      <p:ext uri="{BB962C8B-B14F-4D97-AF65-F5344CB8AC3E}">
        <p14:creationId xmlns:p14="http://schemas.microsoft.com/office/powerpoint/2010/main" val="739178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02B9A3-BAB6-C70E-D0D6-EB6375FB613E}"/>
              </a:ext>
            </a:extLst>
          </p:cNvPr>
          <p:cNvSpPr>
            <a:spLocks noGrp="1"/>
          </p:cNvSpPr>
          <p:nvPr>
            <p:ph type="pic" sz="quarter" idx="10"/>
          </p:nvPr>
        </p:nvSpPr>
        <p:spPr>
          <a:xfrm>
            <a:off x="2154238" y="4248150"/>
            <a:ext cx="7891462" cy="2068513"/>
          </a:xfrm>
          <a:solidFill>
            <a:srgbClr val="BFBFBF"/>
          </a:solidFill>
        </p:spPr>
        <p:txBody>
          <a:bodyPr/>
          <a:lstStyle>
            <a:lvl1pPr>
              <a:defRPr sz="800">
                <a:solidFill>
                  <a:srgbClr val="BFBFBF"/>
                </a:solidFill>
              </a:defRPr>
            </a:lvl1pPr>
          </a:lstStyle>
          <a:p>
            <a:endParaRPr lang="en-US"/>
          </a:p>
        </p:txBody>
      </p:sp>
      <p:sp>
        <p:nvSpPr>
          <p:cNvPr id="8" name="Rectangle 7">
            <a:extLst>
              <a:ext uri="{FF2B5EF4-FFF2-40B4-BE49-F238E27FC236}">
                <a16:creationId xmlns:a16="http://schemas.microsoft.com/office/drawing/2014/main" id="{C57BBBDB-4376-72C1-F898-F31350FB0E24}"/>
              </a:ext>
            </a:extLst>
          </p:cNvPr>
          <p:cNvSpPr/>
          <p:nvPr userDrawn="1"/>
        </p:nvSpPr>
        <p:spPr>
          <a:xfrm flipH="1" flipV="1">
            <a:off x="592005" y="4635902"/>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813B32-FD15-0CE5-B259-58659E4A6214}"/>
              </a:ext>
            </a:extLst>
          </p:cNvPr>
          <p:cNvSpPr/>
          <p:nvPr userDrawn="1"/>
        </p:nvSpPr>
        <p:spPr>
          <a:xfrm flipH="1" flipV="1">
            <a:off x="1218520" y="4430126"/>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5AC3F6-5D07-DC6D-AA99-706F2B3ECFC3}"/>
              </a:ext>
            </a:extLst>
          </p:cNvPr>
          <p:cNvSpPr/>
          <p:nvPr userDrawn="1"/>
        </p:nvSpPr>
        <p:spPr>
          <a:xfrm flipH="1" flipV="1">
            <a:off x="9955944" y="631730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D2B76E-E2F7-0D46-3B7E-1157055EC10A}"/>
              </a:ext>
            </a:extLst>
          </p:cNvPr>
          <p:cNvSpPr/>
          <p:nvPr userDrawn="1"/>
        </p:nvSpPr>
        <p:spPr>
          <a:xfrm flipH="1" flipV="1">
            <a:off x="10334455" y="7597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DE8B9D-5E75-F740-9C9D-95B669F97D65}"/>
              </a:ext>
            </a:extLst>
          </p:cNvPr>
          <p:cNvSpPr/>
          <p:nvPr userDrawn="1"/>
        </p:nvSpPr>
        <p:spPr>
          <a:xfrm flipH="1" flipV="1">
            <a:off x="11570195" y="108104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5D320F-D856-E37F-12BA-5E82D3C496FB}"/>
              </a:ext>
            </a:extLst>
          </p:cNvPr>
          <p:cNvSpPr/>
          <p:nvPr userDrawn="1"/>
        </p:nvSpPr>
        <p:spPr>
          <a:xfrm flipH="1" flipV="1">
            <a:off x="4174435" y="2173708"/>
            <a:ext cx="8017565" cy="20744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9">
            <a:extLst>
              <a:ext uri="{FF2B5EF4-FFF2-40B4-BE49-F238E27FC236}">
                <a16:creationId xmlns:a16="http://schemas.microsoft.com/office/drawing/2014/main" id="{DDD267A5-1A0C-4610-2F2A-474B5838E36F}"/>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tx1"/>
                </a:solidFill>
                <a:latin typeface="Metropolis Semi Bold" pitchFamily="2" charset="77"/>
                <a:ea typeface="+mn-ea"/>
                <a:cs typeface="+mn-cs"/>
              </a:defRPr>
            </a:lvl1pPr>
          </a:lstStyle>
          <a:p>
            <a:pPr lvl="0"/>
            <a:r>
              <a:rPr lang="en-US"/>
              <a:t>Click to edit Master text styles</a:t>
            </a:r>
          </a:p>
        </p:txBody>
      </p:sp>
    </p:spTree>
    <p:extLst>
      <p:ext uri="{BB962C8B-B14F-4D97-AF65-F5344CB8AC3E}">
        <p14:creationId xmlns:p14="http://schemas.microsoft.com/office/powerpoint/2010/main" val="864587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En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3777DF-3A85-0943-F464-84367F43CAE3}"/>
              </a:ext>
            </a:extLst>
          </p:cNvPr>
          <p:cNvGrpSpPr/>
          <p:nvPr userDrawn="1"/>
        </p:nvGrpSpPr>
        <p:grpSpPr>
          <a:xfrm>
            <a:off x="2141747" y="3014556"/>
            <a:ext cx="8243271" cy="1231106"/>
            <a:chOff x="3929327" y="675806"/>
            <a:chExt cx="2821521" cy="421385"/>
          </a:xfrm>
        </p:grpSpPr>
        <p:grpSp>
          <p:nvGrpSpPr>
            <p:cNvPr id="3" name="Graphic 2">
              <a:extLst>
                <a:ext uri="{FF2B5EF4-FFF2-40B4-BE49-F238E27FC236}">
                  <a16:creationId xmlns:a16="http://schemas.microsoft.com/office/drawing/2014/main" id="{EA889664-8551-AE53-C695-C83CB25B829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D2CB7785-CC6F-1A5E-9B54-37D5CE2FEFDD}"/>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DB6F77A3-2109-653B-B978-9E5C6F9A6966}"/>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64D376-441F-F395-56AE-03D919C5C1BB}"/>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EB32FE1-97F3-B066-603F-6BF14893B6F1}"/>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F372A5-FA64-7226-B09B-575504E63042}"/>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A200160-C41E-11B6-63BD-BE62390F3663}"/>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5162C29-0868-294A-A72F-B79C98502B73}"/>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C4D86DE-1A80-6E19-00C0-6033073AC2AF}"/>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C48ED9-045F-3D83-835F-9D0F3B9C67E9}"/>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27708DC-88D3-B7C0-7A29-ACF1E9B4FB06}"/>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52CAB1-D244-4884-4B0C-556AE9EBAF2B}"/>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A97AB3-91F1-0EF9-1D8C-7438B8BCACF4}"/>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67D04F38-ACC5-77E4-9A70-AE40D09FEF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B291B59-F317-748F-1A26-69456339EF3A}"/>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3692B39-D722-E2B4-2FA9-FEC4F944B567}"/>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45842AAB-3A99-F70A-7B11-18661DE580FF}"/>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01BC7B63-8056-4648-8D93-3924A0174CFB}"/>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14EFAE3-3627-EFBE-7507-2D99DB19CDCA}"/>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7AD1DB6-5B85-EDF8-CB5D-D52587A6982A}"/>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2F9F7EE-0578-5744-DB98-638E4899201B}"/>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9C2F55D-7A1C-3561-0FEB-828BD2E06DF6}"/>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BDF8B1D-F949-E76E-9C55-B789D7B5366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A45161-6946-4A08-FECA-BCCC9D523643}"/>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1B3D397-ED3A-2E43-8E33-308FB6D5BDE1}"/>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4DFDCEE-F874-13E3-7A24-1F4C8885ABB5}"/>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B91863F-C462-0CF6-0672-B06D23633FF5}"/>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84A33B49-B58E-8833-61F4-C538E02A432E}"/>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EAF43A6-B746-B802-237E-C4A120833B0F}"/>
                </a:ext>
              </a:extLst>
            </p:cNvPr>
            <p:cNvSpPr txBox="1"/>
            <p:nvPr userDrawn="1"/>
          </p:nvSpPr>
          <p:spPr>
            <a:xfrm>
              <a:off x="5500225" y="675806"/>
              <a:ext cx="1250623" cy="421385"/>
            </a:xfrm>
            <a:prstGeom prst="rect">
              <a:avLst/>
            </a:prstGeom>
            <a:noFill/>
          </p:spPr>
          <p:txBody>
            <a:bodyPr wrap="square" lIns="0" tIns="0" rIns="0" bIns="0" rtlCol="0" anchor="ctr" anchorCtr="0">
              <a:spAutoFit/>
            </a:bodyPr>
            <a:lstStyle/>
            <a:p>
              <a:pPr algn="l">
                <a:lnSpc>
                  <a:spcPct val="100000"/>
                </a:lnSpc>
                <a:spcAft>
                  <a:spcPts val="0"/>
                </a:spcAft>
              </a:pPr>
              <a:r>
                <a:rPr lang="en-US" sz="4000" b="0" i="0" kern="100" spc="300" baseline="0">
                  <a:solidFill>
                    <a:schemeClr val="tx1"/>
                  </a:solidFill>
                  <a:latin typeface="Metropolis" pitchFamily="2" charset="77"/>
                </a:rPr>
                <a:t>Energy +</a:t>
              </a:r>
            </a:p>
            <a:p>
              <a:pPr algn="l">
                <a:lnSpc>
                  <a:spcPct val="100000"/>
                </a:lnSpc>
                <a:spcAft>
                  <a:spcPts val="0"/>
                </a:spcAft>
              </a:pPr>
              <a:r>
                <a:rPr lang="en-US" sz="4000" b="0" i="0" kern="100" spc="300" baseline="0">
                  <a:solidFill>
                    <a:schemeClr val="tx1"/>
                  </a:solidFill>
                  <a:latin typeface="Metropolis" pitchFamily="2" charset="77"/>
                </a:rPr>
                <a:t>Sustainability</a:t>
              </a:r>
            </a:p>
          </p:txBody>
        </p:sp>
      </p:grpSp>
      <p:sp>
        <p:nvSpPr>
          <p:cNvPr id="32" name="Rectangle 31">
            <a:extLst>
              <a:ext uri="{FF2B5EF4-FFF2-40B4-BE49-F238E27FC236}">
                <a16:creationId xmlns:a16="http://schemas.microsoft.com/office/drawing/2014/main" id="{40247D82-8AA8-5BD4-7D2E-9C3FC3CD4AB6}"/>
              </a:ext>
            </a:extLst>
          </p:cNvPr>
          <p:cNvSpPr/>
          <p:nvPr userDrawn="1"/>
        </p:nvSpPr>
        <p:spPr>
          <a:xfrm flipH="1" flipV="1">
            <a:off x="0" y="1121655"/>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EB4C1B-6FAE-524A-3AA9-47606AAEDB7A}"/>
              </a:ext>
            </a:extLst>
          </p:cNvPr>
          <p:cNvSpPr/>
          <p:nvPr userDrawn="1"/>
        </p:nvSpPr>
        <p:spPr>
          <a:xfrm flipH="1" flipV="1">
            <a:off x="1209040" y="1731255"/>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397D932-5522-04D3-4673-03CD74000AA6}"/>
              </a:ext>
            </a:extLst>
          </p:cNvPr>
          <p:cNvSpPr/>
          <p:nvPr userDrawn="1"/>
        </p:nvSpPr>
        <p:spPr>
          <a:xfrm flipH="1" flipV="1">
            <a:off x="1830845" y="1576559"/>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52AFE7-D8D3-1E7D-5AB3-C32D0055E78A}"/>
              </a:ext>
            </a:extLst>
          </p:cNvPr>
          <p:cNvSpPr/>
          <p:nvPr userDrawn="1"/>
        </p:nvSpPr>
        <p:spPr>
          <a:xfrm flipH="1" flipV="1">
            <a:off x="3647440" y="664455"/>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8D4D1E1-6309-78F8-BE6F-964F34EE3B55}"/>
              </a:ext>
            </a:extLst>
          </p:cNvPr>
          <p:cNvSpPr/>
          <p:nvPr userDrawn="1"/>
        </p:nvSpPr>
        <p:spPr>
          <a:xfrm flipH="1" flipV="1">
            <a:off x="11570195" y="2351015"/>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5E00F8F-9BE9-6F1A-0CD6-A0F2DC1904F3}"/>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38" name="Rectangle 37">
            <a:extLst>
              <a:ext uri="{FF2B5EF4-FFF2-40B4-BE49-F238E27FC236}">
                <a16:creationId xmlns:a16="http://schemas.microsoft.com/office/drawing/2014/main" id="{90DA6F77-3363-FC81-19E5-5EEEE767A6FA}"/>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202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849463"/>
          </a:xfrm>
        </p:spPr>
        <p:txBody>
          <a:bodyPr>
            <a:spAutoFit/>
          </a:bodyPr>
          <a:lstStyle>
            <a:lvl1pPr marL="0" indent="0">
              <a:lnSpc>
                <a:spcPct val="80000"/>
              </a:lnSpc>
              <a:defRPr sz="4400" b="1" i="0">
                <a:solidFill>
                  <a:schemeClr val="bg1"/>
                </a:solidFill>
                <a:latin typeface="Gotham Bold" pitchFamily="2" charset="0"/>
              </a:defRPr>
            </a:lvl1pPr>
            <a:lvl2pPr>
              <a:defRPr sz="2000" b="0" i="0">
                <a:solidFill>
                  <a:schemeClr val="bg1"/>
                </a:solidFill>
                <a:latin typeface="Gotham-Light" pitchFamily="2"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10046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98B70B3-7D57-D049-D0D6-10820B90FB59}"/>
              </a:ext>
            </a:extLst>
          </p:cNvPr>
          <p:cNvSpPr>
            <a:spLocks noGrp="1"/>
          </p:cNvSpPr>
          <p:nvPr>
            <p:ph type="pic" sz="quarter" idx="10"/>
          </p:nvPr>
        </p:nvSpPr>
        <p:spPr>
          <a:xfrm>
            <a:off x="7409793" y="0"/>
            <a:ext cx="4782207" cy="6858000"/>
          </a:xfrm>
          <a:solidFill>
            <a:srgbClr val="BFBFBF"/>
          </a:solidFill>
        </p:spPr>
        <p:txBody>
          <a:bodyPr/>
          <a:lstStyle>
            <a:lvl1pPr>
              <a:defRPr sz="100">
                <a:solidFill>
                  <a:srgbClr val="BFBFBF"/>
                </a:solidFill>
              </a:defRPr>
            </a:lvl1pPr>
          </a:lstStyle>
          <a:p>
            <a:endParaRPr lang="en-US"/>
          </a:p>
        </p:txBody>
      </p:sp>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D9D1F49B-D7F1-DE96-7AF7-6C441514053F}"/>
              </a:ext>
            </a:extLst>
          </p:cNvPr>
          <p:cNvSpPr>
            <a:spLocks noGrp="1"/>
          </p:cNvSpPr>
          <p:nvPr>
            <p:ph type="title"/>
          </p:nvPr>
        </p:nvSpPr>
        <p:spPr>
          <a:xfrm>
            <a:off x="1185493" y="2177341"/>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bg1"/>
                </a:solidFill>
                <a:latin typeface="Avenir Next LT Pro Demi" panose="020B0504020202020204" pitchFamily="34" charset="77"/>
                <a:ea typeface="+mj-ea"/>
                <a:cs typeface="+mj-cs"/>
              </a:defRPr>
            </a:lvl1pPr>
          </a:lstStyle>
          <a:p>
            <a:r>
              <a:rPr lang="en-US"/>
              <a:t>Click to edit Master title style</a:t>
            </a:r>
          </a:p>
        </p:txBody>
      </p:sp>
      <p:sp>
        <p:nvSpPr>
          <p:cNvPr id="11" name="Page Number">
            <a:extLst>
              <a:ext uri="{FF2B5EF4-FFF2-40B4-BE49-F238E27FC236}">
                <a16:creationId xmlns:a16="http://schemas.microsoft.com/office/drawing/2014/main" id="{C839E099-5988-4425-2BC3-F7904E5BCECC}"/>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2" name="Copyright">
            <a:extLst>
              <a:ext uri="{FF2B5EF4-FFF2-40B4-BE49-F238E27FC236}">
                <a16:creationId xmlns:a16="http://schemas.microsoft.com/office/drawing/2014/main" id="{DEFF3568-13C6-6E5E-62E5-1F9FE8C106D5}"/>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8882851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0AE1013-4C19-B7E5-9F7B-5E710BC0A904}"/>
              </a:ext>
            </a:extLst>
          </p:cNvPr>
          <p:cNvSpPr>
            <a:spLocks noGrp="1"/>
          </p:cNvSpPr>
          <p:nvPr>
            <p:ph type="pic" sz="quarter" idx="11"/>
          </p:nvPr>
        </p:nvSpPr>
        <p:spPr>
          <a:xfrm>
            <a:off x="0" y="0"/>
            <a:ext cx="12192000" cy="6858000"/>
          </a:xfrm>
          <a:solidFill>
            <a:srgbClr val="C8CACA"/>
          </a:solidFill>
        </p:spPr>
        <p:txBody>
          <a:bodyPr anchor="t" anchorCtr="0"/>
          <a:lstStyle>
            <a:lvl1pPr algn="ctr">
              <a:defRPr>
                <a:solidFill>
                  <a:schemeClr val="bg1"/>
                </a:solidFill>
              </a:defRPr>
            </a:lvl1pPr>
          </a:lstStyle>
          <a:p>
            <a:endParaRPr lang="en-US"/>
          </a:p>
          <a:p>
            <a:endParaRPr lang="en-US"/>
          </a:p>
          <a:p>
            <a:r>
              <a:rPr lang="en-US"/>
              <a:t>Click to enter image</a:t>
            </a:r>
          </a:p>
        </p:txBody>
      </p:sp>
      <p:sp>
        <p:nvSpPr>
          <p:cNvPr id="12" name="Text Placeholder 11">
            <a:extLst>
              <a:ext uri="{FF2B5EF4-FFF2-40B4-BE49-F238E27FC236}">
                <a16:creationId xmlns:a16="http://schemas.microsoft.com/office/drawing/2014/main" id="{DA6B6DC0-416B-5D9C-B508-BE2F6131D79F}"/>
              </a:ext>
            </a:extLst>
          </p:cNvPr>
          <p:cNvSpPr>
            <a:spLocks noGrp="1"/>
          </p:cNvSpPr>
          <p:nvPr>
            <p:ph type="body" sz="quarter" idx="12" hasCustomPrompt="1"/>
          </p:nvPr>
        </p:nvSpPr>
        <p:spPr>
          <a:xfrm>
            <a:off x="838200" y="5029200"/>
            <a:ext cx="8648700" cy="914400"/>
          </a:xfrm>
        </p:spPr>
        <p:txBody>
          <a:bodyPr/>
          <a:lstStyle>
            <a:lvl1pPr>
              <a:lnSpc>
                <a:spcPct val="100000"/>
              </a:lnSpc>
              <a:spcAft>
                <a:spcPts val="300"/>
              </a:spcAft>
              <a:defRPr sz="2400" b="0" i="0">
                <a:solidFill>
                  <a:schemeClr val="bg1"/>
                </a:solidFill>
                <a:latin typeface="Avenir Next LT Pro" panose="020B0504020202020204" pitchFamily="34" charset="0"/>
                <a:ea typeface="Source Sans Pro Light" panose="020B0403030403020204" pitchFamily="34" charset="0"/>
              </a:defRPr>
            </a:lvl1pPr>
            <a:lvl2pPr>
              <a:lnSpc>
                <a:spcPct val="100000"/>
              </a:lnSpc>
              <a:defRPr sz="2400" b="0" i="0">
                <a:solidFill>
                  <a:schemeClr val="bg1"/>
                </a:solidFill>
                <a:latin typeface="Avenir Next LT Pro" panose="020B0504020202020204" pitchFamily="34" charset="0"/>
                <a:ea typeface="Source Sans Pro Light" panose="020B0403030403020204" pitchFamily="34" charset="0"/>
              </a:defRPr>
            </a:lvl2pPr>
          </a:lstStyle>
          <a:p>
            <a:pPr lvl="0"/>
            <a:r>
              <a:rPr lang="en-US"/>
              <a:t>Presenter Name</a:t>
            </a:r>
          </a:p>
          <a:p>
            <a:pPr lvl="1"/>
            <a:r>
              <a:rPr lang="en-US"/>
              <a:t>Date</a:t>
            </a:r>
          </a:p>
        </p:txBody>
      </p:sp>
      <p:sp>
        <p:nvSpPr>
          <p:cNvPr id="7" name="Text Placeholder 6">
            <a:extLst>
              <a:ext uri="{FF2B5EF4-FFF2-40B4-BE49-F238E27FC236}">
                <a16:creationId xmlns:a16="http://schemas.microsoft.com/office/drawing/2014/main" id="{62489288-E561-3706-7F33-1CFD1D010751}"/>
              </a:ext>
            </a:extLst>
          </p:cNvPr>
          <p:cNvSpPr>
            <a:spLocks noGrp="1"/>
          </p:cNvSpPr>
          <p:nvPr>
            <p:ph type="body" sz="quarter" idx="10" hasCustomPrompt="1"/>
          </p:nvPr>
        </p:nvSpPr>
        <p:spPr>
          <a:xfrm>
            <a:off x="838200" y="2247900"/>
            <a:ext cx="8648700" cy="2324100"/>
          </a:xfrm>
        </p:spPr>
        <p:txBody>
          <a:bodyPr/>
          <a:lstStyle>
            <a:lvl1pPr marL="0" indent="0">
              <a:lnSpc>
                <a:spcPct val="80000"/>
              </a:lnSpc>
              <a:defRPr sz="8900" b="1" i="0">
                <a:solidFill>
                  <a:schemeClr val="bg1"/>
                </a:solidFill>
                <a:latin typeface="Avenir Next LT Pro" panose="020B0504020202020204" pitchFamily="34" charset="0"/>
              </a:defRPr>
            </a:lvl1pPr>
          </a:lstStyle>
          <a:p>
            <a:pPr lvl="0"/>
            <a:r>
              <a:rPr lang="en-US"/>
              <a:t>Click to enter slide title</a:t>
            </a:r>
          </a:p>
        </p:txBody>
      </p:sp>
    </p:spTree>
    <p:extLst>
      <p:ext uri="{BB962C8B-B14F-4D97-AF65-F5344CB8AC3E}">
        <p14:creationId xmlns:p14="http://schemas.microsoft.com/office/powerpoint/2010/main" val="3352915562"/>
      </p:ext>
    </p:extLst>
  </p:cSld>
  <p:clrMapOvr>
    <a:masterClrMapping/>
  </p:clrMapOvr>
  <p:extLst>
    <p:ext uri="{DCECCB84-F9BA-43D5-87BE-67443E8EF086}">
      <p15:sldGuideLst xmlns:p15="http://schemas.microsoft.com/office/powerpoint/2012/main">
        <p15:guide id="1" orient="horz" pos="141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33D438-AA04-639B-2DAE-5AF09C3C5ED4}"/>
              </a:ext>
            </a:extLst>
          </p:cNvPr>
          <p:cNvSpPr>
            <a:spLocks noGrp="1"/>
          </p:cNvSpPr>
          <p:nvPr>
            <p:ph type="pic" sz="quarter" idx="10"/>
          </p:nvPr>
        </p:nvSpPr>
        <p:spPr>
          <a:xfrm>
            <a:off x="0" y="0"/>
            <a:ext cx="12192000" cy="6858000"/>
          </a:xfrm>
          <a:solidFill>
            <a:srgbClr val="C8CACA"/>
          </a:solidFill>
        </p:spPr>
        <p:txBody>
          <a:bodyPr/>
          <a:lstStyle>
            <a:lvl1pPr algn="ctr">
              <a:defRPr>
                <a:solidFill>
                  <a:schemeClr val="bg1"/>
                </a:solidFill>
              </a:defRPr>
            </a:lvl1pPr>
          </a:lstStyle>
          <a:p>
            <a:endParaRPr lang="en-US"/>
          </a:p>
        </p:txBody>
      </p:sp>
      <p:sp>
        <p:nvSpPr>
          <p:cNvPr id="6" name="Text Placeholder 5">
            <a:extLst>
              <a:ext uri="{FF2B5EF4-FFF2-40B4-BE49-F238E27FC236}">
                <a16:creationId xmlns:a16="http://schemas.microsoft.com/office/drawing/2014/main" id="{FC6F4965-E535-42AD-9BC0-913105A9AC8F}"/>
              </a:ext>
            </a:extLst>
          </p:cNvPr>
          <p:cNvSpPr>
            <a:spLocks noGrp="1"/>
          </p:cNvSpPr>
          <p:nvPr>
            <p:ph type="body" sz="quarter" idx="14" hasCustomPrompt="1"/>
          </p:nvPr>
        </p:nvSpPr>
        <p:spPr>
          <a:xfrm>
            <a:off x="838199" y="1348430"/>
            <a:ext cx="10515601" cy="1194173"/>
          </a:xfrm>
        </p:spPr>
        <p:txBody>
          <a:bodyPr>
            <a:spAutoFit/>
          </a:bodyPr>
          <a:lstStyle>
            <a:lvl1pPr marL="0" indent="0">
              <a:lnSpc>
                <a:spcPct val="80000"/>
              </a:lnSpc>
              <a:defRPr sz="7200" b="1" i="0">
                <a:solidFill>
                  <a:schemeClr val="bg1"/>
                </a:solidFill>
                <a:latin typeface="Avenir Next LT Pro" panose="020B0504020202020204" pitchFamily="34" charset="0"/>
              </a:defRPr>
            </a:lvl1pPr>
            <a:lvl2pPr>
              <a:defRPr sz="2000" b="0" i="0">
                <a:solidFill>
                  <a:schemeClr val="bg1"/>
                </a:solidFill>
                <a:latin typeface="Avenir Next LT Pro" panose="020B0504020202020204" pitchFamily="34" charset="0"/>
              </a:defRPr>
            </a:lvl2pPr>
          </a:lstStyle>
          <a:p>
            <a:pPr lvl="0"/>
            <a:r>
              <a:rPr lang="en-US"/>
              <a:t>Click to enter headline</a:t>
            </a:r>
          </a:p>
          <a:p>
            <a:pPr lvl="1"/>
            <a:r>
              <a:rPr lang="en-US"/>
              <a:t>Copy goes here</a:t>
            </a:r>
          </a:p>
        </p:txBody>
      </p:sp>
    </p:spTree>
    <p:extLst>
      <p:ext uri="{BB962C8B-B14F-4D97-AF65-F5344CB8AC3E}">
        <p14:creationId xmlns:p14="http://schemas.microsoft.com/office/powerpoint/2010/main" val="3274477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9677400" cy="2057399"/>
          </a:xfrm>
        </p:spPr>
        <p:txBody>
          <a:bodyPr/>
          <a:lstStyle>
            <a:lvl1pPr>
              <a:lnSpc>
                <a:spcPct val="85000"/>
              </a:lnSpc>
              <a:spcAft>
                <a:spcPts val="1500"/>
              </a:spcAft>
              <a:defRPr sz="4000" b="1" i="0">
                <a:solidFill>
                  <a:srgbClr val="202020"/>
                </a:solidFill>
                <a:latin typeface="Avenir Next LT Pro" panose="020B0504020202020204" pitchFamily="34" charset="0"/>
              </a:defRPr>
            </a:lvl1pPr>
            <a:lvl2pPr>
              <a:lnSpc>
                <a:spcPct val="100000"/>
              </a:lnSpc>
              <a:spcAft>
                <a:spcPts val="1800"/>
              </a:spcAft>
              <a:defRPr sz="1700" b="1" i="0" spc="30" baseline="0">
                <a:solidFill>
                  <a:srgbClr val="187770"/>
                </a:solidFill>
                <a:latin typeface="Avenir Next LT Pro" panose="020B0504020202020204" pitchFamily="34" charset="0"/>
              </a:defRPr>
            </a:lvl2pPr>
            <a:lvl3pPr>
              <a:lnSpc>
                <a:spcPct val="110000"/>
              </a:lnSpc>
              <a:defRPr sz="1500" b="0" i="0">
                <a:solidFill>
                  <a:srgbClr val="202020"/>
                </a:solidFill>
                <a:latin typeface="Avenir Next LT Pro" panose="020B0504020202020204" pitchFamily="34" charset="0"/>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1856869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arrow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4838700" cy="2133599"/>
          </a:xfrm>
        </p:spPr>
        <p:txBody>
          <a:bodyPr rIns="182880"/>
          <a:lstStyle>
            <a:lvl1pPr>
              <a:lnSpc>
                <a:spcPct val="85000"/>
              </a:lnSpc>
              <a:defRPr sz="4000" b="1" i="0">
                <a:solidFill>
                  <a:srgbClr val="202020"/>
                </a:solidFill>
                <a:latin typeface="Avenir Next LT Pro" panose="020B0504020202020204" pitchFamily="34" charset="0"/>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8" name="Text Placeholder 5">
            <a:extLst>
              <a:ext uri="{FF2B5EF4-FFF2-40B4-BE49-F238E27FC236}">
                <a16:creationId xmlns:a16="http://schemas.microsoft.com/office/drawing/2014/main" id="{FB31DA3A-C533-F01D-E0F9-48BD2444487B}"/>
              </a:ext>
            </a:extLst>
          </p:cNvPr>
          <p:cNvSpPr>
            <a:spLocks noGrp="1"/>
          </p:cNvSpPr>
          <p:nvPr>
            <p:ph type="body" sz="quarter" idx="11" hasCustomPrompt="1"/>
          </p:nvPr>
        </p:nvSpPr>
        <p:spPr>
          <a:xfrm>
            <a:off x="6096000" y="1333500"/>
            <a:ext cx="4838699" cy="2133599"/>
          </a:xfrm>
        </p:spPr>
        <p:txBody>
          <a:bodyPr/>
          <a:lstStyle>
            <a:lvl1pPr marL="685800" indent="-685800">
              <a:lnSpc>
                <a:spcPct val="80000"/>
              </a:lnSpc>
              <a:defRPr sz="5400" b="1" i="0">
                <a:solidFill>
                  <a:srgbClr val="002722"/>
                </a:solidFill>
                <a:latin typeface="Metropolis" pitchFamily="2" charset="77"/>
              </a:defRPr>
            </a:lvl1pPr>
            <a:lvl2pPr marL="285750" indent="-285750">
              <a:lnSpc>
                <a:spcPct val="80000"/>
              </a:lnSpc>
              <a:spcAft>
                <a:spcPts val="1800"/>
              </a:spcAft>
              <a:defRPr lang="en-US" sz="1700" b="1" i="0" kern="1200" cap="none" spc="30" baseline="0" dirty="0" smtClean="0">
                <a:solidFill>
                  <a:srgbClr val="187770"/>
                </a:solidFill>
                <a:latin typeface="Avenir Next LT Pro" panose="020B0504020202020204" pitchFamily="34" charset="0"/>
                <a:ea typeface="Source Sans Pro" panose="020B0503030403020204" pitchFamily="34" charset="0"/>
                <a:cs typeface="+mn-cs"/>
              </a:defRPr>
            </a:lvl2pPr>
            <a:lvl3pPr>
              <a:lnSpc>
                <a:spcPct val="110000"/>
              </a:lnSpc>
              <a:spcAft>
                <a:spcPts val="1400"/>
              </a:spcAft>
              <a:defRPr lang="en-US" sz="1500" b="0" i="0" kern="100" spc="0" baseline="0" dirty="0" smtClean="0">
                <a:solidFill>
                  <a:srgbClr val="202020"/>
                </a:solidFill>
                <a:latin typeface="Avenir Next LT Pro" panose="020B0504020202020204" pitchFamily="34" charset="0"/>
                <a:ea typeface="Source Sans Pro Light" panose="020B0403030403020204" pitchFamily="34" charset="0"/>
                <a:cs typeface="+mn-cs"/>
              </a:defRPr>
            </a:lvl3pPr>
          </a:lstStyle>
          <a:p>
            <a:pPr marL="0" lvl="1" indent="0" algn="l" defTabSz="914400" rtl="0" eaLnBrk="1" latinLnBrk="0" hangingPunct="1">
              <a:lnSpc>
                <a:spcPct val="80000"/>
              </a:lnSpc>
              <a:spcBef>
                <a:spcPts val="0"/>
              </a:spcBef>
              <a:spcAft>
                <a:spcPts val="1200"/>
              </a:spcAft>
              <a:buFont typeface="CiscoSansTT ExtraLight" panose="020B0303020201020303" pitchFamily="34" charset="0"/>
              <a:buChar char="​"/>
              <a:tabLst/>
            </a:pPr>
            <a:r>
              <a:rPr lang="en-US" err="1"/>
              <a:t>Subheadline</a:t>
            </a:r>
            <a:endParaRPr lang="en-US"/>
          </a:p>
          <a:p>
            <a:pPr marL="0" lvl="2" indent="0" algn="l" defTabSz="914400" rtl="0" eaLnBrk="1" latinLnBrk="0" hangingPunct="1">
              <a:lnSpc>
                <a:spcPct val="120000"/>
              </a:lnSpc>
              <a:spcBef>
                <a:spcPts val="0"/>
              </a:spcBef>
              <a:spcAft>
                <a:spcPts val="800"/>
              </a:spcAft>
              <a:buSzPct val="100000"/>
              <a:buFont typeface="Arial" panose="020B0604020202020204" pitchFamily="34" charset="0"/>
              <a:buChar char="​"/>
              <a:tabLst/>
            </a:pPr>
            <a:r>
              <a:rPr lang="en-US"/>
              <a:t>Body</a:t>
            </a:r>
          </a:p>
        </p:txBody>
      </p:sp>
    </p:spTree>
    <p:extLst>
      <p:ext uri="{BB962C8B-B14F-4D97-AF65-F5344CB8AC3E}">
        <p14:creationId xmlns:p14="http://schemas.microsoft.com/office/powerpoint/2010/main" val="85709242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arrow-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9677400" cy="2133599"/>
          </a:xfrm>
        </p:spPr>
        <p:txBody>
          <a:bodyPr rIns="182880"/>
          <a:lstStyle>
            <a:lvl1pPr>
              <a:lnSpc>
                <a:spcPct val="85000"/>
              </a:lnSpc>
              <a:defRPr sz="4000" b="1" i="0">
                <a:solidFill>
                  <a:schemeClr val="bg1"/>
                </a:solidFill>
                <a:latin typeface="Avenir Next LT Pro" panose="020B0504020202020204" pitchFamily="34" charset="0"/>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Tree>
    <p:extLst>
      <p:ext uri="{BB962C8B-B14F-4D97-AF65-F5344CB8AC3E}">
        <p14:creationId xmlns:p14="http://schemas.microsoft.com/office/powerpoint/2010/main" val="22888567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arrow-Image2">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41BFAAEA-7D97-D34C-F047-4679948B8D77}"/>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1257300" y="1333500"/>
            <a:ext cx="4838700" cy="2133599"/>
          </a:xfrm>
        </p:spPr>
        <p:txBody>
          <a:bodyPr rIns="182880"/>
          <a:lstStyle>
            <a:lvl1pPr>
              <a:lnSpc>
                <a:spcPct val="85000"/>
              </a:lnSpc>
              <a:defRPr sz="4000" b="1" i="0">
                <a:solidFill>
                  <a:schemeClr val="bg1"/>
                </a:solidFill>
                <a:latin typeface="Avenir Next LT Pro" panose="020B0504020202020204" pitchFamily="34" charset="0"/>
              </a:defRPr>
            </a:lvl1pPr>
            <a:lvl2pPr>
              <a:lnSpc>
                <a:spcPct val="80000"/>
              </a:lnSpc>
              <a:spcAft>
                <a:spcPts val="1200"/>
              </a:spcAft>
              <a:defRPr b="1" i="0">
                <a:solidFill>
                  <a:srgbClr val="2EBAB4"/>
                </a:solidFill>
                <a:latin typeface="Metropolis" pitchFamily="2" charset="77"/>
              </a:defRPr>
            </a:lvl2pPr>
            <a:lvl3pPr>
              <a:defRPr sz="1600" b="0" i="0">
                <a:solidFill>
                  <a:srgbClr val="002722"/>
                </a:solidFill>
                <a:latin typeface="Source Sans Pro" panose="020B0503030403020204" pitchFamily="34" charset="0"/>
                <a:ea typeface="Source Sans Pro" panose="020B0503030403020204" pitchFamily="34" charset="0"/>
              </a:defRPr>
            </a:lvl3pPr>
          </a:lstStyle>
          <a:p>
            <a:pPr lvl="0"/>
            <a:r>
              <a:rPr lang="en-US"/>
              <a:t>Headline</a:t>
            </a:r>
          </a:p>
        </p:txBody>
      </p:sp>
      <p:sp>
        <p:nvSpPr>
          <p:cNvPr id="4" name="Text Placeholder 3">
            <a:extLst>
              <a:ext uri="{FF2B5EF4-FFF2-40B4-BE49-F238E27FC236}">
                <a16:creationId xmlns:a16="http://schemas.microsoft.com/office/drawing/2014/main" id="{EA14FE3C-0E3B-5D23-4CEB-E704368D9AFD}"/>
              </a:ext>
            </a:extLst>
          </p:cNvPr>
          <p:cNvSpPr>
            <a:spLocks noGrp="1"/>
          </p:cNvSpPr>
          <p:nvPr>
            <p:ph type="body" sz="quarter" idx="13" hasCustomPrompt="1"/>
          </p:nvPr>
        </p:nvSpPr>
        <p:spPr>
          <a:xfrm>
            <a:off x="6096000" y="1333500"/>
            <a:ext cx="4838700" cy="2133600"/>
          </a:xfrm>
        </p:spPr>
        <p:txBody>
          <a:bodyPr/>
          <a:lstStyle>
            <a:lvl1pPr>
              <a:lnSpc>
                <a:spcPct val="100000"/>
              </a:lnSpc>
              <a:spcAft>
                <a:spcPts val="1800"/>
              </a:spcAft>
              <a:defRPr sz="1700" b="1" i="0" spc="30" baseline="0">
                <a:solidFill>
                  <a:schemeClr val="bg1"/>
                </a:solidFill>
                <a:latin typeface="Avenir Next LT Pro" panose="020B0504020202020204" pitchFamily="34" charset="0"/>
              </a:defRPr>
            </a:lvl1pPr>
            <a:lvl2pPr>
              <a:lnSpc>
                <a:spcPct val="110000"/>
              </a:lnSpc>
              <a:defRPr sz="1500" b="0" i="0">
                <a:solidFill>
                  <a:schemeClr val="bg1"/>
                </a:solidFill>
                <a:latin typeface="Avenir Next LT Pro" panose="020B0504020202020204" pitchFamily="34" charset="0"/>
                <a:ea typeface="Source Sans Pro Light" panose="020B0403030403020204" pitchFamily="34" charset="0"/>
              </a:defRPr>
            </a:lvl2pPr>
          </a:lstStyle>
          <a:p>
            <a:pPr lvl="0"/>
            <a:r>
              <a:rPr lang="en-US" err="1"/>
              <a:t>Subheadline</a:t>
            </a:r>
            <a:endParaRPr lang="en-US"/>
          </a:p>
          <a:p>
            <a:pPr lvl="1"/>
            <a:r>
              <a:rPr lang="en-US"/>
              <a:t>Body</a:t>
            </a:r>
          </a:p>
        </p:txBody>
      </p:sp>
    </p:spTree>
    <p:extLst>
      <p:ext uri="{BB962C8B-B14F-4D97-AF65-F5344CB8AC3E}">
        <p14:creationId xmlns:p14="http://schemas.microsoft.com/office/powerpoint/2010/main" val="17660762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id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rgbClr val="202020"/>
                </a:solidFill>
                <a:latin typeface="Avenir Next LT Pro" panose="020B0504020202020204" pitchFamily="34" charset="0"/>
              </a:defRPr>
            </a:lvl1pPr>
            <a:lvl2pPr>
              <a:lnSpc>
                <a:spcPct val="100000"/>
              </a:lnSpc>
              <a:spcAft>
                <a:spcPts val="1800"/>
              </a:spcAft>
              <a:defRPr sz="1700" b="1" i="0" spc="30" baseline="0">
                <a:solidFill>
                  <a:srgbClr val="187770"/>
                </a:solidFill>
                <a:latin typeface="Avenir Next LT Pro" panose="020B0504020202020204" pitchFamily="34" charset="0"/>
              </a:defRPr>
            </a:lvl2pPr>
            <a:lvl3pPr>
              <a:lnSpc>
                <a:spcPct val="110000"/>
              </a:lnSpc>
              <a:defRPr sz="1500" b="0" i="0">
                <a:solidFill>
                  <a:srgbClr val="202020"/>
                </a:solidFill>
                <a:latin typeface="Avenir Next LT Pro" panose="020B0504020202020204" pitchFamily="34" charset="0"/>
                <a:ea typeface="Source Sans Pro Light" panose="020B0403030403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388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duct_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18B3-B7FA-EC76-2C1C-A0C9BEB1846E}"/>
              </a:ext>
            </a:extLst>
          </p:cNvPr>
          <p:cNvSpPr>
            <a:spLocks noGrp="1"/>
          </p:cNvSpPr>
          <p:nvPr>
            <p:ph type="title" hasCustomPrompt="1"/>
          </p:nvPr>
        </p:nvSpPr>
        <p:spPr>
          <a:xfrm>
            <a:off x="838200" y="1333500"/>
            <a:ext cx="10515600" cy="5524500"/>
          </a:xfrm>
          <a:noFill/>
          <a:effectLst>
            <a:outerShdw blurRad="127000" dir="5400000" sx="101000" sy="101000" algn="ctr" rotWithShape="0">
              <a:srgbClr val="000000">
                <a:alpha val="8309"/>
              </a:srgbClr>
            </a:outerShdw>
          </a:effectLst>
        </p:spPr>
        <p:txBody>
          <a:bodyPr lIns="0" tIns="0" rIns="0" bIns="0">
            <a:noAutofit/>
          </a:bodyPr>
          <a:lstStyle>
            <a:lvl1pPr>
              <a:lnSpc>
                <a:spcPct val="85000"/>
              </a:lnSpc>
              <a:spcAft>
                <a:spcPts val="1500"/>
              </a:spcAft>
              <a:defRPr sz="4000" b="1" i="0">
                <a:latin typeface="Avenir Next LT Pro" panose="020B0504020202020204" pitchFamily="34" charset="0"/>
              </a:defRPr>
            </a:lvl1pPr>
          </a:lstStyle>
          <a:p>
            <a:r>
              <a:rPr lang="en-US"/>
              <a:t>Click to add title</a:t>
            </a:r>
          </a:p>
        </p:txBody>
      </p:sp>
      <p:sp>
        <p:nvSpPr>
          <p:cNvPr id="7" name="Text Placeholder 6">
            <a:extLst>
              <a:ext uri="{FF2B5EF4-FFF2-40B4-BE49-F238E27FC236}">
                <a16:creationId xmlns:a16="http://schemas.microsoft.com/office/drawing/2014/main" id="{A3ADCF73-A262-9BEC-7538-1A29B0377CA5}"/>
              </a:ext>
            </a:extLst>
          </p:cNvPr>
          <p:cNvSpPr>
            <a:spLocks noGrp="1"/>
          </p:cNvSpPr>
          <p:nvPr>
            <p:ph type="body" sz="quarter" idx="11" hasCustomPrompt="1"/>
          </p:nvPr>
        </p:nvSpPr>
        <p:spPr>
          <a:xfrm>
            <a:off x="838200" y="4000500"/>
            <a:ext cx="10515600" cy="2171700"/>
          </a:xfrm>
          <a:solidFill>
            <a:schemeClr val="bg1"/>
          </a:solidFill>
          <a:effectLst>
            <a:outerShdw blurRad="127000" dir="5400000" sx="101000" sy="101000" algn="ctr" rotWithShape="0">
              <a:srgbClr val="000000">
                <a:alpha val="8309"/>
              </a:srgbClr>
            </a:outerShdw>
          </a:effectLst>
        </p:spPr>
        <p:txBody>
          <a:bodyPr lIns="411480" tIns="274320" rIns="411480" bIns="182880"/>
          <a:lstStyle>
            <a:lvl1pPr marL="0" indent="0">
              <a:defRPr sz="2000" b="0" i="1">
                <a:solidFill>
                  <a:srgbClr val="202020"/>
                </a:solidFill>
                <a:latin typeface="Avenir Next LT Pro" panose="020B0504020202020204" pitchFamily="34" charset="0"/>
              </a:defRPr>
            </a:lvl1pPr>
            <a:lvl2pPr algn="l">
              <a:lnSpc>
                <a:spcPct val="100000"/>
              </a:lnSpc>
              <a:spcAft>
                <a:spcPts val="1200"/>
              </a:spcAft>
              <a:defRPr sz="1100" b="0" i="1">
                <a:solidFill>
                  <a:srgbClr val="202020"/>
                </a:solidFill>
                <a:latin typeface="Avenir Next LT Pro" panose="020B0504020202020204" pitchFamily="34" charset="0"/>
                <a:ea typeface="Source Sans Pro Light" panose="020B0403030403020204" pitchFamily="34" charset="0"/>
              </a:defRPr>
            </a:lvl2pPr>
            <a:lvl3pPr marL="177800" indent="-177800">
              <a:lnSpc>
                <a:spcPct val="100000"/>
              </a:lnSpc>
              <a:spcBef>
                <a:spcPts val="300"/>
              </a:spcBef>
              <a:spcAft>
                <a:spcPts val="300"/>
              </a:spcAft>
              <a:buFont typeface="Arial" panose="020B0604020202020204" pitchFamily="34" charset="0"/>
              <a:buChar char="•"/>
              <a:tabLst/>
              <a:defRPr sz="1200" b="1" i="0">
                <a:solidFill>
                  <a:srgbClr val="187770"/>
                </a:solidFill>
                <a:latin typeface="Metropolis Semi Bold" pitchFamily="2" charset="77"/>
                <a:ea typeface="Source Sans Pro SemiBold" panose="020B0503030403020204" pitchFamily="34" charset="0"/>
              </a:defRPr>
            </a:lvl3pPr>
            <a:lvl4pPr>
              <a:lnSpc>
                <a:spcPct val="100000"/>
              </a:lnSpc>
              <a:spcBef>
                <a:spcPts val="300"/>
              </a:spcBef>
              <a:spcAft>
                <a:spcPts val="300"/>
              </a:spcAft>
              <a:defRPr sz="1200" b="0" i="0">
                <a:latin typeface="Source Sans Pro Light" panose="020B0403030403020204" pitchFamily="34" charset="0"/>
              </a:defRPr>
            </a:lvl4pPr>
            <a:lvl5pPr marL="347663" indent="-160338">
              <a:lnSpc>
                <a:spcPct val="100000"/>
              </a:lnSpc>
              <a:spcBef>
                <a:spcPts val="300"/>
              </a:spcBef>
              <a:spcAft>
                <a:spcPts val="300"/>
              </a:spcAft>
              <a:tabLst/>
              <a:defRPr sz="1200" b="0" i="0">
                <a:solidFill>
                  <a:srgbClr val="202020"/>
                </a:solidFill>
                <a:latin typeface="Source Sans Pro Light" panose="020B0403030403020204" pitchFamily="34" charset="0"/>
              </a:defRPr>
            </a:lvl5pPr>
          </a:lstStyle>
          <a:p>
            <a:pPr lvl="0"/>
            <a:r>
              <a:rPr lang="en-US"/>
              <a:t>XXX</a:t>
            </a:r>
          </a:p>
          <a:p>
            <a:pPr lvl="1"/>
            <a:r>
              <a:rPr lang="en-US"/>
              <a:t>Factoid copy</a:t>
            </a:r>
          </a:p>
        </p:txBody>
      </p:sp>
      <p:sp>
        <p:nvSpPr>
          <p:cNvPr id="4" name="Text Placeholder 3">
            <a:extLst>
              <a:ext uri="{FF2B5EF4-FFF2-40B4-BE49-F238E27FC236}">
                <a16:creationId xmlns:a16="http://schemas.microsoft.com/office/drawing/2014/main" id="{45DC5D4A-B04D-A5B4-CF8E-1722E5569DEF}"/>
              </a:ext>
            </a:extLst>
          </p:cNvPr>
          <p:cNvSpPr>
            <a:spLocks noGrp="1"/>
          </p:cNvSpPr>
          <p:nvPr>
            <p:ph type="body" sz="quarter" idx="13"/>
          </p:nvPr>
        </p:nvSpPr>
        <p:spPr>
          <a:xfrm>
            <a:off x="838200" y="2040814"/>
            <a:ext cx="7010400" cy="2743201"/>
          </a:xfrm>
        </p:spPr>
        <p:txBody>
          <a:bodyPr/>
          <a:lstStyle>
            <a:lvl1pPr>
              <a:spcBef>
                <a:spcPts val="1200"/>
              </a:spcBef>
              <a:spcAft>
                <a:spcPts val="1500"/>
              </a:spcAft>
              <a:defRPr sz="1700" b="1" i="0" spc="30" baseline="0">
                <a:solidFill>
                  <a:srgbClr val="187770"/>
                </a:solidFill>
                <a:latin typeface="Avenir Next LT Pro" panose="020B0504020202020204" pitchFamily="34" charset="0"/>
              </a:defRPr>
            </a:lvl1pPr>
            <a:lvl2pPr>
              <a:spcAft>
                <a:spcPts val="900"/>
              </a:spcAft>
              <a:defRPr sz="1500" b="0" i="0">
                <a:latin typeface="Avenir Next LT Pro" panose="020B0504020202020204" pitchFamily="34" charset="0"/>
                <a:ea typeface="Source Sans Pro Light" panose="020B0403030403020204" pitchFamily="34" charset="0"/>
              </a:defRPr>
            </a:lvl2pPr>
            <a:lvl3pPr marL="174625" indent="-174625">
              <a:buFont typeface="Arial" panose="020B0604020202020204" pitchFamily="34" charset="0"/>
              <a:buChar char="•"/>
              <a:tabLst/>
              <a:defRPr sz="1200" b="0" i="1">
                <a:solidFill>
                  <a:srgbClr val="187770"/>
                </a:solidFill>
                <a:latin typeface="Avenir Next LT Pro" panose="020B0504020202020204" pitchFamily="34" charset="0"/>
              </a:defRPr>
            </a:lvl3pPr>
            <a:lvl4pPr>
              <a:defRPr sz="1200" b="0" i="0">
                <a:latin typeface="Avenir Next LT Pro" panose="020B0504020202020204" pitchFamily="34" charset="0"/>
                <a:ea typeface="Source Sans Pro Light" panose="020B0403030403020204" pitchFamily="34" charset="0"/>
              </a:defRPr>
            </a:lvl4pPr>
            <a:lvl5pPr marL="342900" indent="-161925">
              <a:tabLst/>
              <a:defRPr sz="1200" b="0" i="0">
                <a:solidFill>
                  <a:srgbClr val="202020"/>
                </a:solidFill>
                <a:latin typeface="Avenir Next LT Pro" panose="020B0504020202020204" pitchFamily="34" charset="0"/>
                <a:ea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71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ide_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87648E92-5FF7-9EBE-0264-E78E191ECE9A}"/>
              </a:ext>
            </a:extLst>
          </p:cNvPr>
          <p:cNvSpPr>
            <a:spLocks noGrp="1"/>
          </p:cNvSpPr>
          <p:nvPr>
            <p:ph type="pic" sz="quarter" idx="12"/>
          </p:nvPr>
        </p:nvSpPr>
        <p:spPr>
          <a:xfrm>
            <a:off x="0" y="0"/>
            <a:ext cx="12192000" cy="6858000"/>
          </a:xfrm>
          <a:solidFill>
            <a:srgbClr val="C8CACA"/>
          </a:solidFill>
        </p:spPr>
        <p:txBody>
          <a:bodyPr anchor="ctr" anchorCtr="0"/>
          <a:lstStyle>
            <a:lvl1pPr algn="ctr">
              <a:defRPr>
                <a:solidFill>
                  <a:schemeClr val="bg1"/>
                </a:solidFill>
              </a:defRPr>
            </a:lvl1pPr>
          </a:lstStyle>
          <a:p>
            <a:endParaRPr lang="en-US"/>
          </a:p>
          <a:p>
            <a:endParaRPr lang="en-US"/>
          </a:p>
          <a:p>
            <a:r>
              <a:rPr lang="en-US"/>
              <a:t>Click to enter image</a:t>
            </a:r>
          </a:p>
        </p:txBody>
      </p:sp>
      <p:sp>
        <p:nvSpPr>
          <p:cNvPr id="6" name="Text Placeholder 5">
            <a:extLst>
              <a:ext uri="{FF2B5EF4-FFF2-40B4-BE49-F238E27FC236}">
                <a16:creationId xmlns:a16="http://schemas.microsoft.com/office/drawing/2014/main" id="{3249B0FF-FA31-B069-DDA6-9CC4F4D04585}"/>
              </a:ext>
            </a:extLst>
          </p:cNvPr>
          <p:cNvSpPr>
            <a:spLocks noGrp="1"/>
          </p:cNvSpPr>
          <p:nvPr>
            <p:ph type="body" sz="quarter" idx="10" hasCustomPrompt="1"/>
          </p:nvPr>
        </p:nvSpPr>
        <p:spPr>
          <a:xfrm>
            <a:off x="838200" y="1333500"/>
            <a:ext cx="10515600" cy="2667000"/>
          </a:xfrm>
        </p:spPr>
        <p:txBody>
          <a:bodyPr/>
          <a:lstStyle>
            <a:lvl1pPr>
              <a:lnSpc>
                <a:spcPct val="85000"/>
              </a:lnSpc>
              <a:spcAft>
                <a:spcPts val="1500"/>
              </a:spcAft>
              <a:defRPr sz="4000" b="1" i="0">
                <a:solidFill>
                  <a:schemeClr val="bg1"/>
                </a:solidFill>
                <a:latin typeface="Avenir Next LT Pro" panose="020B0504020202020204" pitchFamily="34" charset="0"/>
              </a:defRPr>
            </a:lvl1pPr>
            <a:lvl2pPr>
              <a:lnSpc>
                <a:spcPct val="100000"/>
              </a:lnSpc>
              <a:spcAft>
                <a:spcPts val="1800"/>
              </a:spcAft>
              <a:defRPr sz="1700" b="1" i="0" spc="30" baseline="0">
                <a:solidFill>
                  <a:schemeClr val="bg1"/>
                </a:solidFill>
                <a:latin typeface="Avenir Next LT Pro" panose="020B0504020202020204" pitchFamily="34" charset="0"/>
              </a:defRPr>
            </a:lvl2pPr>
            <a:lvl3pPr>
              <a:lnSpc>
                <a:spcPct val="110000"/>
              </a:lnSpc>
              <a:defRPr sz="1500" b="0" i="0">
                <a:solidFill>
                  <a:schemeClr val="bg1"/>
                </a:solidFill>
                <a:latin typeface="Avenir Next LT Pro" panose="020B0504020202020204" pitchFamily="34" charset="0"/>
                <a:ea typeface="Avenir Next LT Pro" panose="020B0504020202020204" pitchFamily="34" charset="0"/>
              </a:defRPr>
            </a:lvl3pPr>
          </a:lstStyle>
          <a:p>
            <a:pPr lvl="0"/>
            <a:r>
              <a:rPr lang="en-US"/>
              <a:t>Headline</a:t>
            </a:r>
          </a:p>
          <a:p>
            <a:pPr lvl="1"/>
            <a:r>
              <a:rPr lang="en-US" err="1"/>
              <a:t>Subheadline</a:t>
            </a:r>
            <a:endParaRPr lang="en-US"/>
          </a:p>
          <a:p>
            <a:pPr lvl="2"/>
            <a:r>
              <a:rPr lang="en-US"/>
              <a:t>Body</a:t>
            </a:r>
          </a:p>
        </p:txBody>
      </p:sp>
    </p:spTree>
    <p:extLst>
      <p:ext uri="{BB962C8B-B14F-4D97-AF65-F5344CB8AC3E}">
        <p14:creationId xmlns:p14="http://schemas.microsoft.com/office/powerpoint/2010/main" val="4025631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A52AA8-FB69-CBB8-5D54-14030055A440}"/>
              </a:ext>
            </a:extLst>
          </p:cNvPr>
          <p:cNvGrpSpPr/>
          <p:nvPr userDrawn="1"/>
        </p:nvGrpSpPr>
        <p:grpSpPr>
          <a:xfrm>
            <a:off x="2405446" y="2636188"/>
            <a:ext cx="7588266" cy="1189518"/>
            <a:chOff x="3929327" y="692367"/>
            <a:chExt cx="2238240" cy="350861"/>
          </a:xfrm>
        </p:grpSpPr>
        <p:grpSp>
          <p:nvGrpSpPr>
            <p:cNvPr id="3" name="Graphic 2">
              <a:extLst>
                <a:ext uri="{FF2B5EF4-FFF2-40B4-BE49-F238E27FC236}">
                  <a16:creationId xmlns:a16="http://schemas.microsoft.com/office/drawing/2014/main" id="{0378009A-87A6-5A42-F3DB-FC3BA110ECC2}"/>
                </a:ext>
              </a:extLst>
            </p:cNvPr>
            <p:cNvGrpSpPr/>
            <p:nvPr userDrawn="1"/>
          </p:nvGrpSpPr>
          <p:grpSpPr>
            <a:xfrm>
              <a:off x="3929327" y="692367"/>
              <a:ext cx="1300708" cy="350861"/>
              <a:chOff x="528679" y="375884"/>
              <a:chExt cx="1300708" cy="350861"/>
            </a:xfrm>
          </p:grpSpPr>
          <p:grpSp>
            <p:nvGrpSpPr>
              <p:cNvPr id="6" name="Graphic 2">
                <a:extLst>
                  <a:ext uri="{FF2B5EF4-FFF2-40B4-BE49-F238E27FC236}">
                    <a16:creationId xmlns:a16="http://schemas.microsoft.com/office/drawing/2014/main" id="{73F921B0-B056-A427-BD9C-F751D6B9A6F3}"/>
                  </a:ext>
                </a:extLst>
              </p:cNvPr>
              <p:cNvGrpSpPr/>
              <p:nvPr/>
            </p:nvGrpSpPr>
            <p:grpSpPr>
              <a:xfrm>
                <a:off x="528679" y="375884"/>
                <a:ext cx="1300708" cy="241224"/>
                <a:chOff x="528679" y="375884"/>
                <a:chExt cx="1300708" cy="241224"/>
              </a:xfrm>
            </p:grpSpPr>
            <p:sp>
              <p:nvSpPr>
                <p:cNvPr id="18" name="Freeform 17">
                  <a:extLst>
                    <a:ext uri="{FF2B5EF4-FFF2-40B4-BE49-F238E27FC236}">
                      <a16:creationId xmlns:a16="http://schemas.microsoft.com/office/drawing/2014/main" id="{57D3D5B9-E936-514C-193A-0A8F6FB2349A}"/>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046CB5-66EC-1570-2ECB-C35057B45DFC}"/>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6E0ECD1-CDA4-928A-A7E8-9D37CBC30637}"/>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BA9E40-F4B3-6028-8C87-622FE6F6145A}"/>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1B4D4A"/>
                </a:solidFill>
                <a:ln w="364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0DD4F33-F4EC-84C7-621D-63466EE1AD3E}"/>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rgbClr val="1B4D4A"/>
                </a:solidFill>
                <a:ln w="364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3C01CA8-B771-E83F-682A-88CE4F1ECFF8}"/>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rgbClr val="1B4D4A"/>
                </a:solidFill>
                <a:ln w="364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FB42AD-4D85-E395-71FA-7033B688FC50}"/>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rgbClr val="1B4D4A"/>
                </a:solidFill>
                <a:ln w="364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3E80800-45B9-7839-E8B8-E586619DDBD2}"/>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rgbClr val="1B4D4A"/>
                </a:solidFill>
                <a:ln w="364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D0687F-8760-2F42-5680-21ECAEFC9652}"/>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rgbClr val="1B4D4A"/>
                </a:solidFill>
                <a:ln w="364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4F828B9-564C-57D3-8B30-0732F4E69254}"/>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rgbClr val="1B4D4A"/>
                </a:solidFill>
                <a:ln w="364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C4C43D9-0FA4-E935-D040-97327024F940}"/>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rgbClr val="1B4D4A"/>
                </a:solidFill>
                <a:ln w="3642"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9FBD07B-500E-058B-8A49-EFDB39AD04A9}"/>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rgbClr val="1B4D4A"/>
                </a:solidFill>
                <a:ln w="3642"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6930837-1A58-312C-99E1-7AD8739A8BE8}"/>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rgbClr val="1B4D4A"/>
                </a:solidFill>
                <a:ln w="364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9701664-9D65-9827-4380-9AC86CC63B00}"/>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rgbClr val="1B4D4A"/>
                </a:solidFill>
                <a:ln w="3642"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id="{841BB66B-7B5D-5689-562D-E1E838E94417}"/>
                  </a:ext>
                </a:extLst>
              </p:cNvPr>
              <p:cNvGrpSpPr/>
              <p:nvPr/>
            </p:nvGrpSpPr>
            <p:grpSpPr>
              <a:xfrm>
                <a:off x="843088" y="625558"/>
                <a:ext cx="936070" cy="101186"/>
                <a:chOff x="843088" y="625558"/>
                <a:chExt cx="936070" cy="101186"/>
              </a:xfrm>
              <a:solidFill>
                <a:srgbClr val="1B4D4A"/>
              </a:solidFill>
            </p:grpSpPr>
            <p:sp>
              <p:nvSpPr>
                <p:cNvPr id="8" name="Freeform 7">
                  <a:extLst>
                    <a:ext uri="{FF2B5EF4-FFF2-40B4-BE49-F238E27FC236}">
                      <a16:creationId xmlns:a16="http://schemas.microsoft.com/office/drawing/2014/main" id="{88C427B5-4E43-97E2-21CB-EF6395F50E1A}"/>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9B24B15-89B7-D980-8FF3-1F41CA121B5B}"/>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82BF2F-9816-75D7-EEF1-BFE536A01988}"/>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33A41CF-6974-5566-34D7-75DE25E1653F}"/>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solidFill>
                  <a:srgbClr val="1B4D4A"/>
                </a:solidFill>
                <a:ln w="364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E5DB2E9-56CD-8F31-DCD2-D07D45BDFA2B}"/>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solidFill>
                  <a:srgbClr val="1B4D4A"/>
                </a:solidFill>
                <a:ln w="364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9CF80DC-3FC1-D110-C1BA-3CDBA21A80A0}"/>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solidFill>
                  <a:srgbClr val="1B4D4A"/>
                </a:solidFill>
                <a:ln w="364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C89D121-CBC2-54D0-E8A7-B5A41071054E}"/>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456DCA0-19F7-46B7-174E-BD7F572686CF}"/>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solidFill>
                  <a:srgbClr val="1B4D4A"/>
                </a:solidFill>
                <a:ln w="364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948B03-FCEA-929E-1066-A6AE568E3A34}"/>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solidFill>
                  <a:srgbClr val="1B4D4A"/>
                </a:solidFill>
                <a:ln w="364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6D6AD87-1441-74D9-CEF4-DF6840136142}"/>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solidFill>
                  <a:srgbClr val="1B4D4A"/>
                </a:solidFill>
                <a:ln w="3642" cap="flat">
                  <a:noFill/>
                  <a:prstDash val="solid"/>
                  <a:miter/>
                </a:ln>
              </p:spPr>
              <p:txBody>
                <a:bodyPr rtlCol="0" anchor="ctr"/>
                <a:lstStyle/>
                <a:p>
                  <a:endParaRPr lang="en-US"/>
                </a:p>
              </p:txBody>
            </p:sp>
          </p:grpSp>
        </p:grpSp>
        <p:cxnSp>
          <p:nvCxnSpPr>
            <p:cNvPr id="4" name="Straight Connector 3">
              <a:extLst>
                <a:ext uri="{FF2B5EF4-FFF2-40B4-BE49-F238E27FC236}">
                  <a16:creationId xmlns:a16="http://schemas.microsoft.com/office/drawing/2014/main" id="{993DF58E-B9F3-9EED-C318-99471AC81301}"/>
                </a:ext>
              </a:extLst>
            </p:cNvPr>
            <p:cNvCxnSpPr/>
            <p:nvPr userDrawn="1"/>
          </p:nvCxnSpPr>
          <p:spPr bwMode="gray">
            <a:xfrm>
              <a:off x="5376663" y="752179"/>
              <a:ext cx="0" cy="288561"/>
            </a:xfrm>
            <a:prstGeom prst="line">
              <a:avLst/>
            </a:prstGeom>
            <a:ln w="3175" cap="flat">
              <a:solidFill>
                <a:srgbClr val="2020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2BCFFCD-0316-596A-624C-B54838EDD6B1}"/>
                </a:ext>
              </a:extLst>
            </p:cNvPr>
            <p:cNvSpPr txBox="1"/>
            <p:nvPr userDrawn="1"/>
          </p:nvSpPr>
          <p:spPr>
            <a:xfrm>
              <a:off x="5500225" y="786085"/>
              <a:ext cx="667342" cy="200836"/>
            </a:xfrm>
            <a:prstGeom prst="rect">
              <a:avLst/>
            </a:prstGeom>
            <a:noFill/>
          </p:spPr>
          <p:txBody>
            <a:bodyPr wrap="none" lIns="0" tIns="0" rIns="0" bIns="0" rtlCol="0" anchor="ctr" anchorCtr="0">
              <a:spAutoFit/>
            </a:bodyPr>
            <a:lstStyle/>
            <a:p>
              <a:pPr algn="l">
                <a:lnSpc>
                  <a:spcPct val="120000"/>
                </a:lnSpc>
                <a:spcAft>
                  <a:spcPts val="1200"/>
                </a:spcAft>
              </a:pPr>
              <a:r>
                <a:rPr lang="en-US" sz="4000" b="0" i="0" kern="100" spc="360" baseline="0">
                  <a:solidFill>
                    <a:srgbClr val="202020"/>
                  </a:solidFill>
                  <a:latin typeface="Avenir Next LT Pro" panose="020B0504020202020204" pitchFamily="34" charset="0"/>
                </a:rPr>
                <a:t>Mobility</a:t>
              </a:r>
            </a:p>
          </p:txBody>
        </p:sp>
      </p:grpSp>
    </p:spTree>
    <p:extLst>
      <p:ext uri="{BB962C8B-B14F-4D97-AF65-F5344CB8AC3E}">
        <p14:creationId xmlns:p14="http://schemas.microsoft.com/office/powerpoint/2010/main" val="330708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DE25A1C2-7BE3-BC1B-599F-907A661EC7FB}"/>
              </a:ext>
            </a:extLst>
          </p:cNvPr>
          <p:cNvSpPr>
            <a:spLocks noGrp="1"/>
          </p:cNvSpPr>
          <p:nvPr>
            <p:ph type="pic" sz="quarter" idx="10"/>
          </p:nvPr>
        </p:nvSpPr>
        <p:spPr>
          <a:xfrm>
            <a:off x="614688" y="4568551"/>
            <a:ext cx="7316077" cy="1823991"/>
          </a:xfrm>
          <a:solidFill>
            <a:srgbClr val="BFBFBF"/>
          </a:solidFill>
        </p:spPr>
        <p:txBody>
          <a:bodyPr/>
          <a:lstStyle>
            <a:lvl1pPr>
              <a:defRPr sz="800">
                <a:solidFill>
                  <a:srgbClr val="BFBFBF"/>
                </a:solidFill>
              </a:defRPr>
            </a:lvl1pPr>
          </a:lstStyle>
          <a:p>
            <a:endParaRPr lang="en-US"/>
          </a:p>
        </p:txBody>
      </p:sp>
      <p:sp>
        <p:nvSpPr>
          <p:cNvPr id="3" name="Title 13">
            <a:extLst>
              <a:ext uri="{FF2B5EF4-FFF2-40B4-BE49-F238E27FC236}">
                <a16:creationId xmlns:a16="http://schemas.microsoft.com/office/drawing/2014/main" id="{A6FE30F6-6B8E-1D8B-76D4-EB4E6221A815}"/>
              </a:ext>
            </a:extLst>
          </p:cNvPr>
          <p:cNvSpPr>
            <a:spLocks noGrp="1"/>
          </p:cNvSpPr>
          <p:nvPr>
            <p:ph type="title"/>
          </p:nvPr>
        </p:nvSpPr>
        <p:spPr>
          <a:xfrm>
            <a:off x="614688" y="1596074"/>
            <a:ext cx="4300907" cy="1325563"/>
          </a:xfrm>
        </p:spPr>
        <p:txBody>
          <a:bodyPr/>
          <a:lstStyle>
            <a:lvl1pPr marL="0" algn="l" defTabSz="914400" rtl="0" eaLnBrk="1" latinLnBrk="0" hangingPunct="1">
              <a:lnSpc>
                <a:spcPct val="90000"/>
              </a:lnSpc>
              <a:spcBef>
                <a:spcPct val="0"/>
              </a:spcBef>
              <a:buNone/>
              <a:defRPr lang="en-US" sz="4000" b="1" i="0" kern="1200" spc="0" dirty="0">
                <a:solidFill>
                  <a:schemeClr val="tx1"/>
                </a:solidFill>
                <a:latin typeface="Avenir Next LT Pro Demi" panose="020B0504020202020204" pitchFamily="34" charset="77"/>
                <a:ea typeface="+mj-ea"/>
                <a:cs typeface="+mj-cs"/>
              </a:defRPr>
            </a:lvl1pPr>
          </a:lstStyle>
          <a:p>
            <a:r>
              <a:rPr lang="en-US"/>
              <a:t>Click to edit Master title style</a:t>
            </a:r>
          </a:p>
        </p:txBody>
      </p:sp>
      <p:sp>
        <p:nvSpPr>
          <p:cNvPr id="4" name="Page Number">
            <a:extLst>
              <a:ext uri="{FF2B5EF4-FFF2-40B4-BE49-F238E27FC236}">
                <a16:creationId xmlns:a16="http://schemas.microsoft.com/office/drawing/2014/main" id="{69CB0B24-31F3-EB21-53F9-B04563F44FE9}"/>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10" name="Copyright">
            <a:extLst>
              <a:ext uri="{FF2B5EF4-FFF2-40B4-BE49-F238E27FC236}">
                <a16:creationId xmlns:a16="http://schemas.microsoft.com/office/drawing/2014/main" id="{5AD21E05-3159-84C9-5EA8-B62C4C0C6B55}"/>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1234489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69058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0688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25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EDF1BA-C7C9-871C-4F61-24D5DACE33DA}"/>
              </a:ext>
            </a:extLst>
          </p:cNvPr>
          <p:cNvSpPr/>
          <p:nvPr userDrawn="1"/>
        </p:nvSpPr>
        <p:spPr>
          <a:xfrm>
            <a:off x="0" y="0"/>
            <a:ext cx="12192000" cy="3527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7E13087-9768-E9C7-6365-B2C4FD45FE23}"/>
              </a:ext>
            </a:extLst>
          </p:cNvPr>
          <p:cNvSpPr/>
          <p:nvPr userDrawn="1"/>
        </p:nvSpPr>
        <p:spPr>
          <a:xfrm>
            <a:off x="6663846" y="3527542"/>
            <a:ext cx="5528153" cy="3330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63162E-07CF-2AF5-CEC4-EDA0C0436534}"/>
              </a:ext>
            </a:extLst>
          </p:cNvPr>
          <p:cNvSpPr/>
          <p:nvPr userDrawn="1"/>
        </p:nvSpPr>
        <p:spPr>
          <a:xfrm flipH="1" flipV="1">
            <a:off x="17606" y="1402707"/>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FE97C4-5120-9599-E144-0BE27A5374B8}"/>
              </a:ext>
            </a:extLst>
          </p:cNvPr>
          <p:cNvSpPr/>
          <p:nvPr userDrawn="1"/>
        </p:nvSpPr>
        <p:spPr>
          <a:xfrm flipH="1" flipV="1">
            <a:off x="1297348" y="816071"/>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99A9555-5FA6-DB81-8B0C-92B105F60F3C}"/>
              </a:ext>
            </a:extLst>
          </p:cNvPr>
          <p:cNvSpPr/>
          <p:nvPr userDrawn="1"/>
        </p:nvSpPr>
        <p:spPr>
          <a:xfrm flipH="1" flipV="1">
            <a:off x="3664767" y="2996662"/>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F7C46F-E5FC-075D-2CCA-DB2647A9A943}"/>
              </a:ext>
            </a:extLst>
          </p:cNvPr>
          <p:cNvSpPr/>
          <p:nvPr userDrawn="1"/>
        </p:nvSpPr>
        <p:spPr>
          <a:xfrm flipH="1" flipV="1">
            <a:off x="4286572" y="284196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FF3B4E-0FF5-5AD6-06A7-7DA44262E36A}"/>
              </a:ext>
            </a:extLst>
          </p:cNvPr>
          <p:cNvSpPr/>
          <p:nvPr userDrawn="1"/>
        </p:nvSpPr>
        <p:spPr>
          <a:xfrm flipH="1" flipV="1">
            <a:off x="11552589" y="1525879"/>
            <a:ext cx="621805" cy="15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FF6531-6F4C-C528-14E0-93CC6B736FD7}"/>
              </a:ext>
            </a:extLst>
          </p:cNvPr>
          <p:cNvSpPr/>
          <p:nvPr userDrawn="1"/>
        </p:nvSpPr>
        <p:spPr>
          <a:xfrm flipH="1" flipV="1">
            <a:off x="10993836" y="21873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7B44EFC5-18C4-AC4F-A161-DAE6007D722A}"/>
              </a:ext>
            </a:extLst>
          </p:cNvPr>
          <p:cNvSpPr>
            <a:spLocks noGrp="1"/>
          </p:cNvSpPr>
          <p:nvPr>
            <p:ph type="pic" sz="quarter" idx="10"/>
          </p:nvPr>
        </p:nvSpPr>
        <p:spPr>
          <a:xfrm>
            <a:off x="0" y="3527542"/>
            <a:ext cx="6664325" cy="3330458"/>
          </a:xfrm>
        </p:spPr>
        <p:txBody>
          <a:bodyPr/>
          <a:lstStyle/>
          <a:p>
            <a:endParaRPr lang="en-US"/>
          </a:p>
        </p:txBody>
      </p:sp>
      <p:sp>
        <p:nvSpPr>
          <p:cNvPr id="20" name="Text Placeholder 19">
            <a:extLst>
              <a:ext uri="{FF2B5EF4-FFF2-40B4-BE49-F238E27FC236}">
                <a16:creationId xmlns:a16="http://schemas.microsoft.com/office/drawing/2014/main" id="{C1EF32ED-0794-EE87-DE03-7D36FDD9EC8A}"/>
              </a:ext>
            </a:extLst>
          </p:cNvPr>
          <p:cNvSpPr>
            <a:spLocks noGrp="1"/>
          </p:cNvSpPr>
          <p:nvPr>
            <p:ph type="body" sz="quarter" idx="11"/>
          </p:nvPr>
        </p:nvSpPr>
        <p:spPr>
          <a:xfrm>
            <a:off x="1297348" y="1364756"/>
            <a:ext cx="7896550" cy="1066800"/>
          </a:xfrm>
        </p:spPr>
        <p:txBody>
          <a:bodyPr/>
          <a:lstStyle>
            <a:lvl1pPr>
              <a:defRPr lang="en-US" sz="4000" b="1" kern="1200" dirty="0" smtClean="0">
                <a:solidFill>
                  <a:schemeClr val="bg1"/>
                </a:solidFill>
                <a:latin typeface="Avenir Next LT Pro Demi" panose="020B0704020202020204" pitchFamily="34" charset="0"/>
                <a:ea typeface="+mn-ea"/>
                <a:cs typeface="+mn-cs"/>
              </a:defRPr>
            </a:lvl1pPr>
          </a:lstStyle>
          <a:p>
            <a:pPr lvl="0"/>
            <a:r>
              <a:rPr lang="en-US"/>
              <a:t>Click to edit Master text styles</a:t>
            </a:r>
          </a:p>
        </p:txBody>
      </p:sp>
      <p:sp>
        <p:nvSpPr>
          <p:cNvPr id="23" name="Rectangle 22">
            <a:extLst>
              <a:ext uri="{FF2B5EF4-FFF2-40B4-BE49-F238E27FC236}">
                <a16:creationId xmlns:a16="http://schemas.microsoft.com/office/drawing/2014/main" id="{D439A74D-E1D6-2DF3-271A-2FBEDF6B55AE}"/>
              </a:ext>
            </a:extLst>
          </p:cNvPr>
          <p:cNvSpPr/>
          <p:nvPr userDrawn="1"/>
        </p:nvSpPr>
        <p:spPr>
          <a:xfrm flipH="1" flipV="1">
            <a:off x="7139836" y="3520896"/>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959629C-FDC2-63F9-0685-EC66F2DF2C40}"/>
              </a:ext>
            </a:extLst>
          </p:cNvPr>
          <p:cNvSpPr>
            <a:spLocks noGrp="1"/>
          </p:cNvSpPr>
          <p:nvPr>
            <p:ph type="body" sz="quarter" idx="12"/>
          </p:nvPr>
        </p:nvSpPr>
        <p:spPr>
          <a:xfrm>
            <a:off x="7140098" y="3963841"/>
            <a:ext cx="4095750" cy="1323975"/>
          </a:xfrm>
        </p:spPr>
        <p:txBody>
          <a:bodyPr/>
          <a:lstStyle>
            <a:lvl1pPr>
              <a:defRPr lang="en-US" sz="2000" kern="1200" dirty="0" smtClean="0">
                <a:solidFill>
                  <a:schemeClr val="accent2"/>
                </a:solidFill>
                <a:latin typeface="Avenir Next LT Pro" panose="020B0504020202020204" pitchFamily="34" charset="0"/>
                <a:ea typeface="+mn-ea"/>
                <a:cs typeface="+mn-cs"/>
              </a:defRPr>
            </a:lvl1pPr>
          </a:lstStyle>
          <a:p>
            <a:pPr lvl="0"/>
            <a:r>
              <a:rPr lang="en-US"/>
              <a:t>Click to edit Master text styles</a:t>
            </a:r>
          </a:p>
        </p:txBody>
      </p:sp>
      <p:sp>
        <p:nvSpPr>
          <p:cNvPr id="27" name="Text Placeholder 26">
            <a:extLst>
              <a:ext uri="{FF2B5EF4-FFF2-40B4-BE49-F238E27FC236}">
                <a16:creationId xmlns:a16="http://schemas.microsoft.com/office/drawing/2014/main" id="{BD4B9554-54A9-986D-128D-AAFEB2D2629E}"/>
              </a:ext>
            </a:extLst>
          </p:cNvPr>
          <p:cNvSpPr>
            <a:spLocks noGrp="1"/>
          </p:cNvSpPr>
          <p:nvPr>
            <p:ph type="body" sz="quarter" idx="13" hasCustomPrompt="1"/>
          </p:nvPr>
        </p:nvSpPr>
        <p:spPr>
          <a:xfrm>
            <a:off x="7137399" y="5374509"/>
            <a:ext cx="4581525" cy="1101725"/>
          </a:xfrm>
        </p:spPr>
        <p:txBody>
          <a:bodyPr/>
          <a:lstStyle>
            <a:lvl4pPr>
              <a:defRPr lang="en-US" sz="1100" kern="1200" spc="30" dirty="0">
                <a:solidFill>
                  <a:schemeClr val="tx1"/>
                </a:solidFill>
                <a:latin typeface="Avenir Next LT Pro" panose="020B0504020202020204" pitchFamily="34" charset="0"/>
                <a:ea typeface="+mn-ea"/>
                <a:cs typeface="+mn-cs"/>
              </a:defRPr>
            </a:lvl4pPr>
            <a:lvl5pPr>
              <a:defRPr/>
            </a:lvl5pPr>
          </a:lstStyle>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a:p>
            <a:pPr marL="182563" lvl="3" indent="-171450" algn="l" defTabSz="914400" rtl="0" eaLnBrk="1" latinLnBrk="0" hangingPunct="1">
              <a:lnSpc>
                <a:spcPts val="1620"/>
              </a:lnSpc>
              <a:buFont typeface="System Font Regular"/>
              <a:buChar char="-"/>
            </a:pPr>
            <a:r>
              <a:rPr lang="en-US"/>
              <a:t>Bullets</a:t>
            </a:r>
          </a:p>
        </p:txBody>
      </p:sp>
      <p:sp>
        <p:nvSpPr>
          <p:cNvPr id="28" name="Page Number">
            <a:extLst>
              <a:ext uri="{FF2B5EF4-FFF2-40B4-BE49-F238E27FC236}">
                <a16:creationId xmlns:a16="http://schemas.microsoft.com/office/drawing/2014/main" id="{649B4C85-8FB5-CB0F-1125-3C2649974D4E}"/>
              </a:ext>
            </a:extLst>
          </p:cNvPr>
          <p:cNvSpPr txBox="1"/>
          <p:nvPr userDrawn="1"/>
        </p:nvSpPr>
        <p:spPr>
          <a:xfrm>
            <a:off x="9234403" y="6479922"/>
            <a:ext cx="2448000" cy="153888"/>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0778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64528-552B-D1C0-419C-94005A1BDC88}"/>
              </a:ext>
            </a:extLst>
          </p:cNvPr>
          <p:cNvSpPr/>
          <p:nvPr userDrawn="1"/>
        </p:nvSpPr>
        <p:spPr>
          <a:xfrm>
            <a:off x="0" y="0"/>
            <a:ext cx="74097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0F3E0F-63FF-22D8-45A9-1C5062720604}"/>
              </a:ext>
            </a:extLst>
          </p:cNvPr>
          <p:cNvSpPr/>
          <p:nvPr userDrawn="1"/>
        </p:nvSpPr>
        <p:spPr>
          <a:xfrm flipH="1" flipV="1">
            <a:off x="0" y="106450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14C1B3-B925-7BF9-D961-7593C2D75DCE}"/>
              </a:ext>
            </a:extLst>
          </p:cNvPr>
          <p:cNvSpPr/>
          <p:nvPr userDrawn="1"/>
        </p:nvSpPr>
        <p:spPr>
          <a:xfrm flipH="1" flipV="1">
            <a:off x="1209040" y="1674104"/>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9">
            <a:extLst>
              <a:ext uri="{FF2B5EF4-FFF2-40B4-BE49-F238E27FC236}">
                <a16:creationId xmlns:a16="http://schemas.microsoft.com/office/drawing/2014/main" id="{6D5311FB-ABD0-6972-687B-247242E25F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126014" y="0"/>
            <a:ext cx="5065986" cy="6858000"/>
          </a:xfrm>
          <a:prstGeom prst="rect">
            <a:avLst/>
          </a:prstGeom>
        </p:spPr>
      </p:pic>
      <p:sp>
        <p:nvSpPr>
          <p:cNvPr id="5" name="Rectangle 4">
            <a:extLst>
              <a:ext uri="{FF2B5EF4-FFF2-40B4-BE49-F238E27FC236}">
                <a16:creationId xmlns:a16="http://schemas.microsoft.com/office/drawing/2014/main" id="{2456D19C-76EE-8E4E-29FB-13427E6EF611}"/>
              </a:ext>
            </a:extLst>
          </p:cNvPr>
          <p:cNvSpPr/>
          <p:nvPr userDrawn="1"/>
        </p:nvSpPr>
        <p:spPr>
          <a:xfrm flipH="1" flipV="1">
            <a:off x="1830845" y="1519408"/>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0BB3B0-6E60-F96C-F789-49786C0113D6}"/>
              </a:ext>
            </a:extLst>
          </p:cNvPr>
          <p:cNvSpPr/>
          <p:nvPr userDrawn="1"/>
        </p:nvSpPr>
        <p:spPr>
          <a:xfrm flipH="1" flipV="1">
            <a:off x="3647440" y="60730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DBF295-67D6-6862-941E-4CFC091B5D3D}"/>
              </a:ext>
            </a:extLst>
          </p:cNvPr>
          <p:cNvSpPr/>
          <p:nvPr userDrawn="1"/>
        </p:nvSpPr>
        <p:spPr>
          <a:xfrm flipH="1" flipV="1">
            <a:off x="11570195" y="2293864"/>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89553C-930E-D62A-0CA2-EF273ABC7AE8}"/>
              </a:ext>
            </a:extLst>
          </p:cNvPr>
          <p:cNvSpPr/>
          <p:nvPr userDrawn="1"/>
        </p:nvSpPr>
        <p:spPr>
          <a:xfrm flipH="1" flipV="1">
            <a:off x="10342880" y="4396984"/>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93E6EC-6A8D-9C44-A499-04111A12ACE9}"/>
              </a:ext>
            </a:extLst>
          </p:cNvPr>
          <p:cNvSpPr/>
          <p:nvPr userDrawn="1"/>
        </p:nvSpPr>
        <p:spPr>
          <a:xfrm flipH="1" flipV="1">
            <a:off x="10964685" y="548276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Rectangle 9">
            <a:extLst>
              <a:ext uri="{FF2B5EF4-FFF2-40B4-BE49-F238E27FC236}">
                <a16:creationId xmlns:a16="http://schemas.microsoft.com/office/drawing/2014/main" id="{F0DE6A2F-0995-62A2-284D-CBA9329CC582}"/>
              </a:ext>
            </a:extLst>
          </p:cNvPr>
          <p:cNvSpPr/>
          <p:nvPr userDrawn="1"/>
        </p:nvSpPr>
        <p:spPr>
          <a:xfrm flipH="1" flipV="1">
            <a:off x="11570194" y="579906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7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90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2" name="Picture 1" descr="A group of trucks parked in a parking lot&#10;&#10;Description automatically generated with low confidence">
            <a:extLst>
              <a:ext uri="{FF2B5EF4-FFF2-40B4-BE49-F238E27FC236}">
                <a16:creationId xmlns:a16="http://schemas.microsoft.com/office/drawing/2014/main" id="{76BD3FD3-A04B-C43D-99D4-5DC42FD80A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33328779-A926-BF00-6557-D0ED71789209}"/>
              </a:ext>
            </a:extLst>
          </p:cNvPr>
          <p:cNvSpPr/>
          <p:nvPr userDrawn="1"/>
        </p:nvSpPr>
        <p:spPr>
          <a:xfrm flipH="1" flipV="1">
            <a:off x="10964685" y="5707610"/>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ectangle 3">
            <a:extLst>
              <a:ext uri="{FF2B5EF4-FFF2-40B4-BE49-F238E27FC236}">
                <a16:creationId xmlns:a16="http://schemas.microsoft.com/office/drawing/2014/main" id="{01912723-BC6A-28A4-A233-70CC0193BDC5}"/>
              </a:ext>
            </a:extLst>
          </p:cNvPr>
          <p:cNvSpPr/>
          <p:nvPr userDrawn="1"/>
        </p:nvSpPr>
        <p:spPr>
          <a:xfrm flipH="1" flipV="1">
            <a:off x="11570194" y="6023914"/>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F77186B-47CB-3277-9A72-1BC6AE98A9F8}"/>
              </a:ext>
            </a:extLst>
          </p:cNvPr>
          <p:cNvSpPr/>
          <p:nvPr userDrawn="1"/>
        </p:nvSpPr>
        <p:spPr>
          <a:xfrm flipH="1" flipV="1">
            <a:off x="3034" y="323940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EC85C9-3D32-F2E2-4000-C8969D721D17}"/>
              </a:ext>
            </a:extLst>
          </p:cNvPr>
          <p:cNvSpPr/>
          <p:nvPr userDrawn="1"/>
        </p:nvSpPr>
        <p:spPr>
          <a:xfrm flipH="1" flipV="1">
            <a:off x="1212074" y="3849009"/>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A90B3-3964-35FF-9F84-EFFA6055AD27}"/>
              </a:ext>
            </a:extLst>
          </p:cNvPr>
          <p:cNvSpPr/>
          <p:nvPr userDrawn="1"/>
        </p:nvSpPr>
        <p:spPr>
          <a:xfrm flipH="1" flipV="1">
            <a:off x="1833879" y="3694313"/>
            <a:ext cx="621805" cy="154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46210A-847E-5339-B74D-273057DF4E8F}"/>
              </a:ext>
            </a:extLst>
          </p:cNvPr>
          <p:cNvSpPr/>
          <p:nvPr userDrawn="1"/>
        </p:nvSpPr>
        <p:spPr>
          <a:xfrm flipH="1" flipV="1">
            <a:off x="3650474" y="2782209"/>
            <a:ext cx="621805"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06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pic>
        <p:nvPicPr>
          <p:cNvPr id="2" name="Picture 1" descr="A picture containing road, vehicle, outdoor, car&#10;&#10;Description automatically generated">
            <a:extLst>
              <a:ext uri="{FF2B5EF4-FFF2-40B4-BE49-F238E27FC236}">
                <a16:creationId xmlns:a16="http://schemas.microsoft.com/office/drawing/2014/main" id="{F06F0A28-BCF7-3848-6C0E-7463EF489A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950" y="1"/>
            <a:ext cx="12182049" cy="6858000"/>
          </a:xfrm>
          <a:prstGeom prst="rect">
            <a:avLst/>
          </a:prstGeom>
        </p:spPr>
      </p:pic>
    </p:spTree>
    <p:extLst>
      <p:ext uri="{BB962C8B-B14F-4D97-AF65-F5344CB8AC3E}">
        <p14:creationId xmlns:p14="http://schemas.microsoft.com/office/powerpoint/2010/main" val="152410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75431-B27F-3298-10B4-4D4043654E29}"/>
              </a:ext>
            </a:extLst>
          </p:cNvPr>
          <p:cNvSpPr/>
          <p:nvPr userDrawn="1"/>
        </p:nvSpPr>
        <p:spPr>
          <a:xfrm flipH="1" flipV="1">
            <a:off x="3355387" y="3052751"/>
            <a:ext cx="5858480" cy="1515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229778-758B-43B4-02F1-3D4811F89922}"/>
              </a:ext>
            </a:extLst>
          </p:cNvPr>
          <p:cNvSpPr/>
          <p:nvPr userDrawn="1"/>
        </p:nvSpPr>
        <p:spPr>
          <a:xfrm>
            <a:off x="9139204" y="0"/>
            <a:ext cx="30527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29E6CC-5DE5-D1FE-AF61-998DF601E772}"/>
              </a:ext>
            </a:extLst>
          </p:cNvPr>
          <p:cNvSpPr/>
          <p:nvPr userDrawn="1"/>
        </p:nvSpPr>
        <p:spPr>
          <a:xfrm flipH="1" flipV="1">
            <a:off x="6100395" y="2433798"/>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CDEF26-14F1-C07E-A8D7-2CD9DE4BD2F6}"/>
              </a:ext>
            </a:extLst>
          </p:cNvPr>
          <p:cNvSpPr/>
          <p:nvPr userDrawn="1"/>
        </p:nvSpPr>
        <p:spPr>
          <a:xfrm flipH="1" flipV="1">
            <a:off x="6709012" y="2279102"/>
            <a:ext cx="604220"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31F385-D11E-D32A-EDBF-07D73D0EB443}"/>
              </a:ext>
            </a:extLst>
          </p:cNvPr>
          <p:cNvSpPr/>
          <p:nvPr userDrawn="1"/>
        </p:nvSpPr>
        <p:spPr>
          <a:xfrm flipH="1" flipV="1">
            <a:off x="7930766" y="1070635"/>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9EA962-256F-D2FF-17B0-F6DF90736F3F}"/>
              </a:ext>
            </a:extLst>
          </p:cNvPr>
          <p:cNvSpPr/>
          <p:nvPr userDrawn="1"/>
        </p:nvSpPr>
        <p:spPr>
          <a:xfrm flipH="1" flipV="1">
            <a:off x="614688" y="1219393"/>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81E4AF-EE53-35AD-E781-A50439D55DF0}"/>
              </a:ext>
            </a:extLst>
          </p:cNvPr>
          <p:cNvSpPr/>
          <p:nvPr userDrawn="1"/>
        </p:nvSpPr>
        <p:spPr>
          <a:xfrm flipH="1" flipV="1">
            <a:off x="9134606" y="5934541"/>
            <a:ext cx="604219" cy="1546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675B8F-16B4-BE34-22AA-67E18E3F697A}"/>
              </a:ext>
            </a:extLst>
          </p:cNvPr>
          <p:cNvSpPr/>
          <p:nvPr userDrawn="1"/>
        </p:nvSpPr>
        <p:spPr>
          <a:xfrm flipH="1" flipV="1">
            <a:off x="8528561" y="6089237"/>
            <a:ext cx="604219" cy="154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9E0610-CC6E-1DC8-EC0A-1DE107B0E432}"/>
              </a:ext>
            </a:extLst>
          </p:cNvPr>
          <p:cNvSpPr/>
          <p:nvPr userDrawn="1"/>
        </p:nvSpPr>
        <p:spPr>
          <a:xfrm flipH="1" flipV="1">
            <a:off x="7930766" y="6240890"/>
            <a:ext cx="604219"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6CA016-1A5C-22D0-9F3A-D98AA5F107A8}"/>
              </a:ext>
            </a:extLst>
          </p:cNvPr>
          <p:cNvSpPr/>
          <p:nvPr userDrawn="1"/>
        </p:nvSpPr>
        <p:spPr>
          <a:xfrm flipH="1" flipV="1">
            <a:off x="8541409" y="6392542"/>
            <a:ext cx="604219"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ge Number">
            <a:extLst>
              <a:ext uri="{FF2B5EF4-FFF2-40B4-BE49-F238E27FC236}">
                <a16:creationId xmlns:a16="http://schemas.microsoft.com/office/drawing/2014/main" id="{06D6490F-34D9-CC28-6C5E-550E2D6CB14E}"/>
              </a:ext>
            </a:extLst>
          </p:cNvPr>
          <p:cNvSpPr txBox="1"/>
          <p:nvPr userDrawn="1"/>
        </p:nvSpPr>
        <p:spPr>
          <a:xfrm>
            <a:off x="9234403" y="6479922"/>
            <a:ext cx="2448000" cy="153888"/>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1000" b="0" kern="1200" cap="none" baseline="0" smtClean="0">
                <a:solidFill>
                  <a:schemeClr val="tx1"/>
                </a:solidFill>
                <a:latin typeface="+mn-lt"/>
                <a:ea typeface="+mn-ea"/>
                <a:cs typeface="+mn-cs"/>
              </a:rPr>
              <a:pPr marL="0" algn="r" defTabSz="914400" rtl="0" eaLnBrk="1" latinLnBrk="0" hangingPunct="1"/>
              <a:t>‹#›</a:t>
            </a:fld>
            <a:endParaRPr lang="en-US" sz="9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393081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6C74E-15B8-DEB4-205F-D3B8019229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988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20E354-A3F0-FBC6-DAF7-9C855DDDB65B}"/>
              </a:ext>
            </a:extLst>
          </p:cNvPr>
          <p:cNvSpPr/>
          <p:nvPr userDrawn="1"/>
        </p:nvSpPr>
        <p:spPr>
          <a:xfrm>
            <a:off x="0" y="0"/>
            <a:ext cx="75204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022DE8-0785-610B-D628-3623802D200A}"/>
              </a:ext>
            </a:extLst>
          </p:cNvPr>
          <p:cNvSpPr/>
          <p:nvPr userDrawn="1"/>
        </p:nvSpPr>
        <p:spPr>
          <a:xfrm flipH="1" flipV="1">
            <a:off x="6903074" y="607892"/>
            <a:ext cx="621805" cy="1546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5C9A66-FC7A-96CE-DDB9-32934454A6EA}"/>
              </a:ext>
            </a:extLst>
          </p:cNvPr>
          <p:cNvSpPr/>
          <p:nvPr userDrawn="1"/>
        </p:nvSpPr>
        <p:spPr>
          <a:xfrm flipH="1" flipV="1">
            <a:off x="8116384" y="1316859"/>
            <a:ext cx="621805" cy="154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4BDE29-EDE5-A9BA-5D34-4C8ACA40F8F1}"/>
              </a:ext>
            </a:extLst>
          </p:cNvPr>
          <p:cNvSpPr/>
          <p:nvPr userDrawn="1"/>
        </p:nvSpPr>
        <p:spPr>
          <a:xfrm flipH="1" flipV="1">
            <a:off x="6281269" y="762588"/>
            <a:ext cx="621805" cy="1546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6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slideLayout" Target="../slideLayouts/slideLayout25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theme" Target="../theme/theme10.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5" Type="http://schemas.openxmlformats.org/officeDocument/2006/relationships/theme" Target="../theme/theme11.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24" Type="http://schemas.openxmlformats.org/officeDocument/2006/relationships/slideLayout" Target="../slideLayouts/slideLayout281.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slideLayout" Target="../slideLayouts/slideLayout280.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9" Type="http://schemas.openxmlformats.org/officeDocument/2006/relationships/slideLayout" Target="../slideLayouts/slideLayout320.xml"/><Relationship Id="rId21" Type="http://schemas.openxmlformats.org/officeDocument/2006/relationships/slideLayout" Target="../slideLayouts/slideLayout302.xml"/><Relationship Id="rId34" Type="http://schemas.openxmlformats.org/officeDocument/2006/relationships/slideLayout" Target="../slideLayouts/slideLayout315.xml"/><Relationship Id="rId42" Type="http://schemas.openxmlformats.org/officeDocument/2006/relationships/slideLayout" Target="../slideLayouts/slideLayout323.xml"/><Relationship Id="rId47" Type="http://schemas.openxmlformats.org/officeDocument/2006/relationships/slideLayout" Target="../slideLayouts/slideLayout328.xml"/><Relationship Id="rId7" Type="http://schemas.openxmlformats.org/officeDocument/2006/relationships/slideLayout" Target="../slideLayouts/slideLayout28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9" Type="http://schemas.openxmlformats.org/officeDocument/2006/relationships/slideLayout" Target="../slideLayouts/slideLayout310.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slideLayout" Target="../slideLayouts/slideLayout313.xml"/><Relationship Id="rId37" Type="http://schemas.openxmlformats.org/officeDocument/2006/relationships/slideLayout" Target="../slideLayouts/slideLayout318.xml"/><Relationship Id="rId40" Type="http://schemas.openxmlformats.org/officeDocument/2006/relationships/slideLayout" Target="../slideLayouts/slideLayout321.xml"/><Relationship Id="rId45" Type="http://schemas.openxmlformats.org/officeDocument/2006/relationships/slideLayout" Target="../slideLayouts/slideLayout326.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slideLayout" Target="../slideLayouts/slideLayout309.xml"/><Relationship Id="rId36" Type="http://schemas.openxmlformats.org/officeDocument/2006/relationships/slideLayout" Target="../slideLayouts/slideLayout317.xml"/><Relationship Id="rId49" Type="http://schemas.openxmlformats.org/officeDocument/2006/relationships/theme" Target="../theme/theme12.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slideLayout" Target="../slideLayouts/slideLayout312.xml"/><Relationship Id="rId44" Type="http://schemas.openxmlformats.org/officeDocument/2006/relationships/slideLayout" Target="../slideLayouts/slideLayout325.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slideLayout" Target="../slideLayouts/slideLayout311.xml"/><Relationship Id="rId35" Type="http://schemas.openxmlformats.org/officeDocument/2006/relationships/slideLayout" Target="../slideLayouts/slideLayout316.xml"/><Relationship Id="rId43" Type="http://schemas.openxmlformats.org/officeDocument/2006/relationships/slideLayout" Target="../slideLayouts/slideLayout324.xml"/><Relationship Id="rId48" Type="http://schemas.openxmlformats.org/officeDocument/2006/relationships/slideLayout" Target="../slideLayouts/slideLayout329.xml"/><Relationship Id="rId8" Type="http://schemas.openxmlformats.org/officeDocument/2006/relationships/slideLayout" Target="../slideLayouts/slideLayout289.xml"/><Relationship Id="rId3" Type="http://schemas.openxmlformats.org/officeDocument/2006/relationships/slideLayout" Target="../slideLayouts/slideLayout284.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33" Type="http://schemas.openxmlformats.org/officeDocument/2006/relationships/slideLayout" Target="../slideLayouts/slideLayout314.xml"/><Relationship Id="rId38" Type="http://schemas.openxmlformats.org/officeDocument/2006/relationships/slideLayout" Target="../slideLayouts/slideLayout319.xml"/><Relationship Id="rId46" Type="http://schemas.openxmlformats.org/officeDocument/2006/relationships/slideLayout" Target="../slideLayouts/slideLayout327.xml"/><Relationship Id="rId20" Type="http://schemas.openxmlformats.org/officeDocument/2006/relationships/slideLayout" Target="../slideLayouts/slideLayout301.xml"/><Relationship Id="rId41" Type="http://schemas.openxmlformats.org/officeDocument/2006/relationships/slideLayout" Target="../slideLayouts/slideLayout322.xml"/><Relationship Id="rId1" Type="http://schemas.openxmlformats.org/officeDocument/2006/relationships/slideLayout" Target="../slideLayouts/slideLayout282.xml"/><Relationship Id="rId6" Type="http://schemas.openxmlformats.org/officeDocument/2006/relationships/slideLayout" Target="../slideLayouts/slideLayout287.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42.xml"/><Relationship Id="rId18" Type="http://schemas.openxmlformats.org/officeDocument/2006/relationships/slideLayout" Target="../slideLayouts/slideLayout347.xml"/><Relationship Id="rId26" Type="http://schemas.openxmlformats.org/officeDocument/2006/relationships/slideLayout" Target="../slideLayouts/slideLayout355.xml"/><Relationship Id="rId39" Type="http://schemas.openxmlformats.org/officeDocument/2006/relationships/slideLayout" Target="../slideLayouts/slideLayout368.xml"/><Relationship Id="rId21" Type="http://schemas.openxmlformats.org/officeDocument/2006/relationships/slideLayout" Target="../slideLayouts/slideLayout350.xml"/><Relationship Id="rId34" Type="http://schemas.openxmlformats.org/officeDocument/2006/relationships/slideLayout" Target="../slideLayouts/slideLayout363.xml"/><Relationship Id="rId42" Type="http://schemas.openxmlformats.org/officeDocument/2006/relationships/slideLayout" Target="../slideLayouts/slideLayout371.xml"/><Relationship Id="rId47" Type="http://schemas.openxmlformats.org/officeDocument/2006/relationships/slideLayout" Target="../slideLayouts/slideLayout376.xml"/><Relationship Id="rId50" Type="http://schemas.openxmlformats.org/officeDocument/2006/relationships/slideLayout" Target="../slideLayouts/slideLayout379.xml"/><Relationship Id="rId55" Type="http://schemas.openxmlformats.org/officeDocument/2006/relationships/image" Target="../media/image42.emf"/><Relationship Id="rId7" Type="http://schemas.openxmlformats.org/officeDocument/2006/relationships/slideLayout" Target="../slideLayouts/slideLayout336.xml"/><Relationship Id="rId2" Type="http://schemas.openxmlformats.org/officeDocument/2006/relationships/slideLayout" Target="../slideLayouts/slideLayout331.xml"/><Relationship Id="rId16" Type="http://schemas.openxmlformats.org/officeDocument/2006/relationships/slideLayout" Target="../slideLayouts/slideLayout345.xml"/><Relationship Id="rId29" Type="http://schemas.openxmlformats.org/officeDocument/2006/relationships/slideLayout" Target="../slideLayouts/slideLayout358.xml"/><Relationship Id="rId11" Type="http://schemas.openxmlformats.org/officeDocument/2006/relationships/slideLayout" Target="../slideLayouts/slideLayout340.xml"/><Relationship Id="rId24" Type="http://schemas.openxmlformats.org/officeDocument/2006/relationships/slideLayout" Target="../slideLayouts/slideLayout353.xml"/><Relationship Id="rId32" Type="http://schemas.openxmlformats.org/officeDocument/2006/relationships/slideLayout" Target="../slideLayouts/slideLayout361.xml"/><Relationship Id="rId37" Type="http://schemas.openxmlformats.org/officeDocument/2006/relationships/slideLayout" Target="../slideLayouts/slideLayout366.xml"/><Relationship Id="rId40" Type="http://schemas.openxmlformats.org/officeDocument/2006/relationships/slideLayout" Target="../slideLayouts/slideLayout369.xml"/><Relationship Id="rId45" Type="http://schemas.openxmlformats.org/officeDocument/2006/relationships/slideLayout" Target="../slideLayouts/slideLayout374.xml"/><Relationship Id="rId53" Type="http://schemas.openxmlformats.org/officeDocument/2006/relationships/tags" Target="../tags/tag3.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19" Type="http://schemas.openxmlformats.org/officeDocument/2006/relationships/slideLayout" Target="../slideLayouts/slideLayout348.xml"/><Relationship Id="rId31" Type="http://schemas.openxmlformats.org/officeDocument/2006/relationships/slideLayout" Target="../slideLayouts/slideLayout360.xml"/><Relationship Id="rId44" Type="http://schemas.openxmlformats.org/officeDocument/2006/relationships/slideLayout" Target="../slideLayouts/slideLayout373.xml"/><Relationship Id="rId52" Type="http://schemas.openxmlformats.org/officeDocument/2006/relationships/theme" Target="../theme/theme13.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 Id="rId22" Type="http://schemas.openxmlformats.org/officeDocument/2006/relationships/slideLayout" Target="../slideLayouts/slideLayout351.xml"/><Relationship Id="rId27" Type="http://schemas.openxmlformats.org/officeDocument/2006/relationships/slideLayout" Target="../slideLayouts/slideLayout356.xml"/><Relationship Id="rId30" Type="http://schemas.openxmlformats.org/officeDocument/2006/relationships/slideLayout" Target="../slideLayouts/slideLayout359.xml"/><Relationship Id="rId35" Type="http://schemas.openxmlformats.org/officeDocument/2006/relationships/slideLayout" Target="../slideLayouts/slideLayout364.xml"/><Relationship Id="rId43" Type="http://schemas.openxmlformats.org/officeDocument/2006/relationships/slideLayout" Target="../slideLayouts/slideLayout372.xml"/><Relationship Id="rId48" Type="http://schemas.openxmlformats.org/officeDocument/2006/relationships/slideLayout" Target="../slideLayouts/slideLayout377.xml"/><Relationship Id="rId8" Type="http://schemas.openxmlformats.org/officeDocument/2006/relationships/slideLayout" Target="../slideLayouts/slideLayout337.xml"/><Relationship Id="rId51" Type="http://schemas.openxmlformats.org/officeDocument/2006/relationships/slideLayout" Target="../slideLayouts/slideLayout380.xml"/><Relationship Id="rId3" Type="http://schemas.openxmlformats.org/officeDocument/2006/relationships/slideLayout" Target="../slideLayouts/slideLayout332.xml"/><Relationship Id="rId12" Type="http://schemas.openxmlformats.org/officeDocument/2006/relationships/slideLayout" Target="../slideLayouts/slideLayout341.xml"/><Relationship Id="rId17" Type="http://schemas.openxmlformats.org/officeDocument/2006/relationships/slideLayout" Target="../slideLayouts/slideLayout346.xml"/><Relationship Id="rId25" Type="http://schemas.openxmlformats.org/officeDocument/2006/relationships/slideLayout" Target="../slideLayouts/slideLayout354.xml"/><Relationship Id="rId33" Type="http://schemas.openxmlformats.org/officeDocument/2006/relationships/slideLayout" Target="../slideLayouts/slideLayout362.xml"/><Relationship Id="rId38" Type="http://schemas.openxmlformats.org/officeDocument/2006/relationships/slideLayout" Target="../slideLayouts/slideLayout367.xml"/><Relationship Id="rId46" Type="http://schemas.openxmlformats.org/officeDocument/2006/relationships/slideLayout" Target="../slideLayouts/slideLayout375.xml"/><Relationship Id="rId20" Type="http://schemas.openxmlformats.org/officeDocument/2006/relationships/slideLayout" Target="../slideLayouts/slideLayout349.xml"/><Relationship Id="rId41" Type="http://schemas.openxmlformats.org/officeDocument/2006/relationships/slideLayout" Target="../slideLayouts/slideLayout370.xml"/><Relationship Id="rId54" Type="http://schemas.openxmlformats.org/officeDocument/2006/relationships/oleObject" Target="../embeddings/oleObject3.bin"/><Relationship Id="rId1" Type="http://schemas.openxmlformats.org/officeDocument/2006/relationships/slideLayout" Target="../slideLayouts/slideLayout330.xml"/><Relationship Id="rId6" Type="http://schemas.openxmlformats.org/officeDocument/2006/relationships/slideLayout" Target="../slideLayouts/slideLayout335.xml"/><Relationship Id="rId15" Type="http://schemas.openxmlformats.org/officeDocument/2006/relationships/slideLayout" Target="../slideLayouts/slideLayout344.xml"/><Relationship Id="rId23" Type="http://schemas.openxmlformats.org/officeDocument/2006/relationships/slideLayout" Target="../slideLayouts/slideLayout352.xml"/><Relationship Id="rId28" Type="http://schemas.openxmlformats.org/officeDocument/2006/relationships/slideLayout" Target="../slideLayouts/slideLayout357.xml"/><Relationship Id="rId36" Type="http://schemas.openxmlformats.org/officeDocument/2006/relationships/slideLayout" Target="../slideLayouts/slideLayout365.xml"/><Relationship Id="rId49" Type="http://schemas.openxmlformats.org/officeDocument/2006/relationships/slideLayout" Target="../slideLayouts/slideLayout378.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406.xml"/><Relationship Id="rId21" Type="http://schemas.openxmlformats.org/officeDocument/2006/relationships/slideLayout" Target="../slideLayouts/slideLayout401.xml"/><Relationship Id="rId42" Type="http://schemas.openxmlformats.org/officeDocument/2006/relationships/slideLayout" Target="../slideLayouts/slideLayout422.xml"/><Relationship Id="rId47" Type="http://schemas.openxmlformats.org/officeDocument/2006/relationships/slideLayout" Target="../slideLayouts/slideLayout427.xml"/><Relationship Id="rId63" Type="http://schemas.openxmlformats.org/officeDocument/2006/relationships/slideLayout" Target="../slideLayouts/slideLayout443.xml"/><Relationship Id="rId68" Type="http://schemas.openxmlformats.org/officeDocument/2006/relationships/slideLayout" Target="../slideLayouts/slideLayout448.xml"/><Relationship Id="rId2" Type="http://schemas.openxmlformats.org/officeDocument/2006/relationships/slideLayout" Target="../slideLayouts/slideLayout382.xml"/><Relationship Id="rId16" Type="http://schemas.openxmlformats.org/officeDocument/2006/relationships/slideLayout" Target="../slideLayouts/slideLayout396.xml"/><Relationship Id="rId29" Type="http://schemas.openxmlformats.org/officeDocument/2006/relationships/slideLayout" Target="../slideLayouts/slideLayout409.xml"/><Relationship Id="rId11" Type="http://schemas.openxmlformats.org/officeDocument/2006/relationships/slideLayout" Target="../slideLayouts/slideLayout391.xml"/><Relationship Id="rId24" Type="http://schemas.openxmlformats.org/officeDocument/2006/relationships/slideLayout" Target="../slideLayouts/slideLayout404.xml"/><Relationship Id="rId32" Type="http://schemas.openxmlformats.org/officeDocument/2006/relationships/slideLayout" Target="../slideLayouts/slideLayout412.xml"/><Relationship Id="rId37" Type="http://schemas.openxmlformats.org/officeDocument/2006/relationships/slideLayout" Target="../slideLayouts/slideLayout417.xml"/><Relationship Id="rId40" Type="http://schemas.openxmlformats.org/officeDocument/2006/relationships/slideLayout" Target="../slideLayouts/slideLayout420.xml"/><Relationship Id="rId45" Type="http://schemas.openxmlformats.org/officeDocument/2006/relationships/slideLayout" Target="../slideLayouts/slideLayout425.xml"/><Relationship Id="rId53" Type="http://schemas.openxmlformats.org/officeDocument/2006/relationships/slideLayout" Target="../slideLayouts/slideLayout433.xml"/><Relationship Id="rId58" Type="http://schemas.openxmlformats.org/officeDocument/2006/relationships/slideLayout" Target="../slideLayouts/slideLayout438.xml"/><Relationship Id="rId66" Type="http://schemas.openxmlformats.org/officeDocument/2006/relationships/slideLayout" Target="../slideLayouts/slideLayout446.xml"/><Relationship Id="rId5" Type="http://schemas.openxmlformats.org/officeDocument/2006/relationships/slideLayout" Target="../slideLayouts/slideLayout385.xml"/><Relationship Id="rId61" Type="http://schemas.openxmlformats.org/officeDocument/2006/relationships/slideLayout" Target="../slideLayouts/slideLayout441.xml"/><Relationship Id="rId19" Type="http://schemas.openxmlformats.org/officeDocument/2006/relationships/slideLayout" Target="../slideLayouts/slideLayout399.xml"/><Relationship Id="rId14" Type="http://schemas.openxmlformats.org/officeDocument/2006/relationships/slideLayout" Target="../slideLayouts/slideLayout394.xml"/><Relationship Id="rId22" Type="http://schemas.openxmlformats.org/officeDocument/2006/relationships/slideLayout" Target="../slideLayouts/slideLayout402.xml"/><Relationship Id="rId27" Type="http://schemas.openxmlformats.org/officeDocument/2006/relationships/slideLayout" Target="../slideLayouts/slideLayout407.xml"/><Relationship Id="rId30" Type="http://schemas.openxmlformats.org/officeDocument/2006/relationships/slideLayout" Target="../slideLayouts/slideLayout410.xml"/><Relationship Id="rId35" Type="http://schemas.openxmlformats.org/officeDocument/2006/relationships/slideLayout" Target="../slideLayouts/slideLayout415.xml"/><Relationship Id="rId43" Type="http://schemas.openxmlformats.org/officeDocument/2006/relationships/slideLayout" Target="../slideLayouts/slideLayout423.xml"/><Relationship Id="rId48" Type="http://schemas.openxmlformats.org/officeDocument/2006/relationships/slideLayout" Target="../slideLayouts/slideLayout428.xml"/><Relationship Id="rId56" Type="http://schemas.openxmlformats.org/officeDocument/2006/relationships/slideLayout" Target="../slideLayouts/slideLayout436.xml"/><Relationship Id="rId64" Type="http://schemas.openxmlformats.org/officeDocument/2006/relationships/slideLayout" Target="../slideLayouts/slideLayout444.xml"/><Relationship Id="rId69" Type="http://schemas.openxmlformats.org/officeDocument/2006/relationships/slideLayout" Target="../slideLayouts/slideLayout449.xml"/><Relationship Id="rId8" Type="http://schemas.openxmlformats.org/officeDocument/2006/relationships/slideLayout" Target="../slideLayouts/slideLayout388.xml"/><Relationship Id="rId51" Type="http://schemas.openxmlformats.org/officeDocument/2006/relationships/slideLayout" Target="../slideLayouts/slideLayout431.xml"/><Relationship Id="rId72" Type="http://schemas.openxmlformats.org/officeDocument/2006/relationships/slideLayout" Target="../slideLayouts/slideLayout452.xml"/><Relationship Id="rId3" Type="http://schemas.openxmlformats.org/officeDocument/2006/relationships/slideLayout" Target="../slideLayouts/slideLayout383.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5" Type="http://schemas.openxmlformats.org/officeDocument/2006/relationships/slideLayout" Target="../slideLayouts/slideLayout405.xml"/><Relationship Id="rId33" Type="http://schemas.openxmlformats.org/officeDocument/2006/relationships/slideLayout" Target="../slideLayouts/slideLayout413.xml"/><Relationship Id="rId38" Type="http://schemas.openxmlformats.org/officeDocument/2006/relationships/slideLayout" Target="../slideLayouts/slideLayout418.xml"/><Relationship Id="rId46" Type="http://schemas.openxmlformats.org/officeDocument/2006/relationships/slideLayout" Target="../slideLayouts/slideLayout426.xml"/><Relationship Id="rId59" Type="http://schemas.openxmlformats.org/officeDocument/2006/relationships/slideLayout" Target="../slideLayouts/slideLayout439.xml"/><Relationship Id="rId67" Type="http://schemas.openxmlformats.org/officeDocument/2006/relationships/slideLayout" Target="../slideLayouts/slideLayout447.xml"/><Relationship Id="rId20" Type="http://schemas.openxmlformats.org/officeDocument/2006/relationships/slideLayout" Target="../slideLayouts/slideLayout400.xml"/><Relationship Id="rId41" Type="http://schemas.openxmlformats.org/officeDocument/2006/relationships/slideLayout" Target="../slideLayouts/slideLayout421.xml"/><Relationship Id="rId54" Type="http://schemas.openxmlformats.org/officeDocument/2006/relationships/slideLayout" Target="../slideLayouts/slideLayout434.xml"/><Relationship Id="rId62" Type="http://schemas.openxmlformats.org/officeDocument/2006/relationships/slideLayout" Target="../slideLayouts/slideLayout442.xml"/><Relationship Id="rId70" Type="http://schemas.openxmlformats.org/officeDocument/2006/relationships/slideLayout" Target="../slideLayouts/slideLayout450.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5" Type="http://schemas.openxmlformats.org/officeDocument/2006/relationships/slideLayout" Target="../slideLayouts/slideLayout395.xml"/><Relationship Id="rId23" Type="http://schemas.openxmlformats.org/officeDocument/2006/relationships/slideLayout" Target="../slideLayouts/slideLayout403.xml"/><Relationship Id="rId28" Type="http://schemas.openxmlformats.org/officeDocument/2006/relationships/slideLayout" Target="../slideLayouts/slideLayout408.xml"/><Relationship Id="rId36" Type="http://schemas.openxmlformats.org/officeDocument/2006/relationships/slideLayout" Target="../slideLayouts/slideLayout416.xml"/><Relationship Id="rId49" Type="http://schemas.openxmlformats.org/officeDocument/2006/relationships/slideLayout" Target="../slideLayouts/slideLayout429.xml"/><Relationship Id="rId57" Type="http://schemas.openxmlformats.org/officeDocument/2006/relationships/slideLayout" Target="../slideLayouts/slideLayout437.xml"/><Relationship Id="rId10" Type="http://schemas.openxmlformats.org/officeDocument/2006/relationships/slideLayout" Target="../slideLayouts/slideLayout390.xml"/><Relationship Id="rId31" Type="http://schemas.openxmlformats.org/officeDocument/2006/relationships/slideLayout" Target="../slideLayouts/slideLayout411.xml"/><Relationship Id="rId44" Type="http://schemas.openxmlformats.org/officeDocument/2006/relationships/slideLayout" Target="../slideLayouts/slideLayout424.xml"/><Relationship Id="rId52" Type="http://schemas.openxmlformats.org/officeDocument/2006/relationships/slideLayout" Target="../slideLayouts/slideLayout432.xml"/><Relationship Id="rId60" Type="http://schemas.openxmlformats.org/officeDocument/2006/relationships/slideLayout" Target="../slideLayouts/slideLayout440.xml"/><Relationship Id="rId65" Type="http://schemas.openxmlformats.org/officeDocument/2006/relationships/slideLayout" Target="../slideLayouts/slideLayout445.xml"/><Relationship Id="rId73" Type="http://schemas.openxmlformats.org/officeDocument/2006/relationships/theme" Target="../theme/theme14.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39" Type="http://schemas.openxmlformats.org/officeDocument/2006/relationships/slideLayout" Target="../slideLayouts/slideLayout419.xml"/><Relationship Id="rId34" Type="http://schemas.openxmlformats.org/officeDocument/2006/relationships/slideLayout" Target="../slideLayouts/slideLayout414.xml"/><Relationship Id="rId50" Type="http://schemas.openxmlformats.org/officeDocument/2006/relationships/slideLayout" Target="../slideLayouts/slideLayout430.xml"/><Relationship Id="rId55" Type="http://schemas.openxmlformats.org/officeDocument/2006/relationships/slideLayout" Target="../slideLayouts/slideLayout435.xml"/><Relationship Id="rId7" Type="http://schemas.openxmlformats.org/officeDocument/2006/relationships/slideLayout" Target="../slideLayouts/slideLayout387.xml"/><Relationship Id="rId71" Type="http://schemas.openxmlformats.org/officeDocument/2006/relationships/slideLayout" Target="../slideLayouts/slideLayout4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slideLayout" Target="../slideLayouts/slideLayout465.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2" Type="http://schemas.openxmlformats.org/officeDocument/2006/relationships/slideLayout" Target="../slideLayouts/slideLayout454.xml"/><Relationship Id="rId16" Type="http://schemas.openxmlformats.org/officeDocument/2006/relationships/image" Target="../media/image6.png"/><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5" Type="http://schemas.openxmlformats.org/officeDocument/2006/relationships/theme" Target="../theme/theme15.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slideLayout" Target="../slideLayouts/slideLayout4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theme" Target="../theme/theme16.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heme" Target="../theme/theme3.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image" Target="../media/image6.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image" Target="../media/image11.emf"/><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oleObject" Target="../embeddings/oleObject1.bin"/><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tags" Target="../tags/tag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theme" Target="../theme/theme5.xml"/><Relationship Id="rId8"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oleObject" Target="../embeddings/oleObject2.bin"/><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tags" Target="../tags/tag2.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image" Target="../media/image6.png"/><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theme" Target="../theme/theme7.xml"/><Relationship Id="rId30" Type="http://schemas.openxmlformats.org/officeDocument/2006/relationships/image" Target="../media/image1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theme" Target="../theme/theme8.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image" Target="../media/image6.png"/><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theme" Target="../theme/theme9.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
        <p:nvSpPr>
          <p:cNvPr id="4" name="Page Number">
            <a:extLst>
              <a:ext uri="{FF2B5EF4-FFF2-40B4-BE49-F238E27FC236}">
                <a16:creationId xmlns:a16="http://schemas.microsoft.com/office/drawing/2014/main" id="{861B4EC9-DDC8-FA97-8BE1-96786FAE9DF0}"/>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Avenir Next LT Pro" panose="020B0504020202020204" pitchFamily="34" charset="77"/>
                <a:ea typeface="+mn-ea"/>
                <a:cs typeface="+mn-cs"/>
              </a:rPr>
              <a:pPr marL="0" algn="r" defTabSz="914400" rtl="0" eaLnBrk="1" latinLnBrk="0" hangingPunct="1"/>
              <a:t>‹#›</a:t>
            </a:fld>
            <a:endParaRPr lang="en-US" sz="900" b="0" i="0" kern="1200" cap="none" baseline="0">
              <a:solidFill>
                <a:schemeClr val="tx1"/>
              </a:solidFill>
              <a:latin typeface="Avenir Next LT Pro" panose="020B0504020202020204" pitchFamily="34" charset="77"/>
              <a:ea typeface="+mn-ea"/>
              <a:cs typeface="+mn-cs"/>
            </a:endParaRPr>
          </a:p>
        </p:txBody>
      </p:sp>
      <p:sp>
        <p:nvSpPr>
          <p:cNvPr id="5" name="Copyright">
            <a:extLst>
              <a:ext uri="{FF2B5EF4-FFF2-40B4-BE49-F238E27FC236}">
                <a16:creationId xmlns:a16="http://schemas.microsoft.com/office/drawing/2014/main" id="{E5145DC9-F985-996C-2D37-D1D98AB13108}"/>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Avenir Next LT Pro" panose="020B0504020202020204" pitchFamily="34" charset="77"/>
              </a:rPr>
              <a:t>PROLOGIS ENERGY + SUSTAINABILITY</a:t>
            </a:r>
          </a:p>
        </p:txBody>
      </p:sp>
    </p:spTree>
    <p:extLst>
      <p:ext uri="{BB962C8B-B14F-4D97-AF65-F5344CB8AC3E}">
        <p14:creationId xmlns:p14="http://schemas.microsoft.com/office/powerpoint/2010/main" val="3166770626"/>
      </p:ext>
    </p:extLst>
  </p:cSld>
  <p:clrMap bg1="lt1" tx1="dk1" bg2="lt2" tx2="dk2" accent1="accent1" accent2="accent2" accent3="accent3" accent4="accent4" accent5="accent5" accent6="accent6" hlink="hlink" folHlink="folHlink"/>
  <p:sldLayoutIdLst>
    <p:sldLayoutId id="2147483829" r:id="rId1"/>
    <p:sldLayoutId id="2147483845" r:id="rId2"/>
    <p:sldLayoutId id="2147483830" r:id="rId3"/>
    <p:sldLayoutId id="2147483831" r:id="rId4"/>
    <p:sldLayoutId id="2147483832" r:id="rId5"/>
    <p:sldLayoutId id="2147483833" r:id="rId6"/>
    <p:sldLayoutId id="2147483834" r:id="rId7"/>
    <p:sldLayoutId id="2147483835" r:id="rId8"/>
    <p:sldLayoutId id="2147483836" r:id="rId9"/>
    <p:sldLayoutId id="2147483847" r:id="rId10"/>
    <p:sldLayoutId id="2147483855" r:id="rId11"/>
    <p:sldLayoutId id="2147483856" r:id="rId12"/>
    <p:sldLayoutId id="2147483837" r:id="rId13"/>
    <p:sldLayoutId id="2147483838" r:id="rId14"/>
    <p:sldLayoutId id="2147483851" r:id="rId15"/>
    <p:sldLayoutId id="2147483839" r:id="rId16"/>
    <p:sldLayoutId id="2147483850" r:id="rId17"/>
    <p:sldLayoutId id="2147483849" r:id="rId18"/>
    <p:sldLayoutId id="2147483846" r:id="rId19"/>
    <p:sldLayoutId id="2147483840" r:id="rId20"/>
    <p:sldLayoutId id="2147483841" r:id="rId21"/>
    <p:sldLayoutId id="2147483842" r:id="rId22"/>
    <p:sldLayoutId id="2147483853" r:id="rId23"/>
    <p:sldLayoutId id="2147483843" r:id="rId24"/>
    <p:sldLayoutId id="2147483844" r:id="rId25"/>
  </p:sldLayoutIdLst>
  <p:txStyles>
    <p:titleStyle>
      <a:lvl1pPr algn="l" defTabSz="914400" rtl="0" eaLnBrk="1" latinLnBrk="0" hangingPunct="1">
        <a:lnSpc>
          <a:spcPct val="90000"/>
        </a:lnSpc>
        <a:spcBef>
          <a:spcPct val="0"/>
        </a:spcBef>
        <a:buNone/>
        <a:defRPr sz="3000" b="1" i="0" kern="1200" spc="0">
          <a:solidFill>
            <a:schemeClr val="tx1"/>
          </a:solidFill>
          <a:latin typeface="Avenir Next LT Pro Demi" panose="020B0504020202020204" pitchFamily="34" charset="77"/>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b="0" i="0" kern="1200">
          <a:solidFill>
            <a:schemeClr val="tx1"/>
          </a:solidFill>
          <a:latin typeface="Avenir Next LT Pro" panose="020B0504020202020204" pitchFamily="34" charset="77"/>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b="0" i="0" kern="1200">
          <a:solidFill>
            <a:schemeClr val="tx1"/>
          </a:solidFill>
          <a:latin typeface="Avenir Next LT Pro" panose="020B0504020202020204" pitchFamily="34" charset="77"/>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b="0" i="0" kern="1200">
          <a:solidFill>
            <a:schemeClr val="tx1"/>
          </a:solidFill>
          <a:latin typeface="Avenir Next LT Pro" panose="020B0504020202020204" pitchFamily="34" charset="77"/>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
        <p:nvSpPr>
          <p:cNvPr id="5" name="Page Number">
            <a:extLst>
              <a:ext uri="{FF2B5EF4-FFF2-40B4-BE49-F238E27FC236}">
                <a16:creationId xmlns:a16="http://schemas.microsoft.com/office/drawing/2014/main" id="{54DC9961-8001-950B-F929-32D6989E4D25}"/>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418305408"/>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5" r:id="rId22"/>
    <p:sldLayoutId id="2147484126" r:id="rId23"/>
    <p:sldLayoutId id="2147484127" r:id="rId24"/>
    <p:sldLayoutId id="2147484128" r:id="rId25"/>
    <p:sldLayoutId id="2147484129" r:id="rId26"/>
    <p:sldLayoutId id="2147484130" r:id="rId27"/>
  </p:sldLayoutIdLst>
  <p:txStyles>
    <p:titleStyle>
      <a:lvl1pPr algn="l" defTabSz="914400" rtl="0" eaLnBrk="1" latinLnBrk="0" hangingPunct="1">
        <a:lnSpc>
          <a:spcPct val="90000"/>
        </a:lnSpc>
        <a:spcBef>
          <a:spcPct val="0"/>
        </a:spcBef>
        <a:buNone/>
        <a:defRPr sz="3000" b="1" i="0" kern="1200" spc="0">
          <a:solidFill>
            <a:schemeClr val="tx1"/>
          </a:solidFill>
          <a:latin typeface="Avenir Next LT Pro Demi" panose="020B0704020202020204" pitchFamily="34" charset="0"/>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kern="1200">
          <a:solidFill>
            <a:schemeClr val="tx1"/>
          </a:solidFill>
          <a:latin typeface="Metropolis" pitchFamily="2" charset="77"/>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Metropolis" pitchFamily="2" charset="77"/>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Metropolis" pitchFamily="2" charset="77"/>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age Number">
            <a:extLst>
              <a:ext uri="{FF2B5EF4-FFF2-40B4-BE49-F238E27FC236}">
                <a16:creationId xmlns:a16="http://schemas.microsoft.com/office/drawing/2014/main" id="{23B4FA04-8DB6-8878-173F-DCF3F354B933}"/>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1" i="0" kern="1200" cap="none" baseline="0" smtClean="0">
                <a:solidFill>
                  <a:schemeClr val="tx1"/>
                </a:solidFill>
                <a:latin typeface="AvenirNext LT Pro Regular" panose="020B0504020202020204" pitchFamily="34" charset="77"/>
                <a:ea typeface="+mn-ea"/>
                <a:cs typeface="+mn-cs"/>
              </a:rPr>
              <a:pPr marL="0" algn="r" defTabSz="914400" rtl="0" eaLnBrk="1" latinLnBrk="0" hangingPunct="1"/>
              <a:t>‹#›</a:t>
            </a:fld>
            <a:endParaRPr lang="en-US" sz="900" b="1" i="0" kern="1200" cap="none" baseline="0">
              <a:solidFill>
                <a:schemeClr val="tx1"/>
              </a:solidFill>
              <a:latin typeface="AvenirNext LT Pro Regular" panose="020B0504020202020204" pitchFamily="34" charset="77"/>
              <a:ea typeface="+mn-ea"/>
              <a:cs typeface="+mn-cs"/>
            </a:endParaRPr>
          </a:p>
        </p:txBody>
      </p:sp>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
        <p:nvSpPr>
          <p:cNvPr id="2" name="Copyright">
            <a:extLst>
              <a:ext uri="{FF2B5EF4-FFF2-40B4-BE49-F238E27FC236}">
                <a16:creationId xmlns:a16="http://schemas.microsoft.com/office/drawing/2014/main" id="{187E2389-B6FE-F943-82C4-49D362B8E8FB}"/>
              </a:ext>
            </a:extLst>
          </p:cNvPr>
          <p:cNvSpPr txBox="1"/>
          <p:nvPr userDrawn="1"/>
        </p:nvSpPr>
        <p:spPr>
          <a:xfrm>
            <a:off x="9323850" y="6497909"/>
            <a:ext cx="2072322" cy="138499"/>
          </a:xfrm>
          <a:prstGeom prst="rect">
            <a:avLst/>
          </a:prstGeom>
          <a:noFill/>
        </p:spPr>
        <p:txBody>
          <a:bodyPr wrap="square" lIns="0" tIns="0" rIns="0" bIns="0">
            <a:spAutoFit/>
          </a:bodyPr>
          <a:lstStyle/>
          <a:p>
            <a:pPr algn="r"/>
            <a:r>
              <a:rPr lang="en-US" sz="900" b="1" i="0">
                <a:latin typeface="AvenirNext LT Pro Regular" panose="020B0504020202020204" pitchFamily="34" charset="77"/>
              </a:rPr>
              <a:t>PROLOGIS ESSENTIALS  |  MOBILITY</a:t>
            </a:r>
          </a:p>
        </p:txBody>
      </p:sp>
    </p:spTree>
    <p:extLst>
      <p:ext uri="{BB962C8B-B14F-4D97-AF65-F5344CB8AC3E}">
        <p14:creationId xmlns:p14="http://schemas.microsoft.com/office/powerpoint/2010/main" val="4037827700"/>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 id="2147484151" r:id="rId18"/>
    <p:sldLayoutId id="2147484152" r:id="rId19"/>
    <p:sldLayoutId id="2147484153" r:id="rId20"/>
    <p:sldLayoutId id="2147484154" r:id="rId21"/>
    <p:sldLayoutId id="2147484155" r:id="rId22"/>
    <p:sldLayoutId id="2147484156" r:id="rId23"/>
    <p:sldLayoutId id="2147484157" r:id="rId24"/>
  </p:sldLayoutIdLst>
  <p:txStyles>
    <p:titleStyle>
      <a:lvl1pPr algn="l" defTabSz="914400" rtl="0" eaLnBrk="1" latinLnBrk="0" hangingPunct="1">
        <a:lnSpc>
          <a:spcPct val="90000"/>
        </a:lnSpc>
        <a:spcBef>
          <a:spcPct val="0"/>
        </a:spcBef>
        <a:buNone/>
        <a:defRPr sz="3000" b="1" i="0" kern="1200" spc="0">
          <a:solidFill>
            <a:schemeClr val="tx1"/>
          </a:solidFill>
          <a:latin typeface="AvenirNext LT Pro Regular" panose="020B0504020202020204" pitchFamily="34" charset="77"/>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b="0" i="0" kern="1200">
          <a:solidFill>
            <a:schemeClr val="tx1"/>
          </a:solidFill>
          <a:latin typeface="AvenirNext LT Pro Bold" panose="020B0504020202020204" pitchFamily="34" charset="77"/>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b="0" i="0" kern="1200">
          <a:solidFill>
            <a:schemeClr val="tx1"/>
          </a:solidFill>
          <a:latin typeface="AvenirNext LT Pro Bold" panose="020B0504020202020204" pitchFamily="34" charset="77"/>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b="0" i="0" kern="1200">
          <a:solidFill>
            <a:schemeClr val="tx1"/>
          </a:solidFill>
          <a:latin typeface="AvenirNext LT Pro Bold" panose="020B0504020202020204" pitchFamily="34" charset="77"/>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57200" y="1601789"/>
            <a:ext cx="3870325" cy="766761"/>
          </a:xfrm>
          <a:prstGeom prst="rect">
            <a:avLst/>
          </a:prstGeom>
        </p:spPr>
        <p:txBody>
          <a:bodyPr vert="horz" lIns="0" tIns="0" rIns="0" bIns="0" rtlCol="0" anchor="b" anchorCtr="0">
            <a:noAutofit/>
          </a:bodyPr>
          <a:lstStyle/>
          <a:p>
            <a:r>
              <a:rPr lang="en-US"/>
              <a:t>Click to add title</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48988" y="6477000"/>
            <a:ext cx="785297" cy="136200"/>
          </a:xfrm>
          <a:prstGeom prst="rect">
            <a:avLst/>
          </a:prstGeom>
        </p:spPr>
        <p:txBody>
          <a:bodyPr vert="horz" lIns="0" tIns="0" rIns="0" bIns="0" rtlCol="0" anchor="t" anchorCtr="0"/>
          <a:lstStyle>
            <a:lvl1pPr algn="r">
              <a:defRPr sz="800">
                <a:solidFill>
                  <a:schemeClr val="tx2"/>
                </a:solidFill>
              </a:defRPr>
            </a:lvl1pPr>
          </a:lstStyle>
          <a:p>
            <a:fld id="{23AA811B-2EBD-4900-905E-5BE206449611}" type="slidenum">
              <a:rPr lang="en-US" smtClean="0"/>
              <a:pPr/>
              <a:t>‹#›</a:t>
            </a:fld>
            <a:endParaRPr lang="en-US"/>
          </a:p>
        </p:txBody>
      </p:sp>
      <p:sp>
        <p:nvSpPr>
          <p:cNvPr id="4" name="Rectangle 3">
            <a:extLst>
              <a:ext uri="{FF2B5EF4-FFF2-40B4-BE49-F238E27FC236}">
                <a16:creationId xmlns:a16="http://schemas.microsoft.com/office/drawing/2014/main" id="{A844673E-5E26-D2EF-ABF8-8107446924CE}"/>
              </a:ext>
            </a:extLst>
          </p:cNvPr>
          <p:cNvSpPr/>
          <p:nvPr userDrawn="1"/>
        </p:nvSpPr>
        <p:spPr>
          <a:xfrm flipH="1" flipV="1">
            <a:off x="457200" y="0"/>
            <a:ext cx="633600" cy="15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hidden="1">
            <a:extLst>
              <a:ext uri="{FF2B5EF4-FFF2-40B4-BE49-F238E27FC236}">
                <a16:creationId xmlns:a16="http://schemas.microsoft.com/office/drawing/2014/main" id="{FE25BE25-9448-915A-2AF2-7B8C1BAB34CA}"/>
              </a:ext>
            </a:extLst>
          </p:cNvPr>
          <p:cNvSpPr>
            <a:spLocks noGrp="1" noRot="1" noMove="1" noResize="1" noEditPoints="1" noAdjustHandles="1" noChangeArrowheads="1" noChangeShapeType="1"/>
          </p:cNvSpPr>
          <p:nvPr>
            <p:ph type="dt" sz="half" idx="2"/>
          </p:nvPr>
        </p:nvSpPr>
        <p:spPr>
          <a:xfrm>
            <a:off x="8193600" y="6184800"/>
            <a:ext cx="3374513" cy="290613"/>
          </a:xfrm>
          <a:prstGeom prst="rect">
            <a:avLst/>
          </a:prstGeom>
        </p:spPr>
        <p:txBody>
          <a:bodyPr vert="horz" lIns="0" tIns="0" rIns="0" bIns="0" rtlCol="0" anchor="ctr"/>
          <a:lstStyle>
            <a:lvl1pPr algn="r">
              <a:defRPr sz="1400">
                <a:solidFill>
                  <a:schemeClr val="bg1"/>
                </a:solidFill>
              </a:defRPr>
            </a:lvl1pPr>
          </a:lstStyle>
          <a:p>
            <a:fld id="{24B0C56A-88EB-43F6-BD9E-8811CBAEA1E5}" type="datetime4">
              <a:rPr lang="en-US" smtClean="0"/>
              <a:t>May 6, 2024</a:t>
            </a:fld>
            <a:endParaRPr lang="en-US"/>
          </a:p>
        </p:txBody>
      </p:sp>
      <p:sp>
        <p:nvSpPr>
          <p:cNvPr id="2" name="Text Placeholder 1">
            <a:extLst>
              <a:ext uri="{FF2B5EF4-FFF2-40B4-BE49-F238E27FC236}">
                <a16:creationId xmlns:a16="http://schemas.microsoft.com/office/drawing/2014/main" id="{1BB27561-03A3-0FCC-1E73-5447126CC7D8}"/>
              </a:ext>
            </a:extLst>
          </p:cNvPr>
          <p:cNvSpPr>
            <a:spLocks noGrp="1"/>
          </p:cNvSpPr>
          <p:nvPr>
            <p:ph type="body" idx="1"/>
          </p:nvPr>
        </p:nvSpPr>
        <p:spPr>
          <a:xfrm>
            <a:off x="4776788" y="2819400"/>
            <a:ext cx="6957496" cy="3068963"/>
          </a:xfrm>
          <a:prstGeom prst="rect">
            <a:avLst/>
          </a:prstGeom>
        </p:spPr>
        <p:txBody>
          <a:bodyPr vert="horz" lIns="0" tIns="0" rIns="0" bIns="0" rtlCol="0">
            <a:noAutofit/>
          </a:bodyPr>
          <a:lstStyle/>
          <a:p>
            <a:pPr lvl="0"/>
            <a:r>
              <a:rPr lang="en-US"/>
              <a:t>Header 2 </a:t>
            </a:r>
          </a:p>
          <a:p>
            <a:pPr lvl="1"/>
            <a:r>
              <a:rPr lang="en-US"/>
              <a:t>Header 3</a:t>
            </a:r>
          </a:p>
          <a:p>
            <a:pPr lvl="2"/>
            <a:r>
              <a:rPr lang="en-US"/>
              <a:t>Paragraph 1</a:t>
            </a:r>
          </a:p>
          <a:p>
            <a:pPr lvl="3"/>
            <a:r>
              <a:rPr lang="en-US"/>
              <a:t>Bullet 1</a:t>
            </a:r>
          </a:p>
          <a:p>
            <a:pPr lvl="4"/>
            <a:r>
              <a:rPr lang="en-US"/>
              <a:t>Bullet 2</a:t>
            </a:r>
          </a:p>
          <a:p>
            <a:pPr lvl="5"/>
            <a:r>
              <a:rPr lang="en-US"/>
              <a:t>Bullet 3</a:t>
            </a:r>
          </a:p>
          <a:p>
            <a:pPr lvl="6"/>
            <a:r>
              <a:rPr lang="en-US"/>
              <a:t>Header 2</a:t>
            </a:r>
          </a:p>
          <a:p>
            <a:pPr lvl="7"/>
            <a:r>
              <a:rPr lang="en-US"/>
              <a:t>Header 3</a:t>
            </a:r>
          </a:p>
          <a:p>
            <a:pPr lvl="8"/>
            <a:r>
              <a:rPr lang="en-US"/>
              <a:t>Paragraph 1</a:t>
            </a:r>
          </a:p>
        </p:txBody>
      </p:sp>
      <p:sp>
        <p:nvSpPr>
          <p:cNvPr id="5" name="Footer Placeholder 4">
            <a:extLst>
              <a:ext uri="{FF2B5EF4-FFF2-40B4-BE49-F238E27FC236}">
                <a16:creationId xmlns:a16="http://schemas.microsoft.com/office/drawing/2014/main" id="{A36E1829-4F53-8F3B-AC65-D0B6A85E7F56}"/>
              </a:ext>
            </a:extLst>
          </p:cNvPr>
          <p:cNvSpPr>
            <a:spLocks noGrp="1"/>
          </p:cNvSpPr>
          <p:nvPr>
            <p:ph type="ftr" sz="quarter" idx="3"/>
          </p:nvPr>
        </p:nvSpPr>
        <p:spPr>
          <a:xfrm>
            <a:off x="457200" y="6024563"/>
            <a:ext cx="9424988" cy="588637"/>
          </a:xfrm>
          <a:prstGeom prst="rect">
            <a:avLst/>
          </a:prstGeom>
        </p:spPr>
        <p:txBody>
          <a:bodyPr vert="horz" lIns="0" tIns="0" rIns="0" bIns="0" rtlCol="0" anchor="b"/>
          <a:lstStyle>
            <a:lvl1pPr marL="228600" indent="-228600" algn="l">
              <a:buFont typeface="+mj-lt"/>
              <a:buAutoNum type="arabicPeriod"/>
              <a:defRPr sz="800">
                <a:solidFill>
                  <a:srgbClr val="797C82"/>
                </a:solidFill>
              </a:defRPr>
            </a:lvl1pPr>
          </a:lstStyle>
          <a:p>
            <a:endParaRPr lang="en-US"/>
          </a:p>
        </p:txBody>
      </p:sp>
    </p:spTree>
    <p:extLst>
      <p:ext uri="{BB962C8B-B14F-4D97-AF65-F5344CB8AC3E}">
        <p14:creationId xmlns:p14="http://schemas.microsoft.com/office/powerpoint/2010/main" val="3437123771"/>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 id="2147484209" r:id="rId25"/>
    <p:sldLayoutId id="2147484210" r:id="rId26"/>
    <p:sldLayoutId id="2147484211" r:id="rId27"/>
    <p:sldLayoutId id="2147484212" r:id="rId28"/>
    <p:sldLayoutId id="2147484213" r:id="rId29"/>
    <p:sldLayoutId id="2147484214" r:id="rId30"/>
    <p:sldLayoutId id="2147484215" r:id="rId31"/>
    <p:sldLayoutId id="2147484216" r:id="rId32"/>
    <p:sldLayoutId id="2147484217" r:id="rId33"/>
    <p:sldLayoutId id="2147484218" r:id="rId34"/>
    <p:sldLayoutId id="2147484219" r:id="rId35"/>
    <p:sldLayoutId id="2147484220" r:id="rId36"/>
    <p:sldLayoutId id="2147484221" r:id="rId37"/>
    <p:sldLayoutId id="2147484222" r:id="rId38"/>
    <p:sldLayoutId id="2147484223" r:id="rId39"/>
    <p:sldLayoutId id="2147484224" r:id="rId40"/>
    <p:sldLayoutId id="2147484225" r:id="rId41"/>
    <p:sldLayoutId id="2147484226" r:id="rId42"/>
    <p:sldLayoutId id="2147484227" r:id="rId43"/>
    <p:sldLayoutId id="2147484228" r:id="rId44"/>
    <p:sldLayoutId id="2147484229" r:id="rId45"/>
    <p:sldLayoutId id="2147484230" r:id="rId46"/>
    <p:sldLayoutId id="2147484231" r:id="rId47"/>
    <p:sldLayoutId id="2147484232" r:id="rId48"/>
  </p:sldLayoutIdLst>
  <p:hf hdr="0"/>
  <p:txStyles>
    <p:titleStyle>
      <a:lvl1pPr algn="l" defTabSz="914400" rtl="0" eaLnBrk="1" latinLnBrk="0" hangingPunct="1">
        <a:lnSpc>
          <a:spcPct val="83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Clr>
          <a:schemeClr val="tx2"/>
        </a:buClr>
        <a:buFont typeface="Roboto" panose="02000000000000000000" pitchFamily="2" charset="0"/>
        <a:buChar char="​"/>
        <a:defRPr sz="2000" kern="1200">
          <a:solidFill>
            <a:schemeClr val="tx2"/>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tx2"/>
        </a:buClr>
        <a:buFont typeface="Roboto" panose="02000000000000000000" pitchFamily="2" charset="0"/>
        <a:buChar char="​"/>
        <a:defRPr sz="1600" b="1" kern="1200">
          <a:solidFill>
            <a:schemeClr val="tx2"/>
          </a:solidFill>
          <a:latin typeface="+mn-lt"/>
          <a:ea typeface="+mn-ea"/>
          <a:cs typeface="+mn-cs"/>
        </a:defRPr>
      </a:lvl2pPr>
      <a:lvl3pPr marL="0" indent="0" algn="l" defTabSz="914400" rtl="0" eaLnBrk="1" latinLnBrk="0" hangingPunct="1">
        <a:lnSpc>
          <a:spcPct val="100000"/>
        </a:lnSpc>
        <a:spcBef>
          <a:spcPts val="300"/>
        </a:spcBef>
        <a:spcAft>
          <a:spcPts val="600"/>
        </a:spcAft>
        <a:buClr>
          <a:schemeClr val="tx2"/>
        </a:buClr>
        <a:buFont typeface="Roboto" panose="02000000000000000000" pitchFamily="2" charset="0"/>
        <a:buChar char="​"/>
        <a:defRPr sz="1200" kern="1200">
          <a:solidFill>
            <a:schemeClr val="tx2"/>
          </a:solidFill>
          <a:latin typeface="+mn-lt"/>
          <a:ea typeface="+mn-ea"/>
          <a:cs typeface="+mn-cs"/>
        </a:defRPr>
      </a:lvl3pPr>
      <a:lvl4pPr marL="230400" indent="-230400" algn="l" defTabSz="914400" rtl="0" eaLnBrk="1" latinLnBrk="0" hangingPunct="1">
        <a:lnSpc>
          <a:spcPct val="100000"/>
        </a:lnSpc>
        <a:spcBef>
          <a:spcPts val="300"/>
        </a:spcBef>
        <a:spcAft>
          <a:spcPts val="600"/>
        </a:spcAft>
        <a:buFont typeface="Arial Nova" panose="020B0504020202020204" pitchFamily="34" charset="0"/>
        <a:buChar char="–"/>
        <a:defRPr sz="1200" b="0" kern="1200">
          <a:solidFill>
            <a:schemeClr val="tx2"/>
          </a:solidFill>
          <a:latin typeface="Arial Nova Light" panose="020B0304020202020204" pitchFamily="34" charset="0"/>
          <a:ea typeface="+mn-ea"/>
          <a:cs typeface="+mn-cs"/>
        </a:defRPr>
      </a:lvl4pPr>
      <a:lvl5pPr marL="460800" indent="-230400" algn="l" defTabSz="914400" rtl="0" eaLnBrk="1" latinLnBrk="0" hangingPunct="1">
        <a:lnSpc>
          <a:spcPct val="100000"/>
        </a:lnSpc>
        <a:spcBef>
          <a:spcPts val="300"/>
        </a:spcBef>
        <a:spcAft>
          <a:spcPts val="600"/>
        </a:spcAft>
        <a:buFont typeface="Arial Nova" panose="020B0504020202020204" pitchFamily="34" charset="0"/>
        <a:buChar char="–"/>
        <a:tabLst/>
        <a:defRPr sz="1200" b="0" kern="1200">
          <a:solidFill>
            <a:schemeClr val="tx2"/>
          </a:solidFill>
          <a:latin typeface="Arial Nova Light" panose="020B0304020202020204" pitchFamily="34" charset="0"/>
          <a:ea typeface="+mn-ea"/>
          <a:cs typeface="+mn-cs"/>
        </a:defRPr>
      </a:lvl5pPr>
      <a:lvl6pPr marL="687600" indent="-230400" algn="l" defTabSz="914400" rtl="0" eaLnBrk="1" latinLnBrk="0" hangingPunct="1">
        <a:lnSpc>
          <a:spcPct val="100000"/>
        </a:lnSpc>
        <a:spcBef>
          <a:spcPts val="300"/>
        </a:spcBef>
        <a:spcAft>
          <a:spcPts val="600"/>
        </a:spcAft>
        <a:buClr>
          <a:schemeClr val="tx2"/>
        </a:buClr>
        <a:buFont typeface="Arial Nova Light" panose="020B0304020202020204" pitchFamily="34" charset="0"/>
        <a:buChar char="–"/>
        <a:defRPr sz="1050" b="0" kern="1200">
          <a:solidFill>
            <a:schemeClr val="tx2"/>
          </a:solidFill>
          <a:latin typeface="Arial Nova Light" panose="020B0304020202020204" pitchFamily="34" charset="0"/>
          <a:ea typeface="+mn-ea"/>
          <a:cs typeface="+mn-cs"/>
        </a:defRPr>
      </a:lvl6pPr>
      <a:lvl7pPr marL="0" indent="0" algn="l" defTabSz="914400" rtl="0" eaLnBrk="1" latinLnBrk="0" hangingPunct="1">
        <a:lnSpc>
          <a:spcPct val="100000"/>
        </a:lnSpc>
        <a:spcBef>
          <a:spcPts val="0"/>
        </a:spcBef>
        <a:spcAft>
          <a:spcPts val="0"/>
        </a:spcAft>
        <a:buClr>
          <a:schemeClr val="tx2"/>
        </a:buClr>
        <a:buFont typeface="Arial Nova" panose="020B0504020202020204" pitchFamily="34" charset="0"/>
        <a:buChar char="​"/>
        <a:defRPr sz="2000" b="0"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Nova" panose="020B0504020202020204" pitchFamily="34" charset="0"/>
        <a:buChar char="​"/>
        <a:defRPr sz="1600" b="1" kern="1200">
          <a:solidFill>
            <a:schemeClr val="tx2"/>
          </a:solidFill>
          <a:latin typeface="+mn-lt"/>
          <a:ea typeface="+mn-ea"/>
          <a:cs typeface="+mn-cs"/>
        </a:defRPr>
      </a:lvl8pPr>
      <a:lvl9pPr marL="0" indent="0" algn="l" defTabSz="914400" rtl="0" eaLnBrk="1" latinLnBrk="0" hangingPunct="1">
        <a:lnSpc>
          <a:spcPct val="100000"/>
        </a:lnSpc>
        <a:spcBef>
          <a:spcPts val="300"/>
        </a:spcBef>
        <a:spcAft>
          <a:spcPts val="600"/>
        </a:spcAft>
        <a:buFont typeface="Arial Nova" panose="020B0504020202020204" pitchFamily="34" charset="0"/>
        <a:buChar char="​"/>
        <a:defRPr sz="1200" b="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A4A3A4"/>
          </p15:clr>
        </p15:guide>
        <p15:guide id="2" pos="393">
          <p15:clr>
            <a:srgbClr val="A4A3A4"/>
          </p15:clr>
        </p15:guide>
        <p15:guide id="5" pos="676">
          <p15:clr>
            <a:srgbClr val="A4A3A4"/>
          </p15:clr>
        </p15:guide>
        <p15:guide id="6" pos="782">
          <p15:clr>
            <a:srgbClr val="A4A3A4"/>
          </p15:clr>
        </p15:guide>
        <p15:guide id="7" pos="1065">
          <p15:clr>
            <a:srgbClr val="A4A3A4"/>
          </p15:clr>
        </p15:guide>
        <p15:guide id="8" pos="1176">
          <p15:clr>
            <a:srgbClr val="A4A3A4"/>
          </p15:clr>
        </p15:guide>
        <p15:guide id="9" pos="1459">
          <p15:clr>
            <a:srgbClr val="A4A3A4"/>
          </p15:clr>
        </p15:guide>
        <p15:guide id="10" pos="1559">
          <p15:clr>
            <a:srgbClr val="A4A3A4"/>
          </p15:clr>
        </p15:guide>
        <p15:guide id="11" pos="1843">
          <p15:clr>
            <a:srgbClr val="A4A3A4"/>
          </p15:clr>
        </p15:guide>
        <p15:guide id="12" pos="1948">
          <p15:clr>
            <a:srgbClr val="A4A3A4"/>
          </p15:clr>
        </p15:guide>
        <p15:guide id="13" pos="2232">
          <p15:clr>
            <a:srgbClr val="A4A3A4"/>
          </p15:clr>
        </p15:guide>
        <p15:guide id="14" pos="2337">
          <p15:clr>
            <a:srgbClr val="A4A3A4"/>
          </p15:clr>
        </p15:guide>
        <p15:guide id="15" pos="2620">
          <p15:clr>
            <a:srgbClr val="A4A3A4"/>
          </p15:clr>
        </p15:guide>
        <p15:guide id="16" pos="2726">
          <p15:clr>
            <a:srgbClr val="A4A3A4"/>
          </p15:clr>
        </p15:guide>
        <p15:guide id="17" pos="3009">
          <p15:clr>
            <a:srgbClr val="A4A3A4"/>
          </p15:clr>
        </p15:guide>
        <p15:guide id="18" pos="3115">
          <p15:clr>
            <a:srgbClr val="A4A3A4"/>
          </p15:clr>
        </p15:guide>
        <p15:guide id="19" pos="3398">
          <p15:clr>
            <a:srgbClr val="A4A3A4"/>
          </p15:clr>
        </p15:guide>
        <p15:guide id="20" pos="3503">
          <p15:clr>
            <a:srgbClr val="A4A3A4"/>
          </p15:clr>
        </p15:guide>
        <p15:guide id="21" pos="3787">
          <p15:clr>
            <a:srgbClr val="A4A3A4"/>
          </p15:clr>
        </p15:guide>
        <p15:guide id="22" pos="3908">
          <p15:clr>
            <a:srgbClr val="A4A3A4"/>
          </p15:clr>
        </p15:guide>
        <p15:guide id="23" pos="4176">
          <p15:clr>
            <a:srgbClr val="A4A3A4"/>
          </p15:clr>
        </p15:guide>
        <p15:guide id="24" pos="4281">
          <p15:clr>
            <a:srgbClr val="A4A3A4"/>
          </p15:clr>
        </p15:guide>
        <p15:guide id="25" pos="4564">
          <p15:clr>
            <a:srgbClr val="A4A3A4"/>
          </p15:clr>
        </p15:guide>
        <p15:guide id="26" pos="4670">
          <p15:clr>
            <a:srgbClr val="A4A3A4"/>
          </p15:clr>
        </p15:guide>
        <p15:guide id="27" pos="4953">
          <p15:clr>
            <a:srgbClr val="A4A3A4"/>
          </p15:clr>
        </p15:guide>
        <p15:guide id="28" pos="5059">
          <p15:clr>
            <a:srgbClr val="A4A3A4"/>
          </p15:clr>
        </p15:guide>
        <p15:guide id="29" pos="5342">
          <p15:clr>
            <a:srgbClr val="A4A3A4"/>
          </p15:clr>
        </p15:guide>
        <p15:guide id="30" pos="5447">
          <p15:clr>
            <a:srgbClr val="A4A3A4"/>
          </p15:clr>
        </p15:guide>
        <p15:guide id="31" pos="5731">
          <p15:clr>
            <a:srgbClr val="A4A3A4"/>
          </p15:clr>
        </p15:guide>
        <p15:guide id="32" pos="5836">
          <p15:clr>
            <a:srgbClr val="A4A3A4"/>
          </p15:clr>
        </p15:guide>
        <p15:guide id="33" pos="6120">
          <p15:clr>
            <a:srgbClr val="A4A3A4"/>
          </p15:clr>
        </p15:guide>
        <p15:guide id="34" pos="6225">
          <p15:clr>
            <a:srgbClr val="A4A3A4"/>
          </p15:clr>
        </p15:guide>
        <p15:guide id="35" pos="6509">
          <p15:clr>
            <a:srgbClr val="A4A3A4"/>
          </p15:clr>
        </p15:guide>
        <p15:guide id="36" pos="6614">
          <p15:clr>
            <a:srgbClr val="A4A3A4"/>
          </p15:clr>
        </p15:guide>
        <p15:guide id="37" pos="6897">
          <p15:clr>
            <a:srgbClr val="A4A3A4"/>
          </p15:clr>
        </p15:guide>
        <p15:guide id="38" pos="7003">
          <p15:clr>
            <a:srgbClr val="A4A3A4"/>
          </p15:clr>
        </p15:guide>
        <p15:guide id="39" pos="7287">
          <p15:clr>
            <a:srgbClr val="A4A3A4"/>
          </p15:clr>
        </p15:guide>
        <p15:guide id="40" pos="7392">
          <p15:clr>
            <a:srgbClr val="A4A3A4"/>
          </p15:clr>
        </p15:guide>
        <p15:guide id="41" orient="horz" pos="278">
          <p15:clr>
            <a:srgbClr val="A4A3A4"/>
          </p15:clr>
        </p15:guide>
        <p15:guide id="43" orient="horz" pos="1108">
          <p15:clr>
            <a:srgbClr val="A4A3A4"/>
          </p15:clr>
        </p15:guide>
        <p15:guide id="44" orient="horz" pos="1391">
          <p15:clr>
            <a:srgbClr val="A4A3A4"/>
          </p15:clr>
        </p15:guide>
        <p15:guide id="45" orient="horz" pos="1491">
          <p15:clr>
            <a:srgbClr val="A4A3A4"/>
          </p15:clr>
        </p15:guide>
        <p15:guide id="46" orient="horz" pos="1776">
          <p15:clr>
            <a:srgbClr val="A4A3A4"/>
          </p15:clr>
        </p15:guide>
        <p15:guide id="47" orient="horz" pos="1876">
          <p15:clr>
            <a:srgbClr val="A4A3A4"/>
          </p15:clr>
        </p15:guide>
        <p15:guide id="48" orient="horz" pos="2159">
          <p15:clr>
            <a:srgbClr val="A4A3A4"/>
          </p15:clr>
        </p15:guide>
        <p15:guide id="49" orient="horz" pos="2273">
          <p15:clr>
            <a:srgbClr val="A4A3A4"/>
          </p15:clr>
        </p15:guide>
        <p15:guide id="50" orient="horz" pos="2543">
          <p15:clr>
            <a:srgbClr val="A4A3A4"/>
          </p15:clr>
        </p15:guide>
        <p15:guide id="51" orient="horz" pos="2643">
          <p15:clr>
            <a:srgbClr val="A4A3A4"/>
          </p15:clr>
        </p15:guide>
        <p15:guide id="52" orient="horz" pos="2928">
          <p15:clr>
            <a:srgbClr val="A4A3A4"/>
          </p15:clr>
        </p15:guide>
        <p15:guide id="53" orient="horz" pos="3028">
          <p15:clr>
            <a:srgbClr val="A4A3A4"/>
          </p15:clr>
        </p15:guide>
        <p15:guide id="54" orient="horz" pos="3311">
          <p15:clr>
            <a:srgbClr val="A4A3A4"/>
          </p15:clr>
        </p15:guide>
        <p15:guide id="55" orient="horz" pos="3412">
          <p15:clr>
            <a:srgbClr val="A4A3A4"/>
          </p15:clr>
        </p15:guide>
        <p15:guide id="56" orient="horz" pos="3695">
          <p15:clr>
            <a:srgbClr val="A4A3A4"/>
          </p15:clr>
        </p15:guide>
        <p15:guide id="57" orient="horz" pos="3795">
          <p15:clr>
            <a:srgbClr val="A4A3A4"/>
          </p15:clr>
        </p15:guide>
        <p15:guide id="58" orient="horz" pos="4080">
          <p15:clr>
            <a:srgbClr val="A4A3A4"/>
          </p15:clr>
        </p15:guide>
        <p15:guide id="59" orient="horz" pos="1008">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272019A-3817-7BFA-A776-13B18D942FD7}"/>
              </a:ext>
            </a:extLst>
          </p:cNvPr>
          <p:cNvGraphicFramePr>
            <a:graphicFrameLocks noChangeAspect="1"/>
          </p:cNvGraphicFramePr>
          <p:nvPr userDrawn="1">
            <p:custDataLst>
              <p:tags r:id="rId53"/>
            </p:custDataLst>
            <p:extLst>
              <p:ext uri="{D42A27DB-BD31-4B8C-83A1-F6EECF244321}">
                <p14:modId xmlns:p14="http://schemas.microsoft.com/office/powerpoint/2010/main" val="1411862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4" imgW="405" imgH="405" progId="TCLayout.ActiveDocument.1">
                  <p:embed/>
                </p:oleObj>
              </mc:Choice>
              <mc:Fallback>
                <p:oleObj name="think-cell Slide" r:id="rId54" imgW="405" imgH="405" progId="TCLayout.ActiveDocument.1">
                  <p:embed/>
                  <p:pic>
                    <p:nvPicPr>
                      <p:cNvPr id="6" name="think-cell data - do not delete" hidden="1">
                        <a:extLst>
                          <a:ext uri="{FF2B5EF4-FFF2-40B4-BE49-F238E27FC236}">
                            <a16:creationId xmlns:a16="http://schemas.microsoft.com/office/drawing/2014/main" id="{A272019A-3817-7BFA-A776-13B18D942FD7}"/>
                          </a:ext>
                        </a:extLst>
                      </p:cNvPr>
                      <p:cNvPicPr/>
                      <p:nvPr/>
                    </p:nvPicPr>
                    <p:blipFill>
                      <a:blip r:embed="rId55"/>
                      <a:stretch>
                        <a:fillRect/>
                      </a:stretch>
                    </p:blipFill>
                    <p:spPr>
                      <a:xfrm>
                        <a:off x="1588" y="1588"/>
                        <a:ext cx="1588" cy="1588"/>
                      </a:xfrm>
                      <a:prstGeom prst="rect">
                        <a:avLst/>
                      </a:prstGeom>
                    </p:spPr>
                  </p:pic>
                </p:oleObj>
              </mc:Fallback>
            </mc:AlternateContent>
          </a:graphicData>
        </a:graphic>
      </p:graphicFrame>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57200" y="1601789"/>
            <a:ext cx="3870325" cy="766761"/>
          </a:xfrm>
          <a:prstGeom prst="rect">
            <a:avLst/>
          </a:prstGeom>
        </p:spPr>
        <p:txBody>
          <a:bodyPr vert="horz" lIns="0" tIns="0" rIns="0" bIns="0" rtlCol="0" anchor="b" anchorCtr="0">
            <a:noAutofit/>
          </a:bodyPr>
          <a:lstStyle/>
          <a:p>
            <a:r>
              <a:rPr lang="en-US"/>
              <a:t>Click to add title</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48988" y="6477000"/>
            <a:ext cx="785297" cy="136200"/>
          </a:xfrm>
          <a:prstGeom prst="rect">
            <a:avLst/>
          </a:prstGeom>
        </p:spPr>
        <p:txBody>
          <a:bodyPr vert="horz" lIns="0" tIns="0" rIns="0" bIns="0" rtlCol="0" anchor="t" anchorCtr="0"/>
          <a:lstStyle>
            <a:lvl1pPr algn="r">
              <a:defRPr sz="800">
                <a:solidFill>
                  <a:schemeClr val="tx2"/>
                </a:solidFill>
              </a:defRPr>
            </a:lvl1pPr>
          </a:lstStyle>
          <a:p>
            <a:fld id="{23AA811B-2EBD-4900-905E-5BE206449611}" type="slidenum">
              <a:rPr lang="en-US" smtClean="0"/>
              <a:pPr/>
              <a:t>‹#›</a:t>
            </a:fld>
            <a:endParaRPr lang="en-US"/>
          </a:p>
        </p:txBody>
      </p:sp>
      <p:sp>
        <p:nvSpPr>
          <p:cNvPr id="4" name="Rectangle 3">
            <a:extLst>
              <a:ext uri="{FF2B5EF4-FFF2-40B4-BE49-F238E27FC236}">
                <a16:creationId xmlns:a16="http://schemas.microsoft.com/office/drawing/2014/main" id="{A844673E-5E26-D2EF-ABF8-8107446924CE}"/>
              </a:ext>
            </a:extLst>
          </p:cNvPr>
          <p:cNvSpPr/>
          <p:nvPr userDrawn="1"/>
        </p:nvSpPr>
        <p:spPr>
          <a:xfrm flipH="1" flipV="1">
            <a:off x="457200" y="0"/>
            <a:ext cx="633600" cy="15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hidden="1">
            <a:extLst>
              <a:ext uri="{FF2B5EF4-FFF2-40B4-BE49-F238E27FC236}">
                <a16:creationId xmlns:a16="http://schemas.microsoft.com/office/drawing/2014/main" id="{FE25BE25-9448-915A-2AF2-7B8C1BAB34CA}"/>
              </a:ext>
            </a:extLst>
          </p:cNvPr>
          <p:cNvSpPr>
            <a:spLocks noGrp="1" noRot="1" noMove="1" noResize="1" noEditPoints="1" noAdjustHandles="1" noChangeArrowheads="1" noChangeShapeType="1"/>
          </p:cNvSpPr>
          <p:nvPr>
            <p:ph type="dt" sz="half" idx="2"/>
          </p:nvPr>
        </p:nvSpPr>
        <p:spPr>
          <a:xfrm>
            <a:off x="8193600" y="6184800"/>
            <a:ext cx="3374513" cy="290613"/>
          </a:xfrm>
          <a:prstGeom prst="rect">
            <a:avLst/>
          </a:prstGeom>
        </p:spPr>
        <p:txBody>
          <a:bodyPr vert="horz" lIns="0" tIns="0" rIns="0" bIns="0" rtlCol="0" anchor="ctr"/>
          <a:lstStyle>
            <a:lvl1pPr algn="r">
              <a:defRPr sz="1400">
                <a:solidFill>
                  <a:schemeClr val="bg1"/>
                </a:solidFill>
              </a:defRPr>
            </a:lvl1pPr>
          </a:lstStyle>
          <a:p>
            <a:fld id="{24B0C56A-88EB-43F6-BD9E-8811CBAEA1E5}" type="datetime4">
              <a:rPr lang="en-US" smtClean="0"/>
              <a:t>May 6, 2024</a:t>
            </a:fld>
            <a:endParaRPr lang="en-US"/>
          </a:p>
        </p:txBody>
      </p:sp>
      <p:sp>
        <p:nvSpPr>
          <p:cNvPr id="2" name="Text Placeholder 1">
            <a:extLst>
              <a:ext uri="{FF2B5EF4-FFF2-40B4-BE49-F238E27FC236}">
                <a16:creationId xmlns:a16="http://schemas.microsoft.com/office/drawing/2014/main" id="{1BB27561-03A3-0FCC-1E73-5447126CC7D8}"/>
              </a:ext>
            </a:extLst>
          </p:cNvPr>
          <p:cNvSpPr>
            <a:spLocks noGrp="1"/>
          </p:cNvSpPr>
          <p:nvPr>
            <p:ph type="body" idx="1"/>
          </p:nvPr>
        </p:nvSpPr>
        <p:spPr>
          <a:xfrm>
            <a:off x="4776788" y="2819400"/>
            <a:ext cx="6957496" cy="3068963"/>
          </a:xfrm>
          <a:prstGeom prst="rect">
            <a:avLst/>
          </a:prstGeom>
        </p:spPr>
        <p:txBody>
          <a:bodyPr vert="horz" lIns="0" tIns="0" rIns="0" bIns="0" rtlCol="0">
            <a:noAutofit/>
          </a:bodyPr>
          <a:lstStyle/>
          <a:p>
            <a:pPr lvl="0"/>
            <a:r>
              <a:rPr lang="en-US"/>
              <a:t>Header 2 </a:t>
            </a:r>
          </a:p>
          <a:p>
            <a:pPr lvl="1"/>
            <a:r>
              <a:rPr lang="en-US"/>
              <a:t>Header 3</a:t>
            </a:r>
          </a:p>
          <a:p>
            <a:pPr lvl="2"/>
            <a:r>
              <a:rPr lang="en-US"/>
              <a:t>Paragraph 1</a:t>
            </a:r>
          </a:p>
          <a:p>
            <a:pPr lvl="3"/>
            <a:r>
              <a:rPr lang="en-US"/>
              <a:t>Bullet 1</a:t>
            </a:r>
          </a:p>
          <a:p>
            <a:pPr lvl="4"/>
            <a:r>
              <a:rPr lang="en-US"/>
              <a:t>Bullet 2</a:t>
            </a:r>
          </a:p>
          <a:p>
            <a:pPr lvl="5"/>
            <a:r>
              <a:rPr lang="en-US"/>
              <a:t>Bullet 3</a:t>
            </a:r>
          </a:p>
          <a:p>
            <a:pPr lvl="6"/>
            <a:r>
              <a:rPr lang="en-US"/>
              <a:t>Header 2</a:t>
            </a:r>
          </a:p>
          <a:p>
            <a:pPr lvl="7"/>
            <a:r>
              <a:rPr lang="en-US"/>
              <a:t>Header 3</a:t>
            </a:r>
          </a:p>
          <a:p>
            <a:pPr lvl="8"/>
            <a:r>
              <a:rPr lang="en-US"/>
              <a:t>Paragraph 1</a:t>
            </a:r>
          </a:p>
        </p:txBody>
      </p:sp>
      <p:sp>
        <p:nvSpPr>
          <p:cNvPr id="5" name="Footer Placeholder 4">
            <a:extLst>
              <a:ext uri="{FF2B5EF4-FFF2-40B4-BE49-F238E27FC236}">
                <a16:creationId xmlns:a16="http://schemas.microsoft.com/office/drawing/2014/main" id="{A36E1829-4F53-8F3B-AC65-D0B6A85E7F56}"/>
              </a:ext>
            </a:extLst>
          </p:cNvPr>
          <p:cNvSpPr>
            <a:spLocks noGrp="1"/>
          </p:cNvSpPr>
          <p:nvPr>
            <p:ph type="ftr" sz="quarter" idx="3"/>
          </p:nvPr>
        </p:nvSpPr>
        <p:spPr>
          <a:xfrm>
            <a:off x="457200" y="6024563"/>
            <a:ext cx="9424988" cy="588637"/>
          </a:xfrm>
          <a:prstGeom prst="rect">
            <a:avLst/>
          </a:prstGeom>
        </p:spPr>
        <p:txBody>
          <a:bodyPr vert="horz" lIns="0" tIns="0" rIns="0" bIns="0" rtlCol="0" anchor="b"/>
          <a:lstStyle>
            <a:lvl1pPr marL="228600" indent="-228600" algn="l">
              <a:buFont typeface="+mj-lt"/>
              <a:buAutoNum type="arabicPeriod"/>
              <a:defRPr sz="800">
                <a:solidFill>
                  <a:srgbClr val="797C82"/>
                </a:solidFill>
              </a:defRPr>
            </a:lvl1pPr>
          </a:lstStyle>
          <a:p>
            <a:endParaRPr lang="en-US"/>
          </a:p>
        </p:txBody>
      </p:sp>
    </p:spTree>
    <p:extLst>
      <p:ext uri="{BB962C8B-B14F-4D97-AF65-F5344CB8AC3E}">
        <p14:creationId xmlns:p14="http://schemas.microsoft.com/office/powerpoint/2010/main" val="215350557"/>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 id="2147484273" r:id="rId14"/>
    <p:sldLayoutId id="2147484274" r:id="rId15"/>
    <p:sldLayoutId id="2147484275" r:id="rId16"/>
    <p:sldLayoutId id="2147484276" r:id="rId17"/>
    <p:sldLayoutId id="2147484277" r:id="rId18"/>
    <p:sldLayoutId id="2147484278" r:id="rId19"/>
    <p:sldLayoutId id="2147484279" r:id="rId20"/>
    <p:sldLayoutId id="2147484280" r:id="rId21"/>
    <p:sldLayoutId id="2147484281" r:id="rId22"/>
    <p:sldLayoutId id="2147484282" r:id="rId23"/>
    <p:sldLayoutId id="2147484283" r:id="rId24"/>
    <p:sldLayoutId id="2147484284" r:id="rId25"/>
    <p:sldLayoutId id="2147484285" r:id="rId26"/>
    <p:sldLayoutId id="2147484286" r:id="rId27"/>
    <p:sldLayoutId id="2147484287" r:id="rId28"/>
    <p:sldLayoutId id="2147484288" r:id="rId29"/>
    <p:sldLayoutId id="2147484289" r:id="rId30"/>
    <p:sldLayoutId id="2147484290" r:id="rId31"/>
    <p:sldLayoutId id="2147484291" r:id="rId32"/>
    <p:sldLayoutId id="2147484292" r:id="rId33"/>
    <p:sldLayoutId id="2147484293" r:id="rId34"/>
    <p:sldLayoutId id="2147484294" r:id="rId35"/>
    <p:sldLayoutId id="2147484295" r:id="rId36"/>
    <p:sldLayoutId id="2147484296" r:id="rId37"/>
    <p:sldLayoutId id="2147484297" r:id="rId38"/>
    <p:sldLayoutId id="2147484298" r:id="rId39"/>
    <p:sldLayoutId id="2147484299" r:id="rId40"/>
    <p:sldLayoutId id="2147484300" r:id="rId41"/>
    <p:sldLayoutId id="2147484301" r:id="rId42"/>
    <p:sldLayoutId id="2147484302" r:id="rId43"/>
    <p:sldLayoutId id="2147484303" r:id="rId44"/>
    <p:sldLayoutId id="2147484304" r:id="rId45"/>
    <p:sldLayoutId id="2147484305" r:id="rId46"/>
    <p:sldLayoutId id="2147484306" r:id="rId47"/>
    <p:sldLayoutId id="2147484307" r:id="rId48"/>
    <p:sldLayoutId id="2147484308" r:id="rId49"/>
    <p:sldLayoutId id="2147484309" r:id="rId50"/>
    <p:sldLayoutId id="2147484310" r:id="rId51"/>
  </p:sldLayoutIdLst>
  <p:hf hdr="0"/>
  <p:txStyles>
    <p:titleStyle>
      <a:lvl1pPr algn="l" defTabSz="914400" rtl="0" eaLnBrk="1" latinLnBrk="0" hangingPunct="1">
        <a:lnSpc>
          <a:spcPct val="83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Clr>
          <a:schemeClr val="tx2"/>
        </a:buClr>
        <a:buFont typeface="Roboto" panose="02000000000000000000" pitchFamily="2" charset="0"/>
        <a:buChar char="​"/>
        <a:defRPr sz="2000" kern="1200">
          <a:solidFill>
            <a:schemeClr val="tx2"/>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tx2"/>
        </a:buClr>
        <a:buFont typeface="Roboto" panose="02000000000000000000" pitchFamily="2" charset="0"/>
        <a:buChar char="​"/>
        <a:defRPr sz="1600" b="1" kern="1200">
          <a:solidFill>
            <a:schemeClr val="tx2"/>
          </a:solidFill>
          <a:latin typeface="+mn-lt"/>
          <a:ea typeface="+mn-ea"/>
          <a:cs typeface="+mn-cs"/>
        </a:defRPr>
      </a:lvl2pPr>
      <a:lvl3pPr marL="0" indent="0" algn="l" defTabSz="914400" rtl="0" eaLnBrk="1" latinLnBrk="0" hangingPunct="1">
        <a:lnSpc>
          <a:spcPct val="100000"/>
        </a:lnSpc>
        <a:spcBef>
          <a:spcPts val="300"/>
        </a:spcBef>
        <a:spcAft>
          <a:spcPts val="600"/>
        </a:spcAft>
        <a:buClr>
          <a:schemeClr val="tx2"/>
        </a:buClr>
        <a:buFont typeface="Roboto" panose="02000000000000000000" pitchFamily="2" charset="0"/>
        <a:buChar char="​"/>
        <a:defRPr sz="1200" kern="1200">
          <a:solidFill>
            <a:schemeClr val="tx2"/>
          </a:solidFill>
          <a:latin typeface="+mn-lt"/>
          <a:ea typeface="+mn-ea"/>
          <a:cs typeface="+mn-cs"/>
        </a:defRPr>
      </a:lvl3pPr>
      <a:lvl4pPr marL="230400" indent="-230400" algn="l" defTabSz="914400" rtl="0" eaLnBrk="1" latinLnBrk="0" hangingPunct="1">
        <a:lnSpc>
          <a:spcPct val="100000"/>
        </a:lnSpc>
        <a:spcBef>
          <a:spcPts val="300"/>
        </a:spcBef>
        <a:spcAft>
          <a:spcPts val="600"/>
        </a:spcAft>
        <a:buFont typeface="Arial Nova" panose="020B0504020202020204" pitchFamily="34" charset="0"/>
        <a:buChar char="–"/>
        <a:defRPr sz="1200" b="0" kern="1200">
          <a:solidFill>
            <a:schemeClr val="tx2"/>
          </a:solidFill>
          <a:latin typeface="Arial Nova Light" panose="020B0304020202020204" pitchFamily="34" charset="0"/>
          <a:ea typeface="+mn-ea"/>
          <a:cs typeface="+mn-cs"/>
        </a:defRPr>
      </a:lvl4pPr>
      <a:lvl5pPr marL="460800" indent="-230400" algn="l" defTabSz="914400" rtl="0" eaLnBrk="1" latinLnBrk="0" hangingPunct="1">
        <a:lnSpc>
          <a:spcPct val="100000"/>
        </a:lnSpc>
        <a:spcBef>
          <a:spcPts val="300"/>
        </a:spcBef>
        <a:spcAft>
          <a:spcPts val="600"/>
        </a:spcAft>
        <a:buFont typeface="Arial Nova" panose="020B0504020202020204" pitchFamily="34" charset="0"/>
        <a:buChar char="–"/>
        <a:tabLst/>
        <a:defRPr sz="1200" b="0" kern="1200">
          <a:solidFill>
            <a:schemeClr val="tx2"/>
          </a:solidFill>
          <a:latin typeface="Arial Nova Light" panose="020B0304020202020204" pitchFamily="34" charset="0"/>
          <a:ea typeface="+mn-ea"/>
          <a:cs typeface="+mn-cs"/>
        </a:defRPr>
      </a:lvl5pPr>
      <a:lvl6pPr marL="687600" indent="-230400" algn="l" defTabSz="914400" rtl="0" eaLnBrk="1" latinLnBrk="0" hangingPunct="1">
        <a:lnSpc>
          <a:spcPct val="100000"/>
        </a:lnSpc>
        <a:spcBef>
          <a:spcPts val="300"/>
        </a:spcBef>
        <a:spcAft>
          <a:spcPts val="600"/>
        </a:spcAft>
        <a:buClr>
          <a:schemeClr val="tx2"/>
        </a:buClr>
        <a:buFont typeface="Arial Nova Light" panose="020B0304020202020204" pitchFamily="34" charset="0"/>
        <a:buChar char="–"/>
        <a:defRPr sz="1050" b="0" kern="1200">
          <a:solidFill>
            <a:schemeClr val="tx2"/>
          </a:solidFill>
          <a:latin typeface="Arial Nova Light" panose="020B0304020202020204" pitchFamily="34" charset="0"/>
          <a:ea typeface="+mn-ea"/>
          <a:cs typeface="+mn-cs"/>
        </a:defRPr>
      </a:lvl6pPr>
      <a:lvl7pPr marL="0" indent="0" algn="l" defTabSz="914400" rtl="0" eaLnBrk="1" latinLnBrk="0" hangingPunct="1">
        <a:lnSpc>
          <a:spcPct val="100000"/>
        </a:lnSpc>
        <a:spcBef>
          <a:spcPts val="0"/>
        </a:spcBef>
        <a:spcAft>
          <a:spcPts val="0"/>
        </a:spcAft>
        <a:buClr>
          <a:schemeClr val="tx2"/>
        </a:buClr>
        <a:buFont typeface="Arial Nova" panose="020B0504020202020204" pitchFamily="34" charset="0"/>
        <a:buChar char="​"/>
        <a:defRPr sz="2000" b="0"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Nova" panose="020B0504020202020204" pitchFamily="34" charset="0"/>
        <a:buChar char="​"/>
        <a:defRPr sz="1600" b="1" kern="1200">
          <a:solidFill>
            <a:schemeClr val="tx2"/>
          </a:solidFill>
          <a:latin typeface="+mn-lt"/>
          <a:ea typeface="+mn-ea"/>
          <a:cs typeface="+mn-cs"/>
        </a:defRPr>
      </a:lvl8pPr>
      <a:lvl9pPr marL="0" indent="0" algn="l" defTabSz="914400" rtl="0" eaLnBrk="1" latinLnBrk="0" hangingPunct="1">
        <a:lnSpc>
          <a:spcPct val="100000"/>
        </a:lnSpc>
        <a:spcBef>
          <a:spcPts val="300"/>
        </a:spcBef>
        <a:spcAft>
          <a:spcPts val="600"/>
        </a:spcAft>
        <a:buFont typeface="Arial Nova" panose="020B0504020202020204" pitchFamily="34" charset="0"/>
        <a:buChar char="​"/>
        <a:defRPr sz="1200" b="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A4A3A4"/>
          </p15:clr>
        </p15:guide>
        <p15:guide id="2" pos="393">
          <p15:clr>
            <a:srgbClr val="A4A3A4"/>
          </p15:clr>
        </p15:guide>
        <p15:guide id="5" pos="676">
          <p15:clr>
            <a:srgbClr val="A4A3A4"/>
          </p15:clr>
        </p15:guide>
        <p15:guide id="6" pos="782">
          <p15:clr>
            <a:srgbClr val="A4A3A4"/>
          </p15:clr>
        </p15:guide>
        <p15:guide id="7" pos="1065">
          <p15:clr>
            <a:srgbClr val="A4A3A4"/>
          </p15:clr>
        </p15:guide>
        <p15:guide id="8" pos="1176">
          <p15:clr>
            <a:srgbClr val="A4A3A4"/>
          </p15:clr>
        </p15:guide>
        <p15:guide id="9" pos="1459">
          <p15:clr>
            <a:srgbClr val="A4A3A4"/>
          </p15:clr>
        </p15:guide>
        <p15:guide id="10" pos="1559">
          <p15:clr>
            <a:srgbClr val="A4A3A4"/>
          </p15:clr>
        </p15:guide>
        <p15:guide id="11" pos="1843">
          <p15:clr>
            <a:srgbClr val="A4A3A4"/>
          </p15:clr>
        </p15:guide>
        <p15:guide id="12" pos="1948">
          <p15:clr>
            <a:srgbClr val="A4A3A4"/>
          </p15:clr>
        </p15:guide>
        <p15:guide id="13" pos="2232">
          <p15:clr>
            <a:srgbClr val="A4A3A4"/>
          </p15:clr>
        </p15:guide>
        <p15:guide id="14" pos="2337">
          <p15:clr>
            <a:srgbClr val="A4A3A4"/>
          </p15:clr>
        </p15:guide>
        <p15:guide id="15" pos="2620">
          <p15:clr>
            <a:srgbClr val="A4A3A4"/>
          </p15:clr>
        </p15:guide>
        <p15:guide id="16" pos="2726">
          <p15:clr>
            <a:srgbClr val="A4A3A4"/>
          </p15:clr>
        </p15:guide>
        <p15:guide id="17" pos="3009">
          <p15:clr>
            <a:srgbClr val="A4A3A4"/>
          </p15:clr>
        </p15:guide>
        <p15:guide id="18" pos="3115">
          <p15:clr>
            <a:srgbClr val="A4A3A4"/>
          </p15:clr>
        </p15:guide>
        <p15:guide id="19" pos="3398">
          <p15:clr>
            <a:srgbClr val="A4A3A4"/>
          </p15:clr>
        </p15:guide>
        <p15:guide id="20" pos="3503">
          <p15:clr>
            <a:srgbClr val="A4A3A4"/>
          </p15:clr>
        </p15:guide>
        <p15:guide id="21" pos="3787">
          <p15:clr>
            <a:srgbClr val="A4A3A4"/>
          </p15:clr>
        </p15:guide>
        <p15:guide id="22" pos="3908">
          <p15:clr>
            <a:srgbClr val="A4A3A4"/>
          </p15:clr>
        </p15:guide>
        <p15:guide id="23" pos="4176">
          <p15:clr>
            <a:srgbClr val="A4A3A4"/>
          </p15:clr>
        </p15:guide>
        <p15:guide id="24" pos="4281">
          <p15:clr>
            <a:srgbClr val="A4A3A4"/>
          </p15:clr>
        </p15:guide>
        <p15:guide id="25" pos="4564">
          <p15:clr>
            <a:srgbClr val="A4A3A4"/>
          </p15:clr>
        </p15:guide>
        <p15:guide id="26" pos="4670">
          <p15:clr>
            <a:srgbClr val="A4A3A4"/>
          </p15:clr>
        </p15:guide>
        <p15:guide id="27" pos="4953">
          <p15:clr>
            <a:srgbClr val="A4A3A4"/>
          </p15:clr>
        </p15:guide>
        <p15:guide id="28" pos="5059">
          <p15:clr>
            <a:srgbClr val="A4A3A4"/>
          </p15:clr>
        </p15:guide>
        <p15:guide id="29" pos="5342">
          <p15:clr>
            <a:srgbClr val="A4A3A4"/>
          </p15:clr>
        </p15:guide>
        <p15:guide id="30" pos="5447">
          <p15:clr>
            <a:srgbClr val="A4A3A4"/>
          </p15:clr>
        </p15:guide>
        <p15:guide id="31" pos="5731">
          <p15:clr>
            <a:srgbClr val="A4A3A4"/>
          </p15:clr>
        </p15:guide>
        <p15:guide id="32" pos="5836">
          <p15:clr>
            <a:srgbClr val="A4A3A4"/>
          </p15:clr>
        </p15:guide>
        <p15:guide id="33" pos="6120">
          <p15:clr>
            <a:srgbClr val="A4A3A4"/>
          </p15:clr>
        </p15:guide>
        <p15:guide id="34" pos="6225">
          <p15:clr>
            <a:srgbClr val="A4A3A4"/>
          </p15:clr>
        </p15:guide>
        <p15:guide id="35" pos="6509">
          <p15:clr>
            <a:srgbClr val="A4A3A4"/>
          </p15:clr>
        </p15:guide>
        <p15:guide id="36" pos="6614">
          <p15:clr>
            <a:srgbClr val="A4A3A4"/>
          </p15:clr>
        </p15:guide>
        <p15:guide id="37" pos="6897">
          <p15:clr>
            <a:srgbClr val="A4A3A4"/>
          </p15:clr>
        </p15:guide>
        <p15:guide id="38" pos="7003">
          <p15:clr>
            <a:srgbClr val="A4A3A4"/>
          </p15:clr>
        </p15:guide>
        <p15:guide id="39" pos="7287">
          <p15:clr>
            <a:srgbClr val="A4A3A4"/>
          </p15:clr>
        </p15:guide>
        <p15:guide id="40" pos="7392">
          <p15:clr>
            <a:srgbClr val="A4A3A4"/>
          </p15:clr>
        </p15:guide>
        <p15:guide id="41" orient="horz" pos="278">
          <p15:clr>
            <a:srgbClr val="A4A3A4"/>
          </p15:clr>
        </p15:guide>
        <p15:guide id="43" orient="horz" pos="1108">
          <p15:clr>
            <a:srgbClr val="A4A3A4"/>
          </p15:clr>
        </p15:guide>
        <p15:guide id="44" orient="horz" pos="1391">
          <p15:clr>
            <a:srgbClr val="A4A3A4"/>
          </p15:clr>
        </p15:guide>
        <p15:guide id="45" orient="horz" pos="1491">
          <p15:clr>
            <a:srgbClr val="A4A3A4"/>
          </p15:clr>
        </p15:guide>
        <p15:guide id="46" orient="horz" pos="1776">
          <p15:clr>
            <a:srgbClr val="A4A3A4"/>
          </p15:clr>
        </p15:guide>
        <p15:guide id="47" orient="horz" pos="1876">
          <p15:clr>
            <a:srgbClr val="A4A3A4"/>
          </p15:clr>
        </p15:guide>
        <p15:guide id="48" orient="horz" pos="2159">
          <p15:clr>
            <a:srgbClr val="A4A3A4"/>
          </p15:clr>
        </p15:guide>
        <p15:guide id="49" orient="horz" pos="2273">
          <p15:clr>
            <a:srgbClr val="A4A3A4"/>
          </p15:clr>
        </p15:guide>
        <p15:guide id="50" orient="horz" pos="2543">
          <p15:clr>
            <a:srgbClr val="A4A3A4"/>
          </p15:clr>
        </p15:guide>
        <p15:guide id="51" orient="horz" pos="2643">
          <p15:clr>
            <a:srgbClr val="A4A3A4"/>
          </p15:clr>
        </p15:guide>
        <p15:guide id="52" orient="horz" pos="2928">
          <p15:clr>
            <a:srgbClr val="A4A3A4"/>
          </p15:clr>
        </p15:guide>
        <p15:guide id="53" orient="horz" pos="3028">
          <p15:clr>
            <a:srgbClr val="A4A3A4"/>
          </p15:clr>
        </p15:guide>
        <p15:guide id="54" orient="horz" pos="3311">
          <p15:clr>
            <a:srgbClr val="A4A3A4"/>
          </p15:clr>
        </p15:guide>
        <p15:guide id="55" orient="horz" pos="3412">
          <p15:clr>
            <a:srgbClr val="A4A3A4"/>
          </p15:clr>
        </p15:guide>
        <p15:guide id="56" orient="horz" pos="3695">
          <p15:clr>
            <a:srgbClr val="A4A3A4"/>
          </p15:clr>
        </p15:guide>
        <p15:guide id="57" orient="horz" pos="3795">
          <p15:clr>
            <a:srgbClr val="A4A3A4"/>
          </p15:clr>
        </p15:guide>
        <p15:guide id="58" orient="horz" pos="4080">
          <p15:clr>
            <a:srgbClr val="A4A3A4"/>
          </p15:clr>
        </p15:guide>
        <p15:guide id="59" orient="horz" pos="1008">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57200" y="1601789"/>
            <a:ext cx="3870325" cy="766761"/>
          </a:xfrm>
          <a:prstGeom prst="rect">
            <a:avLst/>
          </a:prstGeom>
        </p:spPr>
        <p:txBody>
          <a:bodyPr vert="horz" lIns="0" tIns="0" rIns="0" bIns="0" rtlCol="0" anchor="b" anchorCtr="0">
            <a:noAutofit/>
          </a:bodyPr>
          <a:lstStyle/>
          <a:p>
            <a:r>
              <a:rPr lang="en-US"/>
              <a:t>Click to add title</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48988" y="6477000"/>
            <a:ext cx="785297" cy="136200"/>
          </a:xfrm>
          <a:prstGeom prst="rect">
            <a:avLst/>
          </a:prstGeom>
        </p:spPr>
        <p:txBody>
          <a:bodyPr vert="horz" lIns="0" tIns="0" rIns="0" bIns="0" rtlCol="0" anchor="t" anchorCtr="0"/>
          <a:lstStyle>
            <a:lvl1pPr algn="r">
              <a:defRPr sz="800">
                <a:solidFill>
                  <a:schemeClr val="tx2"/>
                </a:solidFill>
              </a:defRPr>
            </a:lvl1pPr>
          </a:lstStyle>
          <a:p>
            <a:fld id="{23AA811B-2EBD-4900-905E-5BE206449611}" type="slidenum">
              <a:rPr lang="en-US" smtClean="0"/>
              <a:pPr/>
              <a:t>‹#›</a:t>
            </a:fld>
            <a:endParaRPr lang="en-US"/>
          </a:p>
        </p:txBody>
      </p:sp>
      <p:sp>
        <p:nvSpPr>
          <p:cNvPr id="4" name="Rectangle 3">
            <a:extLst>
              <a:ext uri="{FF2B5EF4-FFF2-40B4-BE49-F238E27FC236}">
                <a16:creationId xmlns:a16="http://schemas.microsoft.com/office/drawing/2014/main" id="{A844673E-5E26-D2EF-ABF8-8107446924CE}"/>
              </a:ext>
            </a:extLst>
          </p:cNvPr>
          <p:cNvSpPr/>
          <p:nvPr userDrawn="1"/>
        </p:nvSpPr>
        <p:spPr>
          <a:xfrm flipH="1" flipV="1">
            <a:off x="457200" y="0"/>
            <a:ext cx="633600" cy="158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hidden="1">
            <a:extLst>
              <a:ext uri="{FF2B5EF4-FFF2-40B4-BE49-F238E27FC236}">
                <a16:creationId xmlns:a16="http://schemas.microsoft.com/office/drawing/2014/main" id="{FE25BE25-9448-915A-2AF2-7B8C1BAB34CA}"/>
              </a:ext>
            </a:extLst>
          </p:cNvPr>
          <p:cNvSpPr>
            <a:spLocks noGrp="1" noRot="1" noMove="1" noResize="1" noEditPoints="1" noAdjustHandles="1" noChangeArrowheads="1" noChangeShapeType="1"/>
          </p:cNvSpPr>
          <p:nvPr>
            <p:ph type="dt" sz="half" idx="2"/>
          </p:nvPr>
        </p:nvSpPr>
        <p:spPr>
          <a:xfrm>
            <a:off x="8193600" y="6184800"/>
            <a:ext cx="3374513" cy="290613"/>
          </a:xfrm>
          <a:prstGeom prst="rect">
            <a:avLst/>
          </a:prstGeom>
        </p:spPr>
        <p:txBody>
          <a:bodyPr vert="horz" lIns="0" tIns="0" rIns="0" bIns="0" rtlCol="0" anchor="ctr"/>
          <a:lstStyle>
            <a:lvl1pPr algn="r">
              <a:defRPr sz="1400">
                <a:solidFill>
                  <a:schemeClr val="bg1"/>
                </a:solidFill>
              </a:defRPr>
            </a:lvl1pPr>
          </a:lstStyle>
          <a:p>
            <a:fld id="{24B0C56A-88EB-43F6-BD9E-8811CBAEA1E5}" type="datetime4">
              <a:rPr lang="en-US" smtClean="0"/>
              <a:t>May 6, 2024</a:t>
            </a:fld>
            <a:endParaRPr lang="en-US"/>
          </a:p>
        </p:txBody>
      </p:sp>
      <p:sp>
        <p:nvSpPr>
          <p:cNvPr id="2" name="Text Placeholder 1">
            <a:extLst>
              <a:ext uri="{FF2B5EF4-FFF2-40B4-BE49-F238E27FC236}">
                <a16:creationId xmlns:a16="http://schemas.microsoft.com/office/drawing/2014/main" id="{1BB27561-03A3-0FCC-1E73-5447126CC7D8}"/>
              </a:ext>
            </a:extLst>
          </p:cNvPr>
          <p:cNvSpPr>
            <a:spLocks noGrp="1"/>
          </p:cNvSpPr>
          <p:nvPr>
            <p:ph type="body" idx="1"/>
          </p:nvPr>
        </p:nvSpPr>
        <p:spPr>
          <a:xfrm>
            <a:off x="4776788" y="2819400"/>
            <a:ext cx="6957496" cy="3068963"/>
          </a:xfrm>
          <a:prstGeom prst="rect">
            <a:avLst/>
          </a:prstGeom>
        </p:spPr>
        <p:txBody>
          <a:bodyPr vert="horz" lIns="0" tIns="0" rIns="0" bIns="0" rtlCol="0">
            <a:noAutofit/>
          </a:bodyPr>
          <a:lstStyle/>
          <a:p>
            <a:pPr lvl="0"/>
            <a:r>
              <a:rPr lang="en-US"/>
              <a:t>Header 2 </a:t>
            </a:r>
          </a:p>
          <a:p>
            <a:pPr lvl="1"/>
            <a:r>
              <a:rPr lang="en-US"/>
              <a:t>Header 3</a:t>
            </a:r>
          </a:p>
          <a:p>
            <a:pPr lvl="2"/>
            <a:r>
              <a:rPr lang="en-US"/>
              <a:t>Paragraph 1</a:t>
            </a:r>
          </a:p>
          <a:p>
            <a:pPr lvl="3"/>
            <a:r>
              <a:rPr lang="en-US"/>
              <a:t>Bullet 1</a:t>
            </a:r>
          </a:p>
          <a:p>
            <a:pPr lvl="4"/>
            <a:r>
              <a:rPr lang="en-US"/>
              <a:t>Bullet 2</a:t>
            </a:r>
          </a:p>
          <a:p>
            <a:pPr lvl="5"/>
            <a:r>
              <a:rPr lang="en-US"/>
              <a:t>Bullet 3</a:t>
            </a:r>
          </a:p>
          <a:p>
            <a:pPr lvl="6"/>
            <a:r>
              <a:rPr lang="en-US"/>
              <a:t>Header 2</a:t>
            </a:r>
          </a:p>
          <a:p>
            <a:pPr lvl="7"/>
            <a:r>
              <a:rPr lang="en-US"/>
              <a:t>Header 3</a:t>
            </a:r>
          </a:p>
          <a:p>
            <a:pPr lvl="8"/>
            <a:r>
              <a:rPr lang="en-US"/>
              <a:t>Paragraph 1</a:t>
            </a:r>
          </a:p>
        </p:txBody>
      </p:sp>
      <p:sp>
        <p:nvSpPr>
          <p:cNvPr id="5" name="Footer Placeholder 4">
            <a:extLst>
              <a:ext uri="{FF2B5EF4-FFF2-40B4-BE49-F238E27FC236}">
                <a16:creationId xmlns:a16="http://schemas.microsoft.com/office/drawing/2014/main" id="{A36E1829-4F53-8F3B-AC65-D0B6A85E7F56}"/>
              </a:ext>
            </a:extLst>
          </p:cNvPr>
          <p:cNvSpPr>
            <a:spLocks noGrp="1"/>
          </p:cNvSpPr>
          <p:nvPr>
            <p:ph type="ftr" sz="quarter" idx="3"/>
          </p:nvPr>
        </p:nvSpPr>
        <p:spPr>
          <a:xfrm>
            <a:off x="457200" y="6024563"/>
            <a:ext cx="9424988" cy="588637"/>
          </a:xfrm>
          <a:prstGeom prst="rect">
            <a:avLst/>
          </a:prstGeom>
        </p:spPr>
        <p:txBody>
          <a:bodyPr vert="horz" lIns="0" tIns="0" rIns="0" bIns="0" rtlCol="0" anchor="b"/>
          <a:lstStyle>
            <a:lvl1pPr marL="228600" indent="-228600" algn="l">
              <a:buFont typeface="+mj-lt"/>
              <a:buAutoNum type="arabicPeriod"/>
              <a:defRPr sz="800">
                <a:solidFill>
                  <a:srgbClr val="797C82"/>
                </a:solidFill>
              </a:defRPr>
            </a:lvl1pPr>
          </a:lstStyle>
          <a:p>
            <a:endParaRPr lang="en-US"/>
          </a:p>
        </p:txBody>
      </p:sp>
    </p:spTree>
    <p:extLst>
      <p:ext uri="{BB962C8B-B14F-4D97-AF65-F5344CB8AC3E}">
        <p14:creationId xmlns:p14="http://schemas.microsoft.com/office/powerpoint/2010/main" val="573555375"/>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2" r:id="rId50"/>
    <p:sldLayoutId id="2147484363" r:id="rId51"/>
    <p:sldLayoutId id="2147484364" r:id="rId52"/>
    <p:sldLayoutId id="2147484365" r:id="rId53"/>
    <p:sldLayoutId id="2147484366" r:id="rId54"/>
    <p:sldLayoutId id="2147484367" r:id="rId55"/>
    <p:sldLayoutId id="2147484368" r:id="rId56"/>
    <p:sldLayoutId id="2147484369" r:id="rId57"/>
    <p:sldLayoutId id="2147484370" r:id="rId58"/>
    <p:sldLayoutId id="2147484371" r:id="rId59"/>
    <p:sldLayoutId id="2147484372" r:id="rId60"/>
    <p:sldLayoutId id="2147484373" r:id="rId61"/>
    <p:sldLayoutId id="2147484374" r:id="rId62"/>
    <p:sldLayoutId id="2147484375" r:id="rId63"/>
    <p:sldLayoutId id="2147484376" r:id="rId64"/>
    <p:sldLayoutId id="2147484377" r:id="rId65"/>
    <p:sldLayoutId id="2147484378" r:id="rId66"/>
    <p:sldLayoutId id="2147484379" r:id="rId67"/>
    <p:sldLayoutId id="2147484380" r:id="rId68"/>
    <p:sldLayoutId id="2147484381" r:id="rId69"/>
    <p:sldLayoutId id="2147484382" r:id="rId70"/>
    <p:sldLayoutId id="2147484383" r:id="rId71"/>
    <p:sldLayoutId id="2147484384" r:id="rId72"/>
  </p:sldLayoutIdLst>
  <p:hf hdr="0"/>
  <p:txStyles>
    <p:titleStyle>
      <a:lvl1pPr algn="l" defTabSz="914400" rtl="0" eaLnBrk="1" latinLnBrk="0" hangingPunct="1">
        <a:lnSpc>
          <a:spcPct val="83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Clr>
          <a:schemeClr val="tx2"/>
        </a:buClr>
        <a:buFont typeface="Roboto" panose="02000000000000000000" pitchFamily="2" charset="0"/>
        <a:buChar char="​"/>
        <a:defRPr sz="2000" kern="1200">
          <a:solidFill>
            <a:schemeClr val="tx2"/>
          </a:solidFill>
          <a:latin typeface="+mn-lt"/>
          <a:ea typeface="+mn-ea"/>
          <a:cs typeface="+mn-cs"/>
        </a:defRPr>
      </a:lvl1pPr>
      <a:lvl2pPr marL="0" indent="0" algn="l" defTabSz="914400" rtl="0" eaLnBrk="1" latinLnBrk="0" hangingPunct="1">
        <a:lnSpc>
          <a:spcPct val="100000"/>
        </a:lnSpc>
        <a:spcBef>
          <a:spcPts val="600"/>
        </a:spcBef>
        <a:spcAft>
          <a:spcPts val="600"/>
        </a:spcAft>
        <a:buClr>
          <a:schemeClr val="tx2"/>
        </a:buClr>
        <a:buFont typeface="Roboto" panose="02000000000000000000" pitchFamily="2" charset="0"/>
        <a:buChar char="​"/>
        <a:defRPr sz="1600" b="1" kern="1200">
          <a:solidFill>
            <a:schemeClr val="tx2"/>
          </a:solidFill>
          <a:latin typeface="+mn-lt"/>
          <a:ea typeface="+mn-ea"/>
          <a:cs typeface="+mn-cs"/>
        </a:defRPr>
      </a:lvl2pPr>
      <a:lvl3pPr marL="0" indent="0" algn="l" defTabSz="914400" rtl="0" eaLnBrk="1" latinLnBrk="0" hangingPunct="1">
        <a:lnSpc>
          <a:spcPct val="100000"/>
        </a:lnSpc>
        <a:spcBef>
          <a:spcPts val="300"/>
        </a:spcBef>
        <a:spcAft>
          <a:spcPts val="600"/>
        </a:spcAft>
        <a:buClr>
          <a:schemeClr val="tx2"/>
        </a:buClr>
        <a:buFont typeface="Roboto" panose="02000000000000000000" pitchFamily="2" charset="0"/>
        <a:buChar char="​"/>
        <a:defRPr sz="1200" kern="1200">
          <a:solidFill>
            <a:schemeClr val="tx2"/>
          </a:solidFill>
          <a:latin typeface="+mn-lt"/>
          <a:ea typeface="+mn-ea"/>
          <a:cs typeface="+mn-cs"/>
        </a:defRPr>
      </a:lvl3pPr>
      <a:lvl4pPr marL="230400" indent="-230400" algn="l" defTabSz="914400" rtl="0" eaLnBrk="1" latinLnBrk="0" hangingPunct="1">
        <a:lnSpc>
          <a:spcPct val="100000"/>
        </a:lnSpc>
        <a:spcBef>
          <a:spcPts val="300"/>
        </a:spcBef>
        <a:spcAft>
          <a:spcPts val="600"/>
        </a:spcAft>
        <a:buFont typeface="Arial Nova" panose="020B0504020202020204" pitchFamily="34" charset="0"/>
        <a:buChar char="–"/>
        <a:defRPr sz="1200" b="0" kern="1200">
          <a:solidFill>
            <a:schemeClr val="tx2"/>
          </a:solidFill>
          <a:latin typeface="Arial Nova Light" panose="020B0304020202020204" pitchFamily="34" charset="0"/>
          <a:ea typeface="+mn-ea"/>
          <a:cs typeface="+mn-cs"/>
        </a:defRPr>
      </a:lvl4pPr>
      <a:lvl5pPr marL="460800" indent="-230400" algn="l" defTabSz="914400" rtl="0" eaLnBrk="1" latinLnBrk="0" hangingPunct="1">
        <a:lnSpc>
          <a:spcPct val="100000"/>
        </a:lnSpc>
        <a:spcBef>
          <a:spcPts val="300"/>
        </a:spcBef>
        <a:spcAft>
          <a:spcPts val="600"/>
        </a:spcAft>
        <a:buFont typeface="Arial Nova" panose="020B0504020202020204" pitchFamily="34" charset="0"/>
        <a:buChar char="–"/>
        <a:tabLst/>
        <a:defRPr sz="1200" b="0" kern="1200">
          <a:solidFill>
            <a:schemeClr val="tx2"/>
          </a:solidFill>
          <a:latin typeface="Arial Nova Light" panose="020B0304020202020204" pitchFamily="34" charset="0"/>
          <a:ea typeface="+mn-ea"/>
          <a:cs typeface="+mn-cs"/>
        </a:defRPr>
      </a:lvl5pPr>
      <a:lvl6pPr marL="687600" indent="-230400" algn="l" defTabSz="914400" rtl="0" eaLnBrk="1" latinLnBrk="0" hangingPunct="1">
        <a:lnSpc>
          <a:spcPct val="100000"/>
        </a:lnSpc>
        <a:spcBef>
          <a:spcPts val="300"/>
        </a:spcBef>
        <a:spcAft>
          <a:spcPts val="600"/>
        </a:spcAft>
        <a:buClr>
          <a:schemeClr val="tx2"/>
        </a:buClr>
        <a:buFont typeface="Arial Nova Light" panose="020B0304020202020204" pitchFamily="34" charset="0"/>
        <a:buChar char="–"/>
        <a:defRPr sz="1050" b="0" kern="1200">
          <a:solidFill>
            <a:schemeClr val="tx2"/>
          </a:solidFill>
          <a:latin typeface="Arial Nova Light" panose="020B0304020202020204" pitchFamily="34" charset="0"/>
          <a:ea typeface="+mn-ea"/>
          <a:cs typeface="+mn-cs"/>
        </a:defRPr>
      </a:lvl6pPr>
      <a:lvl7pPr marL="0" indent="0" algn="l" defTabSz="914400" rtl="0" eaLnBrk="1" latinLnBrk="0" hangingPunct="1">
        <a:lnSpc>
          <a:spcPct val="100000"/>
        </a:lnSpc>
        <a:spcBef>
          <a:spcPts val="0"/>
        </a:spcBef>
        <a:spcAft>
          <a:spcPts val="0"/>
        </a:spcAft>
        <a:buClr>
          <a:schemeClr val="tx2"/>
        </a:buClr>
        <a:buFont typeface="Arial Nova" panose="020B0504020202020204" pitchFamily="34" charset="0"/>
        <a:buChar char="​"/>
        <a:defRPr sz="2000" b="0"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Nova" panose="020B0504020202020204" pitchFamily="34" charset="0"/>
        <a:buChar char="​"/>
        <a:defRPr sz="1600" b="1" kern="1200">
          <a:solidFill>
            <a:schemeClr val="tx2"/>
          </a:solidFill>
          <a:latin typeface="+mn-lt"/>
          <a:ea typeface="+mn-ea"/>
          <a:cs typeface="+mn-cs"/>
        </a:defRPr>
      </a:lvl8pPr>
      <a:lvl9pPr marL="0" indent="0" algn="l" defTabSz="914400" rtl="0" eaLnBrk="1" latinLnBrk="0" hangingPunct="1">
        <a:lnSpc>
          <a:spcPct val="100000"/>
        </a:lnSpc>
        <a:spcBef>
          <a:spcPts val="300"/>
        </a:spcBef>
        <a:spcAft>
          <a:spcPts val="600"/>
        </a:spcAft>
        <a:buFont typeface="Arial Nova" panose="020B0504020202020204" pitchFamily="34" charset="0"/>
        <a:buChar char="​"/>
        <a:defRPr sz="1200" b="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A4A3A4"/>
          </p15:clr>
        </p15:guide>
        <p15:guide id="2" pos="393">
          <p15:clr>
            <a:srgbClr val="A4A3A4"/>
          </p15:clr>
        </p15:guide>
        <p15:guide id="5" pos="676">
          <p15:clr>
            <a:srgbClr val="A4A3A4"/>
          </p15:clr>
        </p15:guide>
        <p15:guide id="6" pos="782">
          <p15:clr>
            <a:srgbClr val="A4A3A4"/>
          </p15:clr>
        </p15:guide>
        <p15:guide id="7" pos="1065">
          <p15:clr>
            <a:srgbClr val="A4A3A4"/>
          </p15:clr>
        </p15:guide>
        <p15:guide id="8" pos="1176">
          <p15:clr>
            <a:srgbClr val="A4A3A4"/>
          </p15:clr>
        </p15:guide>
        <p15:guide id="9" pos="1459">
          <p15:clr>
            <a:srgbClr val="A4A3A4"/>
          </p15:clr>
        </p15:guide>
        <p15:guide id="10" pos="1559">
          <p15:clr>
            <a:srgbClr val="A4A3A4"/>
          </p15:clr>
        </p15:guide>
        <p15:guide id="11" pos="1843">
          <p15:clr>
            <a:srgbClr val="A4A3A4"/>
          </p15:clr>
        </p15:guide>
        <p15:guide id="12" pos="1948">
          <p15:clr>
            <a:srgbClr val="A4A3A4"/>
          </p15:clr>
        </p15:guide>
        <p15:guide id="13" pos="2232">
          <p15:clr>
            <a:srgbClr val="A4A3A4"/>
          </p15:clr>
        </p15:guide>
        <p15:guide id="14" pos="2337">
          <p15:clr>
            <a:srgbClr val="A4A3A4"/>
          </p15:clr>
        </p15:guide>
        <p15:guide id="15" pos="2620">
          <p15:clr>
            <a:srgbClr val="A4A3A4"/>
          </p15:clr>
        </p15:guide>
        <p15:guide id="16" pos="2726">
          <p15:clr>
            <a:srgbClr val="A4A3A4"/>
          </p15:clr>
        </p15:guide>
        <p15:guide id="17" pos="3009">
          <p15:clr>
            <a:srgbClr val="A4A3A4"/>
          </p15:clr>
        </p15:guide>
        <p15:guide id="18" pos="3115">
          <p15:clr>
            <a:srgbClr val="A4A3A4"/>
          </p15:clr>
        </p15:guide>
        <p15:guide id="19" pos="3398">
          <p15:clr>
            <a:srgbClr val="A4A3A4"/>
          </p15:clr>
        </p15:guide>
        <p15:guide id="20" pos="3503">
          <p15:clr>
            <a:srgbClr val="A4A3A4"/>
          </p15:clr>
        </p15:guide>
        <p15:guide id="21" pos="3787">
          <p15:clr>
            <a:srgbClr val="A4A3A4"/>
          </p15:clr>
        </p15:guide>
        <p15:guide id="22" pos="3908">
          <p15:clr>
            <a:srgbClr val="A4A3A4"/>
          </p15:clr>
        </p15:guide>
        <p15:guide id="23" pos="4176">
          <p15:clr>
            <a:srgbClr val="A4A3A4"/>
          </p15:clr>
        </p15:guide>
        <p15:guide id="24" pos="4281">
          <p15:clr>
            <a:srgbClr val="A4A3A4"/>
          </p15:clr>
        </p15:guide>
        <p15:guide id="25" pos="4564">
          <p15:clr>
            <a:srgbClr val="A4A3A4"/>
          </p15:clr>
        </p15:guide>
        <p15:guide id="26" pos="4670">
          <p15:clr>
            <a:srgbClr val="A4A3A4"/>
          </p15:clr>
        </p15:guide>
        <p15:guide id="27" pos="4953">
          <p15:clr>
            <a:srgbClr val="A4A3A4"/>
          </p15:clr>
        </p15:guide>
        <p15:guide id="28" pos="5059">
          <p15:clr>
            <a:srgbClr val="A4A3A4"/>
          </p15:clr>
        </p15:guide>
        <p15:guide id="29" pos="5342">
          <p15:clr>
            <a:srgbClr val="A4A3A4"/>
          </p15:clr>
        </p15:guide>
        <p15:guide id="30" pos="5447">
          <p15:clr>
            <a:srgbClr val="A4A3A4"/>
          </p15:clr>
        </p15:guide>
        <p15:guide id="31" pos="5731">
          <p15:clr>
            <a:srgbClr val="A4A3A4"/>
          </p15:clr>
        </p15:guide>
        <p15:guide id="32" pos="5836">
          <p15:clr>
            <a:srgbClr val="A4A3A4"/>
          </p15:clr>
        </p15:guide>
        <p15:guide id="33" pos="6120">
          <p15:clr>
            <a:srgbClr val="A4A3A4"/>
          </p15:clr>
        </p15:guide>
        <p15:guide id="34" pos="6225">
          <p15:clr>
            <a:srgbClr val="A4A3A4"/>
          </p15:clr>
        </p15:guide>
        <p15:guide id="35" pos="6509">
          <p15:clr>
            <a:srgbClr val="A4A3A4"/>
          </p15:clr>
        </p15:guide>
        <p15:guide id="36" pos="6614">
          <p15:clr>
            <a:srgbClr val="A4A3A4"/>
          </p15:clr>
        </p15:guide>
        <p15:guide id="37" pos="6897">
          <p15:clr>
            <a:srgbClr val="A4A3A4"/>
          </p15:clr>
        </p15:guide>
        <p15:guide id="38" pos="7003">
          <p15:clr>
            <a:srgbClr val="A4A3A4"/>
          </p15:clr>
        </p15:guide>
        <p15:guide id="39" pos="7287">
          <p15:clr>
            <a:srgbClr val="A4A3A4"/>
          </p15:clr>
        </p15:guide>
        <p15:guide id="40" pos="7392">
          <p15:clr>
            <a:srgbClr val="A4A3A4"/>
          </p15:clr>
        </p15:guide>
        <p15:guide id="41" orient="horz" pos="278">
          <p15:clr>
            <a:srgbClr val="A4A3A4"/>
          </p15:clr>
        </p15:guide>
        <p15:guide id="43" orient="horz" pos="1108">
          <p15:clr>
            <a:srgbClr val="A4A3A4"/>
          </p15:clr>
        </p15:guide>
        <p15:guide id="44" orient="horz" pos="1391">
          <p15:clr>
            <a:srgbClr val="A4A3A4"/>
          </p15:clr>
        </p15:guide>
        <p15:guide id="45" orient="horz" pos="1491">
          <p15:clr>
            <a:srgbClr val="A4A3A4"/>
          </p15:clr>
        </p15:guide>
        <p15:guide id="46" orient="horz" pos="1776">
          <p15:clr>
            <a:srgbClr val="A4A3A4"/>
          </p15:clr>
        </p15:guide>
        <p15:guide id="47" orient="horz" pos="1876">
          <p15:clr>
            <a:srgbClr val="A4A3A4"/>
          </p15:clr>
        </p15:guide>
        <p15:guide id="48" orient="horz" pos="2159">
          <p15:clr>
            <a:srgbClr val="A4A3A4"/>
          </p15:clr>
        </p15:guide>
        <p15:guide id="49" orient="horz" pos="2273">
          <p15:clr>
            <a:srgbClr val="A4A3A4"/>
          </p15:clr>
        </p15:guide>
        <p15:guide id="50" orient="horz" pos="2543">
          <p15:clr>
            <a:srgbClr val="A4A3A4"/>
          </p15:clr>
        </p15:guide>
        <p15:guide id="51" orient="horz" pos="2643">
          <p15:clr>
            <a:srgbClr val="A4A3A4"/>
          </p15:clr>
        </p15:guide>
        <p15:guide id="52" orient="horz" pos="2928">
          <p15:clr>
            <a:srgbClr val="A4A3A4"/>
          </p15:clr>
        </p15:guide>
        <p15:guide id="53" orient="horz" pos="3028">
          <p15:clr>
            <a:srgbClr val="A4A3A4"/>
          </p15:clr>
        </p15:guide>
        <p15:guide id="54" orient="horz" pos="3311">
          <p15:clr>
            <a:srgbClr val="A4A3A4"/>
          </p15:clr>
        </p15:guide>
        <p15:guide id="55" orient="horz" pos="3412">
          <p15:clr>
            <a:srgbClr val="A4A3A4"/>
          </p15:clr>
        </p15:guide>
        <p15:guide id="56" orient="horz" pos="3695">
          <p15:clr>
            <a:srgbClr val="A4A3A4"/>
          </p15:clr>
        </p15:guide>
        <p15:guide id="57" orient="horz" pos="3795">
          <p15:clr>
            <a:srgbClr val="A4A3A4"/>
          </p15:clr>
        </p15:guide>
        <p15:guide id="58" orient="horz" pos="4080">
          <p15:clr>
            <a:srgbClr val="A4A3A4"/>
          </p15:clr>
        </p15:guide>
        <p15:guide id="59" orient="horz" pos="1008">
          <p15:clr>
            <a:srgbClr val="A4A3A4"/>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gray">
      <p:bgPr>
        <a:gradFill flip="none" rotWithShape="1">
          <a:gsLst>
            <a:gs pos="0">
              <a:srgbClr val="9CA3AB"/>
            </a:gs>
            <a:gs pos="75000">
              <a:srgbClr val="9CA3AB">
                <a:alpha val="0"/>
              </a:srgbClr>
            </a:gs>
          </a:gsLst>
          <a:lin ang="13200000" scaled="0"/>
          <a:tileRect/>
        </a:gradFill>
        <a:effectLst/>
      </p:bgPr>
    </p:bg>
    <p:spTree>
      <p:nvGrpSpPr>
        <p:cNvPr id="1" name=""/>
        <p:cNvGrpSpPr/>
        <p:nvPr/>
      </p:nvGrpSpPr>
      <p:grpSpPr>
        <a:xfrm>
          <a:off x="0" y="0"/>
          <a:ext cx="0" cy="0"/>
          <a:chOff x="0" y="0"/>
          <a:chExt cx="0" cy="0"/>
        </a:xfrm>
      </p:grpSpPr>
      <p:sp>
        <p:nvSpPr>
          <p:cNvPr id="44" name="Title Placeholder 1">
            <a:extLst>
              <a:ext uri="{FF2B5EF4-FFF2-40B4-BE49-F238E27FC236}">
                <a16:creationId xmlns:a16="http://schemas.microsoft.com/office/drawing/2014/main" id="{3B723D73-C43F-4BE7-A203-11E251A9D7A4}"/>
              </a:ext>
            </a:extLst>
          </p:cNvPr>
          <p:cNvSpPr>
            <a:spLocks noGrp="1"/>
          </p:cNvSpPr>
          <p:nvPr>
            <p:ph type="title"/>
          </p:nvPr>
        </p:nvSpPr>
        <p:spPr bwMode="gray">
          <a:xfrm>
            <a:off x="838200" y="1333500"/>
            <a:ext cx="10515600" cy="685800"/>
          </a:xfrm>
          <a:prstGeom prst="rect">
            <a:avLst/>
          </a:prstGeom>
        </p:spPr>
        <p:txBody>
          <a:bodyPr vert="horz" lIns="0" tIns="0" rIns="0" bIns="0" rtlCol="0" anchor="t">
            <a:noAutofit/>
          </a:bodyPr>
          <a:lstStyle/>
          <a:p>
            <a:r>
              <a:rPr lang="en-US"/>
              <a:t>Click to edit Master title style</a:t>
            </a:r>
          </a:p>
        </p:txBody>
      </p:sp>
      <p:sp>
        <p:nvSpPr>
          <p:cNvPr id="76" name="TextBox 75">
            <a:extLst>
              <a:ext uri="{FF2B5EF4-FFF2-40B4-BE49-F238E27FC236}">
                <a16:creationId xmlns:a16="http://schemas.microsoft.com/office/drawing/2014/main" id="{8AA57D99-80A6-42B3-B62D-3B737C425470}"/>
              </a:ext>
            </a:extLst>
          </p:cNvPr>
          <p:cNvSpPr txBox="1"/>
          <p:nvPr userDrawn="1"/>
        </p:nvSpPr>
        <p:spPr>
          <a:xfrm>
            <a:off x="11772901" y="6438901"/>
            <a:ext cx="419100" cy="419099"/>
          </a:xfrm>
          <a:prstGeom prst="rect">
            <a:avLst/>
          </a:prstGeom>
          <a:noFill/>
        </p:spPr>
        <p:txBody>
          <a:bodyPr wrap="square" lIns="0" tIns="0" rIns="0" bIns="0" rtlCol="0" anchor="ctr" anchorCtr="0">
            <a:noAutofit/>
          </a:bodyPr>
          <a:lstStyle/>
          <a:p>
            <a:pPr algn="ctr"/>
            <a:fld id="{DA021248-E900-4B29-935A-C2BD303ED095}" type="slidenum">
              <a:rPr lang="en-US" sz="800" b="0" i="0" smtClean="0">
                <a:solidFill>
                  <a:schemeClr val="bg1"/>
                </a:solidFill>
                <a:latin typeface="Metropolis" pitchFamily="2" charset="77"/>
              </a:rPr>
              <a:pPr algn="ctr"/>
              <a:t>‹#›</a:t>
            </a:fld>
            <a:endParaRPr lang="en-US" sz="800" b="0" i="0">
              <a:solidFill>
                <a:schemeClr val="bg1"/>
              </a:solidFill>
              <a:latin typeface="Metropolis" pitchFamily="2" charset="77"/>
            </a:endParaRPr>
          </a:p>
        </p:txBody>
      </p:sp>
      <p:sp>
        <p:nvSpPr>
          <p:cNvPr id="11" name="Text Placeholder 10"/>
          <p:cNvSpPr>
            <a:spLocks noGrp="1"/>
          </p:cNvSpPr>
          <p:nvPr>
            <p:ph type="body" idx="1"/>
          </p:nvPr>
        </p:nvSpPr>
        <p:spPr>
          <a:xfrm>
            <a:off x="838200" y="2141220"/>
            <a:ext cx="10515600" cy="3916680"/>
          </a:xfrm>
          <a:prstGeom prst="rect">
            <a:avLst/>
          </a:prstGeom>
        </p:spPr>
        <p:txBody>
          <a:bodyPr vert="horz" lIns="0" tIns="0" rIns="0" bIns="0" rtlCol="0">
            <a:noAutofit/>
          </a:bodyPr>
          <a:lstStyle/>
          <a:p>
            <a:pPr lvl="0"/>
            <a:r>
              <a:rPr lang="en-US"/>
              <a:t>Subtitle / summary: Medium 18pt, custom blue</a:t>
            </a:r>
          </a:p>
          <a:p>
            <a:pPr lvl="1"/>
            <a:r>
              <a:rPr lang="en-US"/>
              <a:t>Body copy header: Demi Bold 14pt, black</a:t>
            </a:r>
          </a:p>
          <a:p>
            <a:pPr lvl="2"/>
            <a:r>
              <a:rPr lang="en-US"/>
              <a:t>Body Copy: Regular 14pt, black</a:t>
            </a:r>
          </a:p>
          <a:p>
            <a:pPr lvl="3"/>
            <a:r>
              <a:rPr lang="en-US"/>
              <a:t>Inline bullet: Regular 14pt, black</a:t>
            </a:r>
          </a:p>
          <a:p>
            <a:pPr lvl="4"/>
            <a:r>
              <a:rPr lang="en-US"/>
              <a:t>Plus sign Bullet Demi bold 14pt, shade green</a:t>
            </a:r>
          </a:p>
          <a:p>
            <a:pPr lvl="5"/>
            <a:r>
              <a:rPr lang="en-US"/>
              <a:t>Numbered List: Regular 14 </a:t>
            </a:r>
            <a:r>
              <a:rPr lang="en-US" err="1"/>
              <a:t>pt</a:t>
            </a:r>
            <a:r>
              <a:rPr lang="en-US"/>
              <a:t>, black</a:t>
            </a:r>
          </a:p>
          <a:p>
            <a:pPr lvl="6"/>
            <a:r>
              <a:rPr lang="en-US"/>
              <a:t>Seven</a:t>
            </a:r>
          </a:p>
          <a:p>
            <a:pPr lvl="7"/>
            <a:r>
              <a:rPr lang="en-US"/>
              <a:t>Eight</a:t>
            </a:r>
          </a:p>
          <a:p>
            <a:pPr lvl="8"/>
            <a:r>
              <a:rPr lang="en-US"/>
              <a:t>Nine</a:t>
            </a:r>
          </a:p>
        </p:txBody>
      </p:sp>
      <p:pic>
        <p:nvPicPr>
          <p:cNvPr id="5" name="Picture 4" hidden="1">
            <a:extLst>
              <a:ext uri="{FF2B5EF4-FFF2-40B4-BE49-F238E27FC236}">
                <a16:creationId xmlns:a16="http://schemas.microsoft.com/office/drawing/2014/main" id="{D4B915C8-DC1E-4B1C-964D-08F838543CBC}"/>
              </a:ext>
            </a:extLst>
          </p:cNvPr>
          <p:cNvPicPr>
            <a:picLocks noChangeAspect="1"/>
          </p:cNvPicPr>
          <p:nvPr userDrawn="1"/>
        </p:nvPicPr>
        <p:blipFill>
          <a:blip r:embed="rId16"/>
          <a:stretch>
            <a:fillRect/>
          </a:stretch>
        </p:blipFill>
        <p:spPr>
          <a:xfrm>
            <a:off x="1885363" y="4286"/>
            <a:ext cx="8421275" cy="6849431"/>
          </a:xfrm>
          <a:prstGeom prst="rect">
            <a:avLst/>
          </a:prstGeom>
        </p:spPr>
      </p:pic>
    </p:spTree>
    <p:extLst>
      <p:ext uri="{BB962C8B-B14F-4D97-AF65-F5344CB8AC3E}">
        <p14:creationId xmlns:p14="http://schemas.microsoft.com/office/powerpoint/2010/main" val="3236998232"/>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 id="214748439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85000"/>
        </a:lnSpc>
        <a:spcBef>
          <a:spcPct val="0"/>
        </a:spcBef>
        <a:buNone/>
        <a:defRPr sz="4000" b="1" i="0" kern="100" spc="0" baseline="0">
          <a:solidFill>
            <a:srgbClr val="202020"/>
          </a:solidFill>
          <a:latin typeface="Metropolis" pitchFamily="2" charset="77"/>
          <a:ea typeface="+mj-ea"/>
          <a:cs typeface="+mj-cs"/>
        </a:defRPr>
      </a:lvl1pPr>
    </p:titleStyle>
    <p:bodyStyle>
      <a:lvl1pPr marL="0" indent="0" algn="l" defTabSz="914377" rtl="0" eaLnBrk="1" latinLnBrk="0" hangingPunct="1">
        <a:lnSpc>
          <a:spcPct val="90000"/>
        </a:lnSpc>
        <a:spcBef>
          <a:spcPts val="0"/>
        </a:spcBef>
        <a:spcAft>
          <a:spcPts val="0"/>
        </a:spcAft>
        <a:buFont typeface=".AppleSystemUIFont" charset="-120"/>
        <a:buChar char="​"/>
        <a:tabLst/>
        <a:defRPr sz="1800" b="0" i="0" kern="100" spc="0" baseline="0">
          <a:solidFill>
            <a:srgbClr val="0094B6"/>
          </a:solidFill>
          <a:latin typeface="Metropolis" pitchFamily="2" charset="77"/>
          <a:ea typeface="Source Sans Pro" panose="020B0503030403020204" pitchFamily="34" charset="0"/>
          <a:cs typeface="+mn-cs"/>
        </a:defRPr>
      </a:lvl1pPr>
      <a:lvl2pPr marL="0" indent="0" algn="l" defTabSz="914377" rtl="0" eaLnBrk="1" latinLnBrk="0" hangingPunct="1">
        <a:lnSpc>
          <a:spcPct val="100000"/>
        </a:lnSpc>
        <a:spcBef>
          <a:spcPts val="0"/>
        </a:spcBef>
        <a:spcAft>
          <a:spcPts val="0"/>
        </a:spcAft>
        <a:buFont typeface="CiscoSansTT ExtraLight" panose="020B0303020201020303" pitchFamily="34" charset="0"/>
        <a:buChar char="​"/>
        <a:tabLst/>
        <a:defRPr sz="1400" b="0" i="0" kern="1200" cap="none" spc="0" baseline="0">
          <a:solidFill>
            <a:schemeClr val="tx1"/>
          </a:solidFill>
          <a:latin typeface="Metropolis" pitchFamily="2" charset="77"/>
          <a:ea typeface="Source Sans Pro" panose="020B0503030403020204" pitchFamily="34" charset="0"/>
          <a:cs typeface="+mn-cs"/>
        </a:defRPr>
      </a:lvl2pPr>
      <a:lvl3pPr marL="0" indent="0" algn="l" defTabSz="914377" rtl="0" eaLnBrk="1" latinLnBrk="0" hangingPunct="1">
        <a:lnSpc>
          <a:spcPct val="100000"/>
        </a:lnSpc>
        <a:spcBef>
          <a:spcPts val="0"/>
        </a:spcBef>
        <a:spcAft>
          <a:spcPts val="800"/>
        </a:spcAft>
        <a:buSzPct val="100000"/>
        <a:buFont typeface="Arial" panose="020B0604020202020204" pitchFamily="34" charset="0"/>
        <a:buChar char="​"/>
        <a:tabLst/>
        <a:defRPr sz="1400" b="0" i="0" kern="100" spc="0" baseline="0">
          <a:solidFill>
            <a:schemeClr val="tx1"/>
          </a:solidFill>
          <a:latin typeface="Metropolis" pitchFamily="2" charset="77"/>
          <a:ea typeface="Source Sans Pro" panose="020B0503030403020204" pitchFamily="34" charset="0"/>
          <a:cs typeface="+mn-cs"/>
        </a:defRPr>
      </a:lvl3pPr>
      <a:lvl4pPr marL="171446" indent="-171446" algn="l" defTabSz="914377" rtl="0" eaLnBrk="1" latinLnBrk="0" hangingPunct="1">
        <a:lnSpc>
          <a:spcPct val="100000"/>
        </a:lnSpc>
        <a:spcBef>
          <a:spcPts val="0"/>
        </a:spcBef>
        <a:spcAft>
          <a:spcPts val="300"/>
        </a:spcAft>
        <a:buFont typeface="Arial" panose="020B0604020202020204" pitchFamily="34" charset="0"/>
        <a:buChar char="•"/>
        <a:defRPr sz="1400" b="0" i="0" kern="1200" spc="0">
          <a:solidFill>
            <a:schemeClr val="tx1"/>
          </a:solidFill>
          <a:latin typeface="Metropolis" pitchFamily="2" charset="77"/>
          <a:ea typeface="Source Sans Pro" panose="020B0503030403020204" pitchFamily="34" charset="0"/>
          <a:cs typeface="+mn-cs"/>
        </a:defRPr>
      </a:lvl4pPr>
      <a:lvl5pPr marL="166684" indent="-166684" algn="l" defTabSz="914377" rtl="0" eaLnBrk="1" latinLnBrk="0" hangingPunct="1">
        <a:lnSpc>
          <a:spcPct val="100000"/>
        </a:lnSpc>
        <a:spcBef>
          <a:spcPts val="300"/>
        </a:spcBef>
        <a:spcAft>
          <a:spcPts val="300"/>
        </a:spcAft>
        <a:buClrTx/>
        <a:buFont typeface="Visby CF Demi Bold" panose="00000700000000000000" pitchFamily="50" charset="0"/>
        <a:buChar char="+"/>
        <a:defRPr sz="1400" b="0" i="0" kern="1200" spc="0">
          <a:solidFill>
            <a:schemeClr val="accent3">
              <a:lumMod val="75000"/>
            </a:schemeClr>
          </a:solidFill>
          <a:latin typeface="Metropolis" pitchFamily="2" charset="77"/>
          <a:ea typeface="Source Sans Pro" panose="020B0503030403020204" pitchFamily="34" charset="0"/>
          <a:cs typeface="+mn-cs"/>
        </a:defRPr>
      </a:lvl5pPr>
      <a:lvl6pPr marL="171446" indent="-171446" algn="l" defTabSz="914377" rtl="0" eaLnBrk="1" latinLnBrk="0" hangingPunct="1">
        <a:lnSpc>
          <a:spcPct val="100000"/>
        </a:lnSpc>
        <a:spcBef>
          <a:spcPts val="300"/>
        </a:spcBef>
        <a:spcAft>
          <a:spcPts val="300"/>
        </a:spcAft>
        <a:buClrTx/>
        <a:buFont typeface="+mj-lt"/>
        <a:buAutoNum type="arabicPeriod"/>
        <a:tabLst/>
        <a:defRPr sz="1400" b="0" i="0" kern="100" spc="0" baseline="0">
          <a:solidFill>
            <a:schemeClr val="tx1"/>
          </a:solidFill>
          <a:latin typeface="Metropolis" pitchFamily="2" charset="77"/>
          <a:ea typeface="Source Sans Pro" panose="020B0503030403020204" pitchFamily="34" charset="0"/>
          <a:cs typeface="+mn-cs"/>
        </a:defRPr>
      </a:lvl6pPr>
      <a:lvl7pPr marL="0" indent="0" algn="l" defTabSz="914377" rtl="0" eaLnBrk="1" latinLnBrk="0" hangingPunct="1">
        <a:lnSpc>
          <a:spcPct val="100000"/>
        </a:lnSpc>
        <a:spcBef>
          <a:spcPts val="500"/>
        </a:spcBef>
        <a:spcAft>
          <a:spcPts val="0"/>
        </a:spcAft>
        <a:buClrTx/>
        <a:buSzPct val="100000"/>
        <a:buFont typeface="Arial" panose="020B0604020202020204" pitchFamily="34" charset="0"/>
        <a:buChar char="​"/>
        <a:defRPr sz="1400" b="0" i="0" kern="100" spc="0" baseline="0">
          <a:solidFill>
            <a:schemeClr val="tx1"/>
          </a:solidFill>
          <a:latin typeface="Metropolis" pitchFamily="2" charset="77"/>
          <a:ea typeface="Source Sans Pro" panose="020B0503030403020204" pitchFamily="34" charset="0"/>
          <a:cs typeface="+mn-cs"/>
        </a:defRPr>
      </a:lvl7pPr>
      <a:lvl8pPr marL="0" indent="0" algn="l" defTabSz="914377" rtl="0" eaLnBrk="1" latinLnBrk="0" hangingPunct="1">
        <a:lnSpc>
          <a:spcPct val="100000"/>
        </a:lnSpc>
        <a:spcBef>
          <a:spcPts val="500"/>
        </a:spcBef>
        <a:spcAft>
          <a:spcPts val="0"/>
        </a:spcAft>
        <a:buFontTx/>
        <a:buChar char="​"/>
        <a:tabLst/>
        <a:defRPr sz="1400" b="0" i="0" kern="100" cap="none" spc="0" baseline="0">
          <a:solidFill>
            <a:schemeClr val="tx1"/>
          </a:solidFill>
          <a:latin typeface="Metropolis" pitchFamily="2" charset="77"/>
          <a:ea typeface="Source Sans Pro" panose="020B0503030403020204" pitchFamily="34" charset="0"/>
          <a:cs typeface="+mn-cs"/>
        </a:defRPr>
      </a:lvl8pPr>
      <a:lvl9pPr marL="0" indent="0" algn="l" defTabSz="914377" rtl="0" eaLnBrk="1" latinLnBrk="0" hangingPunct="1">
        <a:lnSpc>
          <a:spcPct val="100000"/>
        </a:lnSpc>
        <a:spcBef>
          <a:spcPts val="500"/>
        </a:spcBef>
        <a:spcAft>
          <a:spcPts val="0"/>
        </a:spcAft>
        <a:buFontTx/>
        <a:buChar char="​"/>
        <a:tabLst/>
        <a:defRPr sz="1400" b="0" i="0" kern="100" spc="0" baseline="0">
          <a:solidFill>
            <a:schemeClr val="tx1"/>
          </a:solidFill>
          <a:latin typeface="Metropolis" pitchFamily="2" charset="77"/>
          <a:ea typeface="Source Sans Pro" panose="020B0503030403020204" pitchFamily="34" charset="0"/>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4" pos="528">
          <p15:clr>
            <a:srgbClr val="F26B43"/>
          </p15:clr>
        </p15:guide>
        <p15:guide id="26" orient="horz">
          <p15:clr>
            <a:srgbClr val="F26B43"/>
          </p15:clr>
        </p15:guide>
        <p15:guide id="29" orient="horz" pos="576">
          <p15:clr>
            <a:srgbClr val="F26B43"/>
          </p15:clr>
        </p15:guide>
        <p15:guide id="32" pos="7152">
          <p15:clr>
            <a:srgbClr val="F26B43"/>
          </p15:clr>
        </p15:guide>
        <p15:guide id="64" pos="7416">
          <p15:clr>
            <a:srgbClr val="F26B43"/>
          </p15:clr>
        </p15:guide>
        <p15:guide id="83" pos="6888">
          <p15:clr>
            <a:srgbClr val="F26B43"/>
          </p15:clr>
        </p15:guide>
        <p15:guide id="91">
          <p15:clr>
            <a:srgbClr val="F26B43"/>
          </p15:clr>
        </p15:guide>
        <p15:guide id="92" pos="792">
          <p15:clr>
            <a:srgbClr val="F26B43"/>
          </p15:clr>
        </p15:guide>
        <p15:guide id="96" pos="264">
          <p15:clr>
            <a:srgbClr val="F26B43"/>
          </p15:clr>
        </p15:guide>
        <p15:guide id="102" orient="horz" pos="288">
          <p15:clr>
            <a:srgbClr val="F26B43"/>
          </p15:clr>
        </p15:guide>
        <p15:guide id="105" orient="horz" pos="2136">
          <p15:clr>
            <a:srgbClr val="F26B43"/>
          </p15:clr>
        </p15:guide>
        <p15:guide id="109" pos="7680">
          <p15:clr>
            <a:srgbClr val="F26B43"/>
          </p15:clr>
        </p15:guide>
        <p15:guide id="112" orient="horz" pos="2520">
          <p15:clr>
            <a:srgbClr val="F26B43"/>
          </p15:clr>
        </p15:guide>
        <p15:guide id="116" orient="horz" pos="4320">
          <p15:clr>
            <a:srgbClr val="F26B43"/>
          </p15:clr>
        </p15:guide>
        <p15:guide id="118" orient="horz" pos="840">
          <p15:clr>
            <a:srgbClr val="F26B43"/>
          </p15:clr>
        </p15:guide>
        <p15:guide id="119" orient="horz" pos="4032">
          <p15:clr>
            <a:srgbClr val="F26B43"/>
          </p15:clr>
        </p15:guide>
        <p15:guide id="120" pos="2732">
          <p15:clr>
            <a:srgbClr val="F26B43"/>
          </p15:clr>
        </p15:guide>
        <p15:guide id="121" pos="4944">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B4F3E-268C-0222-FB3B-7C7F0F6E7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28A8321-7215-3B8F-5DAF-CD62813EA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7CA0F9-D9B7-E605-31CF-17FEE8D83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82D9B-3826-4386-BE3A-9FAA0494451D}" type="datetimeFigureOut">
              <a:rPr lang="en-CA" smtClean="0"/>
              <a:t>2024-05-06</a:t>
            </a:fld>
            <a:endParaRPr lang="en-CA"/>
          </a:p>
        </p:txBody>
      </p:sp>
      <p:sp>
        <p:nvSpPr>
          <p:cNvPr id="5" name="Footer Placeholder 4">
            <a:extLst>
              <a:ext uri="{FF2B5EF4-FFF2-40B4-BE49-F238E27FC236}">
                <a16:creationId xmlns:a16="http://schemas.microsoft.com/office/drawing/2014/main" id="{AFCC0931-C3C8-8125-EE0E-32ECEAE08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DC49528-797D-B6AA-0011-D206945478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30090-1F82-48C5-A946-E3E520B1854B}" type="slidenum">
              <a:rPr lang="en-CA" smtClean="0"/>
              <a:t>‹#›</a:t>
            </a:fld>
            <a:endParaRPr lang="en-CA"/>
          </a:p>
        </p:txBody>
      </p:sp>
    </p:spTree>
    <p:extLst>
      <p:ext uri="{BB962C8B-B14F-4D97-AF65-F5344CB8AC3E}">
        <p14:creationId xmlns:p14="http://schemas.microsoft.com/office/powerpoint/2010/main" val="45991598"/>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834152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Lst>
  <p:txStyles>
    <p:titleStyle>
      <a:lvl1pPr algn="l" defTabSz="914400" rtl="0" eaLnBrk="1" latinLnBrk="0" hangingPunct="1">
        <a:lnSpc>
          <a:spcPct val="90000"/>
        </a:lnSpc>
        <a:spcBef>
          <a:spcPct val="0"/>
        </a:spcBef>
        <a:buNone/>
        <a:defRPr sz="3000" b="1" i="0" kern="1200" spc="0">
          <a:solidFill>
            <a:schemeClr val="tx1"/>
          </a:solidFill>
          <a:latin typeface="Avenir Next LT Pro" panose="020B0504020202020204" pitchFamily="34" charset="0"/>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kern="1200">
          <a:solidFill>
            <a:schemeClr val="tx1"/>
          </a:solidFill>
          <a:latin typeface="Avenir Next LT Pro Light" panose="020B0304020202020204" pitchFamily="34" charset="0"/>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Avenir Next LT Pro Light" panose="020B0304020202020204" pitchFamily="34" charset="0"/>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Avenir Next LT Pro Light" panose="020B0304020202020204" pitchFamily="34" charset="0"/>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
        <p:nvSpPr>
          <p:cNvPr id="5" name="Page Number">
            <a:extLst>
              <a:ext uri="{FF2B5EF4-FFF2-40B4-BE49-F238E27FC236}">
                <a16:creationId xmlns:a16="http://schemas.microsoft.com/office/drawing/2014/main" id="{54DC9961-8001-950B-F929-32D6989E4D25}"/>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118620650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Lst>
  <p:txStyles>
    <p:titleStyle>
      <a:lvl1pPr algn="l" defTabSz="914400" rtl="0" eaLnBrk="1" latinLnBrk="0" hangingPunct="1">
        <a:lnSpc>
          <a:spcPct val="90000"/>
        </a:lnSpc>
        <a:spcBef>
          <a:spcPct val="0"/>
        </a:spcBef>
        <a:buNone/>
        <a:defRPr sz="3000" b="1" i="0" kern="1200" spc="0">
          <a:solidFill>
            <a:schemeClr val="tx1"/>
          </a:solidFill>
          <a:latin typeface="Metropolis Semi Bold" pitchFamily="2" charset="77"/>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kern="1200">
          <a:solidFill>
            <a:schemeClr val="tx1"/>
          </a:solidFill>
          <a:latin typeface="Metropolis" pitchFamily="2" charset="77"/>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Metropolis" pitchFamily="2" charset="77"/>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Metropolis" pitchFamily="2" charset="77"/>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gradFill flip="none" rotWithShape="1">
          <a:gsLst>
            <a:gs pos="0">
              <a:srgbClr val="9CA3AB"/>
            </a:gs>
            <a:gs pos="75000">
              <a:srgbClr val="9CA3AB">
                <a:alpha val="0"/>
              </a:srgbClr>
            </a:gs>
          </a:gsLst>
          <a:lin ang="13200000" scaled="0"/>
          <a:tileRect/>
        </a:gradFill>
        <a:effectLst/>
      </p:bgPr>
    </p:bg>
    <p:spTree>
      <p:nvGrpSpPr>
        <p:cNvPr id="1" name=""/>
        <p:cNvGrpSpPr/>
        <p:nvPr/>
      </p:nvGrpSpPr>
      <p:grpSpPr>
        <a:xfrm>
          <a:off x="0" y="0"/>
          <a:ext cx="0" cy="0"/>
          <a:chOff x="0" y="0"/>
          <a:chExt cx="0" cy="0"/>
        </a:xfrm>
      </p:grpSpPr>
      <p:sp>
        <p:nvSpPr>
          <p:cNvPr id="44" name="Title Placeholder 1">
            <a:extLst>
              <a:ext uri="{FF2B5EF4-FFF2-40B4-BE49-F238E27FC236}">
                <a16:creationId xmlns:a16="http://schemas.microsoft.com/office/drawing/2014/main" id="{3B723D73-C43F-4BE7-A203-11E251A9D7A4}"/>
              </a:ext>
            </a:extLst>
          </p:cNvPr>
          <p:cNvSpPr>
            <a:spLocks noGrp="1"/>
          </p:cNvSpPr>
          <p:nvPr>
            <p:ph type="title"/>
          </p:nvPr>
        </p:nvSpPr>
        <p:spPr bwMode="gray">
          <a:xfrm>
            <a:off x="838200" y="1333500"/>
            <a:ext cx="10515600" cy="685800"/>
          </a:xfrm>
          <a:prstGeom prst="rect">
            <a:avLst/>
          </a:prstGeom>
        </p:spPr>
        <p:txBody>
          <a:bodyPr vert="horz" lIns="0" tIns="0" rIns="0" bIns="0" rtlCol="0" anchor="t">
            <a:noAutofit/>
          </a:bodyPr>
          <a:lstStyle/>
          <a:p>
            <a:r>
              <a:rPr lang="en-US"/>
              <a:t>Click to edit Master title style</a:t>
            </a:r>
          </a:p>
        </p:txBody>
      </p:sp>
      <p:sp>
        <p:nvSpPr>
          <p:cNvPr id="11" name="Text Placeholder 10"/>
          <p:cNvSpPr>
            <a:spLocks noGrp="1"/>
          </p:cNvSpPr>
          <p:nvPr>
            <p:ph type="body" idx="1"/>
          </p:nvPr>
        </p:nvSpPr>
        <p:spPr>
          <a:xfrm>
            <a:off x="838200" y="2141220"/>
            <a:ext cx="10515600" cy="3916680"/>
          </a:xfrm>
          <a:prstGeom prst="rect">
            <a:avLst/>
          </a:prstGeom>
        </p:spPr>
        <p:txBody>
          <a:bodyPr vert="horz" lIns="0" tIns="0" rIns="0" bIns="0" rtlCol="0">
            <a:noAutofit/>
          </a:bodyPr>
          <a:lstStyle/>
          <a:p>
            <a:pPr lvl="0"/>
            <a:r>
              <a:rPr lang="en-US"/>
              <a:t>Subtitle / summary: Medium 18pt, custom blue</a:t>
            </a:r>
          </a:p>
          <a:p>
            <a:pPr lvl="1"/>
            <a:r>
              <a:rPr lang="en-US"/>
              <a:t>Body copy header: Demi Bold 14pt, black</a:t>
            </a:r>
          </a:p>
          <a:p>
            <a:pPr lvl="2"/>
            <a:r>
              <a:rPr lang="en-US"/>
              <a:t>Body Copy: Regular 14pt, black</a:t>
            </a:r>
          </a:p>
          <a:p>
            <a:pPr lvl="3"/>
            <a:r>
              <a:rPr lang="en-US"/>
              <a:t>Inline bullet: Regular 14pt, black</a:t>
            </a:r>
          </a:p>
          <a:p>
            <a:pPr lvl="4"/>
            <a:r>
              <a:rPr lang="en-US"/>
              <a:t>Plus sign Bullet Demi bold 14pt, shade green</a:t>
            </a:r>
          </a:p>
          <a:p>
            <a:pPr lvl="5"/>
            <a:r>
              <a:rPr lang="en-US"/>
              <a:t>Numbered List: Regular 14 pt, black</a:t>
            </a:r>
          </a:p>
          <a:p>
            <a:pPr lvl="6"/>
            <a:r>
              <a:rPr lang="en-US"/>
              <a:t>Seven</a:t>
            </a:r>
          </a:p>
          <a:p>
            <a:pPr lvl="7"/>
            <a:r>
              <a:rPr lang="en-US"/>
              <a:t>Eight</a:t>
            </a:r>
          </a:p>
          <a:p>
            <a:pPr lvl="8"/>
            <a:r>
              <a:rPr lang="en-US"/>
              <a:t>Nine</a:t>
            </a:r>
          </a:p>
        </p:txBody>
      </p:sp>
      <p:pic>
        <p:nvPicPr>
          <p:cNvPr id="5" name="Picture 4" hidden="1">
            <a:extLst>
              <a:ext uri="{FF2B5EF4-FFF2-40B4-BE49-F238E27FC236}">
                <a16:creationId xmlns:a16="http://schemas.microsoft.com/office/drawing/2014/main" id="{D4B915C8-DC1E-4B1C-964D-08F838543CBC}"/>
              </a:ext>
            </a:extLst>
          </p:cNvPr>
          <p:cNvPicPr>
            <a:picLocks noChangeAspect="1"/>
          </p:cNvPicPr>
          <p:nvPr userDrawn="1"/>
        </p:nvPicPr>
        <p:blipFill>
          <a:blip r:embed="rId24"/>
          <a:stretch>
            <a:fillRect/>
          </a:stretch>
        </p:blipFill>
        <p:spPr>
          <a:xfrm>
            <a:off x="1885362" y="4284"/>
            <a:ext cx="8421275" cy="6849431"/>
          </a:xfrm>
          <a:prstGeom prst="rect">
            <a:avLst/>
          </a:prstGeom>
        </p:spPr>
      </p:pic>
    </p:spTree>
    <p:extLst>
      <p:ext uri="{BB962C8B-B14F-4D97-AF65-F5344CB8AC3E}">
        <p14:creationId xmlns:p14="http://schemas.microsoft.com/office/powerpoint/2010/main" val="344652249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000" b="1" i="0" kern="100" spc="0" baseline="0">
          <a:solidFill>
            <a:srgbClr val="202020"/>
          </a:solidFill>
          <a:latin typeface="Avenir Next LT Pro" panose="020B0504020202020204" pitchFamily="34" charset="0"/>
          <a:ea typeface="+mj-ea"/>
          <a:cs typeface="+mj-cs"/>
        </a:defRPr>
      </a:lvl1pPr>
    </p:titleStyle>
    <p:bodyStyle>
      <a:lvl1pPr marL="0" indent="0" algn="l" defTabSz="914400" rtl="0" eaLnBrk="1" latinLnBrk="0" hangingPunct="1">
        <a:lnSpc>
          <a:spcPct val="90000"/>
        </a:lnSpc>
        <a:spcBef>
          <a:spcPts val="0"/>
        </a:spcBef>
        <a:spcAft>
          <a:spcPts val="0"/>
        </a:spcAft>
        <a:buFont typeface=".AppleSystemUIFont" charset="-120"/>
        <a:buChar char="​"/>
        <a:tabLst/>
        <a:defRPr sz="1800" b="0" i="0" kern="100" spc="0" baseline="0">
          <a:solidFill>
            <a:srgbClr val="0094B6"/>
          </a:solidFill>
          <a:latin typeface="Avenir Next LT Pro" panose="020B0504020202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0"/>
        </a:spcAft>
        <a:buFont typeface="CiscoSansTT ExtraLight" panose="020B0303020201020303" pitchFamily="34" charset="0"/>
        <a:buChar char="​"/>
        <a:tabLst/>
        <a:defRPr sz="1400" b="0" i="0" kern="1200" cap="none" spc="0" baseline="0">
          <a:solidFill>
            <a:schemeClr val="tx1"/>
          </a:solidFill>
          <a:latin typeface="Avenir Next LT Pro" panose="020B0504020202020204" pitchFamily="34" charset="0"/>
          <a:ea typeface="Source Sans Pro" panose="020B0503030403020204" pitchFamily="34" charset="0"/>
          <a:cs typeface="+mn-cs"/>
        </a:defRPr>
      </a:lvl2pPr>
      <a:lvl3pPr marL="0" indent="0" algn="l" defTabSz="914400" rtl="0" eaLnBrk="1" latinLnBrk="0" hangingPunct="1">
        <a:lnSpc>
          <a:spcPct val="100000"/>
        </a:lnSpc>
        <a:spcBef>
          <a:spcPts val="0"/>
        </a:spcBef>
        <a:spcAft>
          <a:spcPts val="800"/>
        </a:spcAft>
        <a:buSzPct val="100000"/>
        <a:buFont typeface="Arial" panose="020B0604020202020204" pitchFamily="34" charset="0"/>
        <a:buChar char="​"/>
        <a:tabLst/>
        <a:defRPr sz="1400" b="0" i="0" kern="100" spc="0" baseline="0">
          <a:solidFill>
            <a:schemeClr val="tx1"/>
          </a:solidFill>
          <a:latin typeface="Avenir Next LT Pro" panose="020B0504020202020204" pitchFamily="34" charset="0"/>
          <a:ea typeface="Source Sans Pro" panose="020B0503030403020204" pitchFamily="34" charset="0"/>
          <a:cs typeface="+mn-cs"/>
        </a:defRPr>
      </a:lvl3pPr>
      <a:lvl4pPr marL="171450" indent="-171450" algn="l" defTabSz="914400" rtl="0" eaLnBrk="1" latinLnBrk="0" hangingPunct="1">
        <a:lnSpc>
          <a:spcPct val="100000"/>
        </a:lnSpc>
        <a:spcBef>
          <a:spcPts val="0"/>
        </a:spcBef>
        <a:spcAft>
          <a:spcPts val="300"/>
        </a:spcAft>
        <a:buFont typeface="Arial" panose="020B0604020202020204" pitchFamily="34" charset="0"/>
        <a:buChar char="•"/>
        <a:defRPr sz="1400" b="0" i="0" kern="1200" spc="0">
          <a:solidFill>
            <a:schemeClr val="tx1"/>
          </a:solidFill>
          <a:latin typeface="Avenir Next LT Pro" panose="020B0504020202020204" pitchFamily="34" charset="0"/>
          <a:ea typeface="Source Sans Pro" panose="020B0503030403020204" pitchFamily="34" charset="0"/>
          <a:cs typeface="+mn-cs"/>
        </a:defRPr>
      </a:lvl4pPr>
      <a:lvl5pPr marL="166688" indent="-166688" algn="l" defTabSz="914400" rtl="0" eaLnBrk="1" latinLnBrk="0" hangingPunct="1">
        <a:lnSpc>
          <a:spcPct val="100000"/>
        </a:lnSpc>
        <a:spcBef>
          <a:spcPts val="300"/>
        </a:spcBef>
        <a:spcAft>
          <a:spcPts val="300"/>
        </a:spcAft>
        <a:buClrTx/>
        <a:buFont typeface="Visby CF Demi Bold" panose="00000700000000000000" pitchFamily="50" charset="0"/>
        <a:buChar char="+"/>
        <a:defRPr sz="1400" b="0" i="0" kern="1200" spc="0">
          <a:solidFill>
            <a:schemeClr val="accent3">
              <a:lumMod val="75000"/>
            </a:schemeClr>
          </a:solidFill>
          <a:latin typeface="Avenir Next LT Pro" panose="020B0504020202020204" pitchFamily="34" charset="0"/>
          <a:ea typeface="Source Sans Pro" panose="020B0503030403020204" pitchFamily="34" charset="0"/>
          <a:cs typeface="+mn-cs"/>
        </a:defRPr>
      </a:lvl5pPr>
      <a:lvl6pPr marL="171450" indent="-171450" algn="l" defTabSz="914400" rtl="0" eaLnBrk="1" latinLnBrk="0" hangingPunct="1">
        <a:lnSpc>
          <a:spcPct val="100000"/>
        </a:lnSpc>
        <a:spcBef>
          <a:spcPts val="300"/>
        </a:spcBef>
        <a:spcAft>
          <a:spcPts val="300"/>
        </a:spcAft>
        <a:buClrTx/>
        <a:buFont typeface="+mj-lt"/>
        <a:buAutoNum type="arabicPeriod"/>
        <a:tabLst/>
        <a:defRPr sz="1400" b="0" i="0" kern="100" spc="0" baseline="0">
          <a:solidFill>
            <a:schemeClr val="tx1"/>
          </a:solidFill>
          <a:latin typeface="Avenir Next LT Pro" panose="020B0504020202020204" pitchFamily="34" charset="0"/>
          <a:ea typeface="Source Sans Pro" panose="020B0503030403020204" pitchFamily="34" charset="0"/>
          <a:cs typeface="+mn-cs"/>
        </a:defRPr>
      </a:lvl6pPr>
      <a:lvl7pPr marL="0" indent="0" algn="l" defTabSz="914400" rtl="0" eaLnBrk="1" latinLnBrk="0" hangingPunct="1">
        <a:lnSpc>
          <a:spcPct val="100000"/>
        </a:lnSpc>
        <a:spcBef>
          <a:spcPts val="500"/>
        </a:spcBef>
        <a:spcAft>
          <a:spcPts val="0"/>
        </a:spcAft>
        <a:buClrTx/>
        <a:buSzPct val="100000"/>
        <a:buFont typeface="Arial" panose="020B0604020202020204" pitchFamily="34" charset="0"/>
        <a:buChar char="​"/>
        <a:defRPr sz="1400" b="0" i="0" kern="100" spc="0" baseline="0">
          <a:solidFill>
            <a:schemeClr val="tx1"/>
          </a:solidFill>
          <a:latin typeface="Avenir Next LT Pro" panose="020B0504020202020204" pitchFamily="34" charset="0"/>
          <a:ea typeface="Source Sans Pro" panose="020B0503030403020204" pitchFamily="34" charset="0"/>
          <a:cs typeface="+mn-cs"/>
        </a:defRPr>
      </a:lvl7pPr>
      <a:lvl8pPr marL="0" indent="0" algn="l" defTabSz="914400" rtl="0" eaLnBrk="1" latinLnBrk="0" hangingPunct="1">
        <a:lnSpc>
          <a:spcPct val="100000"/>
        </a:lnSpc>
        <a:spcBef>
          <a:spcPts val="500"/>
        </a:spcBef>
        <a:spcAft>
          <a:spcPts val="0"/>
        </a:spcAft>
        <a:buFontTx/>
        <a:buChar char="​"/>
        <a:tabLst/>
        <a:defRPr sz="1400" b="0" i="0" kern="100" cap="none" spc="0" baseline="0">
          <a:solidFill>
            <a:schemeClr val="tx1"/>
          </a:solidFill>
          <a:latin typeface="Avenir Next LT Pro" panose="020B0504020202020204" pitchFamily="34" charset="0"/>
          <a:ea typeface="Source Sans Pro" panose="020B0503030403020204" pitchFamily="34" charset="0"/>
          <a:cs typeface="+mn-cs"/>
        </a:defRPr>
      </a:lvl8pPr>
      <a:lvl9pPr marL="0" indent="0" algn="l" defTabSz="914400" rtl="0" eaLnBrk="1" latinLnBrk="0" hangingPunct="1">
        <a:lnSpc>
          <a:spcPct val="100000"/>
        </a:lnSpc>
        <a:spcBef>
          <a:spcPts val="500"/>
        </a:spcBef>
        <a:spcAft>
          <a:spcPts val="0"/>
        </a:spcAft>
        <a:buFontTx/>
        <a:buChar char="​"/>
        <a:tabLst/>
        <a:defRPr sz="1400" b="0" i="0" kern="100" spc="0" baseline="0">
          <a:solidFill>
            <a:schemeClr val="tx1"/>
          </a:solidFill>
          <a:latin typeface="Avenir Next LT Pro" panose="020B0504020202020204" pitchFamily="34" charset="0"/>
          <a:ea typeface="Source Sans Pro" panose="020B0503030403020204"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4" pos="528">
          <p15:clr>
            <a:srgbClr val="F26B43"/>
          </p15:clr>
        </p15:guide>
        <p15:guide id="26" orient="horz">
          <p15:clr>
            <a:srgbClr val="F26B43"/>
          </p15:clr>
        </p15:guide>
        <p15:guide id="29" orient="horz" pos="576">
          <p15:clr>
            <a:srgbClr val="F26B43"/>
          </p15:clr>
        </p15:guide>
        <p15:guide id="32" pos="7152">
          <p15:clr>
            <a:srgbClr val="F26B43"/>
          </p15:clr>
        </p15:guide>
        <p15:guide id="64" pos="7416">
          <p15:clr>
            <a:srgbClr val="F26B43"/>
          </p15:clr>
        </p15:guide>
        <p15:guide id="83" pos="6888">
          <p15:clr>
            <a:srgbClr val="F26B43"/>
          </p15:clr>
        </p15:guide>
        <p15:guide id="91">
          <p15:clr>
            <a:srgbClr val="F26B43"/>
          </p15:clr>
        </p15:guide>
        <p15:guide id="92" pos="792">
          <p15:clr>
            <a:srgbClr val="F26B43"/>
          </p15:clr>
        </p15:guide>
        <p15:guide id="96" pos="264">
          <p15:clr>
            <a:srgbClr val="F26B43"/>
          </p15:clr>
        </p15:guide>
        <p15:guide id="102" orient="horz" pos="288">
          <p15:clr>
            <a:srgbClr val="F26B43"/>
          </p15:clr>
        </p15:guide>
        <p15:guide id="105" orient="horz" pos="2136">
          <p15:clr>
            <a:srgbClr val="F26B43"/>
          </p15:clr>
        </p15:guide>
        <p15:guide id="109" pos="7680">
          <p15:clr>
            <a:srgbClr val="F26B43"/>
          </p15:clr>
        </p15:guide>
        <p15:guide id="112" orient="horz" pos="2520">
          <p15:clr>
            <a:srgbClr val="F26B43"/>
          </p15:clr>
        </p15:guide>
        <p15:guide id="116" orient="horz" pos="4320">
          <p15:clr>
            <a:srgbClr val="F26B43"/>
          </p15:clr>
        </p15:guide>
        <p15:guide id="118" orient="horz" pos="840">
          <p15:clr>
            <a:srgbClr val="F26B43"/>
          </p15:clr>
        </p15:guide>
        <p15:guide id="119" orient="horz" pos="4032">
          <p15:clr>
            <a:srgbClr val="F26B43"/>
          </p15:clr>
        </p15:guide>
        <p15:guide id="120" pos="2732">
          <p15:clr>
            <a:srgbClr val="F26B43"/>
          </p15:clr>
        </p15:guide>
        <p15:guide id="121" pos="494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2339C84-9515-6DDE-32F1-754AF7DCFFAF}"/>
              </a:ext>
            </a:extLst>
          </p:cNvPr>
          <p:cNvGraphicFramePr>
            <a:graphicFrameLocks noChangeAspect="1"/>
          </p:cNvGraphicFramePr>
          <p:nvPr userDrawn="1">
            <p:custDataLst>
              <p:tags r:id="rId31"/>
            </p:custDataLst>
            <p:extLst>
              <p:ext uri="{D42A27DB-BD31-4B8C-83A1-F6EECF244321}">
                <p14:modId xmlns:p14="http://schemas.microsoft.com/office/powerpoint/2010/main" val="324703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2" imgW="631" imgH="631" progId="TCLayout.ActiveDocument.1">
                  <p:embed/>
                </p:oleObj>
              </mc:Choice>
              <mc:Fallback>
                <p:oleObj name="think-cell Slide" r:id="rId32" imgW="631" imgH="631" progId="TCLayout.ActiveDocument.1">
                  <p:embed/>
                  <p:pic>
                    <p:nvPicPr>
                      <p:cNvPr id="3" name="think-cell data - do not delete" hidden="1">
                        <a:extLst>
                          <a:ext uri="{FF2B5EF4-FFF2-40B4-BE49-F238E27FC236}">
                            <a16:creationId xmlns:a16="http://schemas.microsoft.com/office/drawing/2014/main" id="{A2339C84-9515-6DDE-32F1-754AF7DCFFAF}"/>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
        <p:nvSpPr>
          <p:cNvPr id="5" name="Page Number">
            <a:extLst>
              <a:ext uri="{FF2B5EF4-FFF2-40B4-BE49-F238E27FC236}">
                <a16:creationId xmlns:a16="http://schemas.microsoft.com/office/drawing/2014/main" id="{54DC9961-8001-950B-F929-32D6989E4D25}"/>
              </a:ext>
            </a:extLst>
          </p:cNvPr>
          <p:cNvSpPr txBox="1"/>
          <p:nvPr userDrawn="1"/>
        </p:nvSpPr>
        <p:spPr>
          <a:xfrm>
            <a:off x="9234403" y="6479922"/>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kern="1200" cap="none" baseline="0" smtClean="0">
                <a:solidFill>
                  <a:schemeClr val="tx1"/>
                </a:solidFill>
                <a:latin typeface="Metropolis" pitchFamily="2" charset="77"/>
                <a:ea typeface="+mn-ea"/>
                <a:cs typeface="+mn-cs"/>
              </a:rPr>
              <a:pPr marL="0" algn="r" defTabSz="914400" rtl="0" eaLnBrk="1" latinLnBrk="0" hangingPunct="1"/>
              <a:t>‹#›</a:t>
            </a:fld>
            <a:endParaRPr lang="en-US" sz="800" b="0" kern="1200" cap="none" baseline="0">
              <a:solidFill>
                <a:schemeClr val="tx1"/>
              </a:solidFill>
              <a:latin typeface="Metropolis" pitchFamily="2" charset="77"/>
              <a:ea typeface="+mn-ea"/>
              <a:cs typeface="+mn-cs"/>
            </a:endParaRPr>
          </a:p>
        </p:txBody>
      </p:sp>
    </p:spTree>
    <p:extLst>
      <p:ext uri="{BB962C8B-B14F-4D97-AF65-F5344CB8AC3E}">
        <p14:creationId xmlns:p14="http://schemas.microsoft.com/office/powerpoint/2010/main" val="140315140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 id="2147483994" r:id="rId28"/>
    <p:sldLayoutId id="2147483995" r:id="rId29"/>
  </p:sldLayoutIdLst>
  <p:txStyles>
    <p:titleStyle>
      <a:lvl1pPr algn="l" defTabSz="914400" rtl="0" eaLnBrk="1" latinLnBrk="0" hangingPunct="1">
        <a:lnSpc>
          <a:spcPct val="90000"/>
        </a:lnSpc>
        <a:spcBef>
          <a:spcPct val="0"/>
        </a:spcBef>
        <a:buNone/>
        <a:defRPr sz="3000" b="1" i="0" kern="1200" spc="0">
          <a:solidFill>
            <a:schemeClr val="tx1"/>
          </a:solidFill>
          <a:latin typeface="Metropolis Semi Bold" pitchFamily="2" charset="77"/>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kern="1200">
          <a:solidFill>
            <a:schemeClr val="tx1"/>
          </a:solidFill>
          <a:latin typeface="Metropolis" pitchFamily="2" charset="77"/>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Metropolis" pitchFamily="2" charset="77"/>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Metropolis" pitchFamily="2" charset="77"/>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
        <p:nvSpPr>
          <p:cNvPr id="4" name="Page Number">
            <a:extLst>
              <a:ext uri="{FF2B5EF4-FFF2-40B4-BE49-F238E27FC236}">
                <a16:creationId xmlns:a16="http://schemas.microsoft.com/office/drawing/2014/main" id="{861B4EC9-DDC8-FA97-8BE1-96786FAE9DF0}"/>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5" name="Copyright">
            <a:extLst>
              <a:ext uri="{FF2B5EF4-FFF2-40B4-BE49-F238E27FC236}">
                <a16:creationId xmlns:a16="http://schemas.microsoft.com/office/drawing/2014/main" id="{E5145DC9-F985-996C-2D37-D1D98AB13108}"/>
              </a:ext>
            </a:extLst>
          </p:cNvPr>
          <p:cNvSpPr txBox="1"/>
          <p:nvPr userDrawn="1"/>
        </p:nvSpPr>
        <p:spPr>
          <a:xfrm>
            <a:off x="9083040" y="6497909"/>
            <a:ext cx="2313132" cy="138499"/>
          </a:xfrm>
          <a:prstGeom prst="rect">
            <a:avLst/>
          </a:prstGeom>
          <a:noFill/>
        </p:spPr>
        <p:txBody>
          <a:bodyPr wrap="square" lIns="0" tIns="0" rIns="0" bIns="0">
            <a:spAutoFit/>
          </a:bodyPr>
          <a:lstStyle/>
          <a:p>
            <a:pPr algn="r"/>
            <a:r>
              <a:rPr lang="en-US" sz="900" b="0" i="0" baseline="0">
                <a:solidFill>
                  <a:schemeClr val="tx1"/>
                </a:solidFill>
                <a:latin typeface="Metropolis Medium" pitchFamily="2" charset="77"/>
              </a:rPr>
              <a:t>PROLOGIS ENERGY + SUSTAINABILITY</a:t>
            </a:r>
          </a:p>
        </p:txBody>
      </p:sp>
    </p:spTree>
    <p:extLst>
      <p:ext uri="{BB962C8B-B14F-4D97-AF65-F5344CB8AC3E}">
        <p14:creationId xmlns:p14="http://schemas.microsoft.com/office/powerpoint/2010/main" val="400892835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8" r:id="rId21"/>
    <p:sldLayoutId id="2147484019" r:id="rId22"/>
    <p:sldLayoutId id="2147484020" r:id="rId23"/>
    <p:sldLayoutId id="2147484021" r:id="rId24"/>
    <p:sldLayoutId id="2147484022" r:id="rId25"/>
    <p:sldLayoutId id="2147484023" r:id="rId26"/>
  </p:sldLayoutIdLst>
  <p:txStyles>
    <p:titleStyle>
      <a:lvl1pPr algn="l" defTabSz="914400" rtl="0" eaLnBrk="1" latinLnBrk="0" hangingPunct="1">
        <a:lnSpc>
          <a:spcPct val="90000"/>
        </a:lnSpc>
        <a:spcBef>
          <a:spcPct val="0"/>
        </a:spcBef>
        <a:buNone/>
        <a:defRPr sz="3000" b="1" i="0" kern="1200" spc="0">
          <a:solidFill>
            <a:schemeClr val="tx1"/>
          </a:solidFill>
          <a:latin typeface="Metropolis Semi Bold" pitchFamily="2" charset="77"/>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kern="1200">
          <a:solidFill>
            <a:schemeClr val="tx1"/>
          </a:solidFill>
          <a:latin typeface="Metropolis" pitchFamily="2" charset="77"/>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Metropolis" pitchFamily="2" charset="77"/>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Metropolis" pitchFamily="2" charset="77"/>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gradFill flip="none" rotWithShape="1">
          <a:gsLst>
            <a:gs pos="0">
              <a:srgbClr val="9CA3AB"/>
            </a:gs>
            <a:gs pos="75000">
              <a:srgbClr val="9CA3AB">
                <a:alpha val="0"/>
              </a:srgbClr>
            </a:gs>
          </a:gsLst>
          <a:lin ang="13200000" scaled="0"/>
          <a:tileRect/>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BA1D6EE-62C8-1901-8FE9-A4885DBA6727}"/>
              </a:ext>
            </a:extLst>
          </p:cNvPr>
          <p:cNvGraphicFramePr>
            <a:graphicFrameLocks noChangeAspect="1"/>
          </p:cNvGraphicFramePr>
          <p:nvPr userDrawn="1">
            <p:custDataLst>
              <p:tags r:id="rId28"/>
            </p:custDataLst>
            <p:extLst>
              <p:ext uri="{D42A27DB-BD31-4B8C-83A1-F6EECF244321}">
                <p14:modId xmlns:p14="http://schemas.microsoft.com/office/powerpoint/2010/main" val="2743568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631" imgH="631" progId="TCLayout.ActiveDocument.1">
                  <p:embed/>
                </p:oleObj>
              </mc:Choice>
              <mc:Fallback>
                <p:oleObj name="think-cell Slide" r:id="rId29" imgW="631" imgH="631" progId="TCLayout.ActiveDocument.1">
                  <p:embed/>
                  <p:pic>
                    <p:nvPicPr>
                      <p:cNvPr id="3" name="think-cell data - do not delete" hidden="1">
                        <a:extLst>
                          <a:ext uri="{FF2B5EF4-FFF2-40B4-BE49-F238E27FC236}">
                            <a16:creationId xmlns:a16="http://schemas.microsoft.com/office/drawing/2014/main" id="{1BA1D6EE-62C8-1901-8FE9-A4885DBA6727}"/>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44" name="Title Placeholder 1">
            <a:extLst>
              <a:ext uri="{FF2B5EF4-FFF2-40B4-BE49-F238E27FC236}">
                <a16:creationId xmlns:a16="http://schemas.microsoft.com/office/drawing/2014/main" id="{3B723D73-C43F-4BE7-A203-11E251A9D7A4}"/>
              </a:ext>
            </a:extLst>
          </p:cNvPr>
          <p:cNvSpPr>
            <a:spLocks noGrp="1"/>
          </p:cNvSpPr>
          <p:nvPr>
            <p:ph type="title"/>
          </p:nvPr>
        </p:nvSpPr>
        <p:spPr bwMode="gray">
          <a:xfrm>
            <a:off x="838200" y="1333500"/>
            <a:ext cx="10515600" cy="685800"/>
          </a:xfrm>
          <a:prstGeom prst="rect">
            <a:avLst/>
          </a:prstGeom>
        </p:spPr>
        <p:txBody>
          <a:bodyPr vert="horz" lIns="0" tIns="0" rIns="0" bIns="0" rtlCol="0" anchor="t">
            <a:noAutofit/>
          </a:bodyPr>
          <a:lstStyle/>
          <a:p>
            <a:r>
              <a:rPr lang="en-US"/>
              <a:t>Click to edit Master title style</a:t>
            </a:r>
          </a:p>
        </p:txBody>
      </p:sp>
      <p:sp>
        <p:nvSpPr>
          <p:cNvPr id="11" name="Text Placeholder 10"/>
          <p:cNvSpPr>
            <a:spLocks noGrp="1"/>
          </p:cNvSpPr>
          <p:nvPr>
            <p:ph type="body" idx="1"/>
          </p:nvPr>
        </p:nvSpPr>
        <p:spPr>
          <a:xfrm>
            <a:off x="838200" y="2141220"/>
            <a:ext cx="10515600" cy="3916680"/>
          </a:xfrm>
          <a:prstGeom prst="rect">
            <a:avLst/>
          </a:prstGeom>
        </p:spPr>
        <p:txBody>
          <a:bodyPr vert="horz" lIns="0" tIns="0" rIns="0" bIns="0" rtlCol="0">
            <a:noAutofit/>
          </a:bodyPr>
          <a:lstStyle/>
          <a:p>
            <a:pPr lvl="0"/>
            <a:r>
              <a:rPr lang="en-US"/>
              <a:t>Subtitle / summary: Medium 18pt, custom blue</a:t>
            </a:r>
          </a:p>
          <a:p>
            <a:pPr lvl="1"/>
            <a:r>
              <a:rPr lang="en-US"/>
              <a:t>Body copy header: Demi Bold 14pt, black</a:t>
            </a:r>
          </a:p>
          <a:p>
            <a:pPr lvl="2"/>
            <a:r>
              <a:rPr lang="en-US"/>
              <a:t>Body Copy: Regular 14pt, black</a:t>
            </a:r>
          </a:p>
          <a:p>
            <a:pPr lvl="3"/>
            <a:r>
              <a:rPr lang="en-US"/>
              <a:t>Inline bullet: Regular 14pt, black</a:t>
            </a:r>
          </a:p>
          <a:p>
            <a:pPr lvl="4"/>
            <a:r>
              <a:rPr lang="en-US"/>
              <a:t>Plus sign Bullet Demi bold 14pt, shade green</a:t>
            </a:r>
          </a:p>
          <a:p>
            <a:pPr lvl="5"/>
            <a:r>
              <a:rPr lang="en-US"/>
              <a:t>Numbered List: Regular 14 pt, black</a:t>
            </a:r>
          </a:p>
          <a:p>
            <a:pPr lvl="6"/>
            <a:r>
              <a:rPr lang="en-US"/>
              <a:t>Seven</a:t>
            </a:r>
          </a:p>
          <a:p>
            <a:pPr lvl="7"/>
            <a:r>
              <a:rPr lang="en-US"/>
              <a:t>Eight</a:t>
            </a:r>
          </a:p>
          <a:p>
            <a:pPr lvl="8"/>
            <a:r>
              <a:rPr lang="en-US"/>
              <a:t>Nine</a:t>
            </a:r>
          </a:p>
        </p:txBody>
      </p:sp>
      <p:pic>
        <p:nvPicPr>
          <p:cNvPr id="5" name="Picture 4" hidden="1">
            <a:extLst>
              <a:ext uri="{FF2B5EF4-FFF2-40B4-BE49-F238E27FC236}">
                <a16:creationId xmlns:a16="http://schemas.microsoft.com/office/drawing/2014/main" id="{D4B915C8-DC1E-4B1C-964D-08F838543CBC}"/>
              </a:ext>
            </a:extLst>
          </p:cNvPr>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1885362" y="4284"/>
            <a:ext cx="8421275" cy="6849431"/>
          </a:xfrm>
          <a:prstGeom prst="rect">
            <a:avLst/>
          </a:prstGeom>
        </p:spPr>
      </p:pic>
    </p:spTree>
    <p:extLst>
      <p:ext uri="{BB962C8B-B14F-4D97-AF65-F5344CB8AC3E}">
        <p14:creationId xmlns:p14="http://schemas.microsoft.com/office/powerpoint/2010/main" val="1087807851"/>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000" b="1" i="0" kern="100" spc="0" baseline="0">
          <a:solidFill>
            <a:srgbClr val="202020"/>
          </a:solidFill>
          <a:latin typeface="Avenir Next LT Pro Demi" panose="020B0704020202020204" pitchFamily="34" charset="0"/>
          <a:ea typeface="+mj-ea"/>
          <a:cs typeface="+mj-cs"/>
        </a:defRPr>
      </a:lvl1pPr>
    </p:titleStyle>
    <p:bodyStyle>
      <a:lvl1pPr marL="0" indent="0" algn="l" defTabSz="914400" rtl="0" eaLnBrk="1" latinLnBrk="0" hangingPunct="1">
        <a:lnSpc>
          <a:spcPct val="90000"/>
        </a:lnSpc>
        <a:spcBef>
          <a:spcPts val="0"/>
        </a:spcBef>
        <a:spcAft>
          <a:spcPts val="0"/>
        </a:spcAft>
        <a:buFont typeface=".AppleSystemUIFont" charset="-120"/>
        <a:buChar char="​"/>
        <a:tabLst/>
        <a:defRPr sz="1800" b="0" i="0" kern="100" spc="0" baseline="0">
          <a:solidFill>
            <a:srgbClr val="0094B6"/>
          </a:solidFill>
          <a:latin typeface="Avenir Next LT Pro Light" panose="020B0304020202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0"/>
        </a:spcAft>
        <a:buFont typeface="CiscoSansTT ExtraLight" panose="020B0303020201020303" pitchFamily="34" charset="0"/>
        <a:buChar char="​"/>
        <a:tabLst/>
        <a:defRPr sz="1400" b="0" i="0" kern="1200" cap="none" spc="0" baseline="0">
          <a:solidFill>
            <a:schemeClr val="tx1"/>
          </a:solidFill>
          <a:latin typeface="Avenir Next LT Pro Light" panose="020B0304020202020204" pitchFamily="34" charset="0"/>
          <a:ea typeface="Source Sans Pro" panose="020B0503030403020204" pitchFamily="34" charset="0"/>
          <a:cs typeface="+mn-cs"/>
        </a:defRPr>
      </a:lvl2pPr>
      <a:lvl3pPr marL="0" indent="0" algn="l" defTabSz="914400" rtl="0" eaLnBrk="1" latinLnBrk="0" hangingPunct="1">
        <a:lnSpc>
          <a:spcPct val="100000"/>
        </a:lnSpc>
        <a:spcBef>
          <a:spcPts val="0"/>
        </a:spcBef>
        <a:spcAft>
          <a:spcPts val="800"/>
        </a:spcAft>
        <a:buSzPct val="100000"/>
        <a:buFont typeface="Arial" panose="020B0604020202020204" pitchFamily="34" charset="0"/>
        <a:buChar char="​"/>
        <a:tabLst/>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3pPr>
      <a:lvl4pPr marL="171450" indent="-171450" algn="l" defTabSz="914400" rtl="0" eaLnBrk="1" latinLnBrk="0" hangingPunct="1">
        <a:lnSpc>
          <a:spcPct val="100000"/>
        </a:lnSpc>
        <a:spcBef>
          <a:spcPts val="0"/>
        </a:spcBef>
        <a:spcAft>
          <a:spcPts val="300"/>
        </a:spcAft>
        <a:buFont typeface="Arial" panose="020B0604020202020204" pitchFamily="34" charset="0"/>
        <a:buChar char="•"/>
        <a:defRPr sz="1400" b="0" i="0" kern="1200" spc="0">
          <a:solidFill>
            <a:schemeClr val="tx1"/>
          </a:solidFill>
          <a:latin typeface="Avenir Next LT Pro Light" panose="020B0304020202020204" pitchFamily="34" charset="0"/>
          <a:ea typeface="Source Sans Pro" panose="020B0503030403020204" pitchFamily="34" charset="0"/>
          <a:cs typeface="+mn-cs"/>
        </a:defRPr>
      </a:lvl4pPr>
      <a:lvl5pPr marL="166688" indent="-166688" algn="l" defTabSz="914400" rtl="0" eaLnBrk="1" latinLnBrk="0" hangingPunct="1">
        <a:lnSpc>
          <a:spcPct val="100000"/>
        </a:lnSpc>
        <a:spcBef>
          <a:spcPts val="300"/>
        </a:spcBef>
        <a:spcAft>
          <a:spcPts val="300"/>
        </a:spcAft>
        <a:buClrTx/>
        <a:buFont typeface="Visby CF Demi Bold" panose="00000700000000000000" pitchFamily="50" charset="0"/>
        <a:buChar char="+"/>
        <a:defRPr sz="1400" b="0" i="0" kern="1200" spc="0">
          <a:solidFill>
            <a:schemeClr val="accent3">
              <a:lumMod val="75000"/>
            </a:schemeClr>
          </a:solidFill>
          <a:latin typeface="Avenir Next LT Pro Light" panose="020B0304020202020204" pitchFamily="34" charset="0"/>
          <a:ea typeface="Source Sans Pro" panose="020B0503030403020204" pitchFamily="34" charset="0"/>
          <a:cs typeface="+mn-cs"/>
        </a:defRPr>
      </a:lvl5pPr>
      <a:lvl6pPr marL="171450" indent="-171450" algn="l" defTabSz="914400" rtl="0" eaLnBrk="1" latinLnBrk="0" hangingPunct="1">
        <a:lnSpc>
          <a:spcPct val="100000"/>
        </a:lnSpc>
        <a:spcBef>
          <a:spcPts val="300"/>
        </a:spcBef>
        <a:spcAft>
          <a:spcPts val="300"/>
        </a:spcAft>
        <a:buClrTx/>
        <a:buFont typeface="+mj-lt"/>
        <a:buAutoNum type="arabicPeriod"/>
        <a:tabLst/>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6pPr>
      <a:lvl7pPr marL="0" indent="0" algn="l" defTabSz="914400" rtl="0" eaLnBrk="1" latinLnBrk="0" hangingPunct="1">
        <a:lnSpc>
          <a:spcPct val="100000"/>
        </a:lnSpc>
        <a:spcBef>
          <a:spcPts val="500"/>
        </a:spcBef>
        <a:spcAft>
          <a:spcPts val="0"/>
        </a:spcAft>
        <a:buClrTx/>
        <a:buSzPct val="100000"/>
        <a:buFont typeface="Arial" panose="020B0604020202020204" pitchFamily="34" charset="0"/>
        <a:buChar char="​"/>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7pPr>
      <a:lvl8pPr marL="0" indent="0" algn="l" defTabSz="914400" rtl="0" eaLnBrk="1" latinLnBrk="0" hangingPunct="1">
        <a:lnSpc>
          <a:spcPct val="100000"/>
        </a:lnSpc>
        <a:spcBef>
          <a:spcPts val="500"/>
        </a:spcBef>
        <a:spcAft>
          <a:spcPts val="0"/>
        </a:spcAft>
        <a:buFontTx/>
        <a:buChar char="​"/>
        <a:tabLst/>
        <a:defRPr sz="1400" b="0" i="0" kern="100" cap="none" spc="0" baseline="0">
          <a:solidFill>
            <a:schemeClr val="tx1"/>
          </a:solidFill>
          <a:latin typeface="Avenir Next LT Pro Light" panose="020B0304020202020204" pitchFamily="34" charset="0"/>
          <a:ea typeface="Source Sans Pro" panose="020B0503030403020204" pitchFamily="34" charset="0"/>
          <a:cs typeface="+mn-cs"/>
        </a:defRPr>
      </a:lvl8pPr>
      <a:lvl9pPr marL="0" indent="0" algn="l" defTabSz="914400" rtl="0" eaLnBrk="1" latinLnBrk="0" hangingPunct="1">
        <a:lnSpc>
          <a:spcPct val="100000"/>
        </a:lnSpc>
        <a:spcBef>
          <a:spcPts val="500"/>
        </a:spcBef>
        <a:spcAft>
          <a:spcPts val="0"/>
        </a:spcAft>
        <a:buFontTx/>
        <a:buChar char="​"/>
        <a:tabLst/>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4" pos="528">
          <p15:clr>
            <a:srgbClr val="F26B43"/>
          </p15:clr>
        </p15:guide>
        <p15:guide id="26" orient="horz">
          <p15:clr>
            <a:srgbClr val="F26B43"/>
          </p15:clr>
        </p15:guide>
        <p15:guide id="29" orient="horz" pos="576">
          <p15:clr>
            <a:srgbClr val="F26B43"/>
          </p15:clr>
        </p15:guide>
        <p15:guide id="32" pos="7152">
          <p15:clr>
            <a:srgbClr val="F26B43"/>
          </p15:clr>
        </p15:guide>
        <p15:guide id="64" pos="7416">
          <p15:clr>
            <a:srgbClr val="F26B43"/>
          </p15:clr>
        </p15:guide>
        <p15:guide id="83" pos="6888">
          <p15:clr>
            <a:srgbClr val="F26B43"/>
          </p15:clr>
        </p15:guide>
        <p15:guide id="91">
          <p15:clr>
            <a:srgbClr val="F26B43"/>
          </p15:clr>
        </p15:guide>
        <p15:guide id="92" pos="792">
          <p15:clr>
            <a:srgbClr val="F26B43"/>
          </p15:clr>
        </p15:guide>
        <p15:guide id="96" pos="264">
          <p15:clr>
            <a:srgbClr val="F26B43"/>
          </p15:clr>
        </p15:guide>
        <p15:guide id="102" orient="horz" pos="288">
          <p15:clr>
            <a:srgbClr val="F26B43"/>
          </p15:clr>
        </p15:guide>
        <p15:guide id="105" orient="horz" pos="2136">
          <p15:clr>
            <a:srgbClr val="F26B43"/>
          </p15:clr>
        </p15:guide>
        <p15:guide id="109" pos="7680">
          <p15:clr>
            <a:srgbClr val="F26B43"/>
          </p15:clr>
        </p15:guide>
        <p15:guide id="112" orient="horz" pos="2520">
          <p15:clr>
            <a:srgbClr val="F26B43"/>
          </p15:clr>
        </p15:guide>
        <p15:guide id="116" orient="horz" pos="4320">
          <p15:clr>
            <a:srgbClr val="F26B43"/>
          </p15:clr>
        </p15:guide>
        <p15:guide id="118" orient="horz" pos="840">
          <p15:clr>
            <a:srgbClr val="F26B43"/>
          </p15:clr>
        </p15:guide>
        <p15:guide id="119" orient="horz" pos="4032">
          <p15:clr>
            <a:srgbClr val="F26B43"/>
          </p15:clr>
        </p15:guide>
        <p15:guide id="120" pos="2732">
          <p15:clr>
            <a:srgbClr val="F26B43"/>
          </p15:clr>
        </p15:guide>
        <p15:guide id="121" pos="494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age Number">
            <a:extLst>
              <a:ext uri="{FF2B5EF4-FFF2-40B4-BE49-F238E27FC236}">
                <a16:creationId xmlns:a16="http://schemas.microsoft.com/office/drawing/2014/main" id="{23B4FA04-8DB6-8878-173F-DCF3F354B933}"/>
              </a:ext>
            </a:extLst>
          </p:cNvPr>
          <p:cNvSpPr txBox="1"/>
          <p:nvPr userDrawn="1"/>
        </p:nvSpPr>
        <p:spPr>
          <a:xfrm>
            <a:off x="9273040" y="6497909"/>
            <a:ext cx="2448000" cy="138499"/>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900" b="0" i="0" kern="1200" cap="none" baseline="0" smtClean="0">
                <a:solidFill>
                  <a:schemeClr val="tx1"/>
                </a:solidFill>
                <a:latin typeface="Metropolis Medium" pitchFamily="2" charset="77"/>
                <a:ea typeface="+mn-ea"/>
                <a:cs typeface="+mn-cs"/>
              </a:rPr>
              <a:pPr marL="0" algn="r" defTabSz="914400" rtl="0" eaLnBrk="1" latinLnBrk="0" hangingPunct="1"/>
              <a:t>‹#›</a:t>
            </a:fld>
            <a:endParaRPr lang="en-US" sz="900" b="0" i="0" kern="1200" cap="none" baseline="0">
              <a:solidFill>
                <a:schemeClr val="tx1"/>
              </a:solidFill>
              <a:latin typeface="Metropolis Medium" pitchFamily="2" charset="77"/>
              <a:ea typeface="+mn-ea"/>
              <a:cs typeface="+mn-cs"/>
            </a:endParaRPr>
          </a:p>
        </p:txBody>
      </p:sp>
      <p:sp>
        <p:nvSpPr>
          <p:cNvPr id="9" name="Text Placeholder 17">
            <a:extLst>
              <a:ext uri="{FF2B5EF4-FFF2-40B4-BE49-F238E27FC236}">
                <a16:creationId xmlns:a16="http://schemas.microsoft.com/office/drawing/2014/main" id="{D8841E25-EFE5-038A-8803-F684994862E9}"/>
              </a:ext>
            </a:extLst>
          </p:cNvPr>
          <p:cNvSpPr>
            <a:spLocks noGrp="1"/>
          </p:cNvSpPr>
          <p:nvPr>
            <p:ph type="body" idx="1"/>
          </p:nvPr>
        </p:nvSpPr>
        <p:spPr>
          <a:xfrm>
            <a:off x="3739158" y="749298"/>
            <a:ext cx="5649828"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2"/>
            <a:endParaRPr lang="en-US"/>
          </a:p>
        </p:txBody>
      </p:sp>
      <p:sp>
        <p:nvSpPr>
          <p:cNvPr id="10" name="Title Placeholder 13">
            <a:extLst>
              <a:ext uri="{FF2B5EF4-FFF2-40B4-BE49-F238E27FC236}">
                <a16:creationId xmlns:a16="http://schemas.microsoft.com/office/drawing/2014/main" id="{D2A2C140-5F7A-9071-E839-304DA9673CA3}"/>
              </a:ext>
            </a:extLst>
          </p:cNvPr>
          <p:cNvSpPr>
            <a:spLocks noGrp="1"/>
          </p:cNvSpPr>
          <p:nvPr>
            <p:ph type="title"/>
          </p:nvPr>
        </p:nvSpPr>
        <p:spPr>
          <a:xfrm>
            <a:off x="602454" y="746759"/>
            <a:ext cx="2772849" cy="1325563"/>
          </a:xfrm>
          <a:prstGeom prst="rect">
            <a:avLst/>
          </a:prstGeom>
        </p:spPr>
        <p:txBody>
          <a:bodyPr vert="horz" lIns="0" tIns="0" rIns="0" bIns="0" rtlCol="0" anchor="t">
            <a:noAutofit/>
          </a:bodyPr>
          <a:lstStyle/>
          <a:p>
            <a:r>
              <a:rPr lang="en-US"/>
              <a:t>Click to edit Master title style</a:t>
            </a:r>
          </a:p>
        </p:txBody>
      </p:sp>
    </p:spTree>
    <p:extLst>
      <p:ext uri="{BB962C8B-B14F-4D97-AF65-F5344CB8AC3E}">
        <p14:creationId xmlns:p14="http://schemas.microsoft.com/office/powerpoint/2010/main" val="256244807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Lst>
  <p:txStyles>
    <p:titleStyle>
      <a:lvl1pPr algn="l" defTabSz="914400" rtl="0" eaLnBrk="1" latinLnBrk="0" hangingPunct="1">
        <a:lnSpc>
          <a:spcPct val="90000"/>
        </a:lnSpc>
        <a:spcBef>
          <a:spcPct val="0"/>
        </a:spcBef>
        <a:buNone/>
        <a:defRPr sz="3000" b="1" i="0" kern="1200" spc="0">
          <a:solidFill>
            <a:schemeClr val="tx1"/>
          </a:solidFill>
          <a:latin typeface="Metropolis Semi Bold" pitchFamily="2" charset="77"/>
          <a:ea typeface="+mj-ea"/>
          <a:cs typeface="+mj-cs"/>
        </a:defRPr>
      </a:lvl1pPr>
    </p:titleStyle>
    <p:bodyStyle>
      <a:lvl1pPr marL="9525" indent="0" algn="l" defTabSz="914400" rtl="0" eaLnBrk="1" latinLnBrk="0" hangingPunct="1">
        <a:lnSpc>
          <a:spcPct val="90000"/>
        </a:lnSpc>
        <a:spcBef>
          <a:spcPts val="1000"/>
        </a:spcBef>
        <a:buFont typeface="Arial" panose="020B0604020202020204" pitchFamily="34" charset="0"/>
        <a:buNone/>
        <a:tabLst/>
        <a:defRPr sz="2000" kern="1200">
          <a:solidFill>
            <a:schemeClr val="tx1"/>
          </a:solidFill>
          <a:latin typeface="Metropolis" pitchFamily="2" charset="77"/>
          <a:ea typeface="+mn-ea"/>
          <a:cs typeface="+mn-cs"/>
        </a:defRPr>
      </a:lvl1pPr>
      <a:lvl2pPr marL="9525" indent="0" algn="l"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Metropolis" pitchFamily="2" charset="77"/>
          <a:ea typeface="+mn-ea"/>
          <a:cs typeface="+mn-cs"/>
        </a:defRPr>
      </a:lvl2pPr>
      <a:lvl3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Metropolis" pitchFamily="2" charset="77"/>
          <a:ea typeface="+mn-ea"/>
          <a:cs typeface="+mn-cs"/>
        </a:defRPr>
      </a:lvl3pPr>
      <a:lvl4pPr marL="171450" indent="0" algn="l" defTabSz="914400" rtl="0" eaLnBrk="1" latinLnBrk="0" hangingPunct="1">
        <a:lnSpc>
          <a:spcPct val="90000"/>
        </a:lnSpc>
        <a:spcBef>
          <a:spcPts val="500"/>
        </a:spcBef>
        <a:buFont typeface="Arial" panose="020B0604020202020204" pitchFamily="34" charset="0"/>
        <a:buNone/>
        <a:tabLst/>
        <a:defRPr sz="1400" b="0" i="0" kern="1200">
          <a:solidFill>
            <a:schemeClr val="tx1"/>
          </a:solidFill>
          <a:latin typeface="Metropolis Light" pitchFamily="2" charset="77"/>
          <a:ea typeface="+mn-ea"/>
          <a:cs typeface="+mn-cs"/>
        </a:defRPr>
      </a:lvl4pPr>
      <a:lvl5pPr marL="171450" indent="0" algn="l" defTabSz="914400" rtl="0" eaLnBrk="1" latinLnBrk="0" hangingPunct="1">
        <a:lnSpc>
          <a:spcPct val="90000"/>
        </a:lnSpc>
        <a:spcBef>
          <a:spcPts val="500"/>
        </a:spcBef>
        <a:buFont typeface="Arial" panose="020B0604020202020204" pitchFamily="34" charset="0"/>
        <a:buNone/>
        <a:tabLst/>
        <a:defRPr kumimoji="0" lang="en-US" sz="1200" b="0" i="0" u="none" strike="noStrike" kern="0" cap="none" spc="0" normalizeH="0" baseline="0" dirty="0">
          <a:ln>
            <a:noFill/>
          </a:ln>
          <a:solidFill>
            <a:srgbClr val="435254"/>
          </a:solidFill>
          <a:effectLst/>
          <a:uLnTx/>
          <a:uFillTx/>
          <a:latin typeface="Metropolis Light" pitchFamily="2" charset="77"/>
          <a:ea typeface="+mn-ea"/>
          <a:cs typeface="+mn-cs"/>
        </a:defRPr>
      </a:lvl5pPr>
      <a:lvl6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6pPr>
      <a:lvl7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7pPr>
      <a:lvl8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8pPr>
      <a:lvl9pPr marL="9525" indent="0" algn="l"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gradFill flip="none" rotWithShape="1">
          <a:gsLst>
            <a:gs pos="0">
              <a:srgbClr val="9CA3AB"/>
            </a:gs>
            <a:gs pos="75000">
              <a:srgbClr val="9CA3AB">
                <a:alpha val="0"/>
              </a:srgbClr>
            </a:gs>
          </a:gsLst>
          <a:lin ang="13200000" scaled="0"/>
          <a:tileRect/>
        </a:gradFill>
        <a:effectLst/>
      </p:bgPr>
    </p:bg>
    <p:spTree>
      <p:nvGrpSpPr>
        <p:cNvPr id="1" name=""/>
        <p:cNvGrpSpPr/>
        <p:nvPr/>
      </p:nvGrpSpPr>
      <p:grpSpPr>
        <a:xfrm>
          <a:off x="0" y="0"/>
          <a:ext cx="0" cy="0"/>
          <a:chOff x="0" y="0"/>
          <a:chExt cx="0" cy="0"/>
        </a:xfrm>
      </p:grpSpPr>
      <p:sp>
        <p:nvSpPr>
          <p:cNvPr id="44" name="Title Placeholder 1">
            <a:extLst>
              <a:ext uri="{FF2B5EF4-FFF2-40B4-BE49-F238E27FC236}">
                <a16:creationId xmlns:a16="http://schemas.microsoft.com/office/drawing/2014/main" id="{3B723D73-C43F-4BE7-A203-11E251A9D7A4}"/>
              </a:ext>
            </a:extLst>
          </p:cNvPr>
          <p:cNvSpPr>
            <a:spLocks noGrp="1"/>
          </p:cNvSpPr>
          <p:nvPr>
            <p:ph type="title"/>
          </p:nvPr>
        </p:nvSpPr>
        <p:spPr bwMode="gray">
          <a:xfrm>
            <a:off x="838200" y="1333500"/>
            <a:ext cx="10515600" cy="685800"/>
          </a:xfrm>
          <a:prstGeom prst="rect">
            <a:avLst/>
          </a:prstGeom>
        </p:spPr>
        <p:txBody>
          <a:bodyPr vert="horz" lIns="0" tIns="0" rIns="0" bIns="0" rtlCol="0" anchor="t">
            <a:noAutofit/>
          </a:bodyPr>
          <a:lstStyle/>
          <a:p>
            <a:r>
              <a:rPr lang="en-US"/>
              <a:t>Click to edit Master title style</a:t>
            </a:r>
          </a:p>
        </p:txBody>
      </p:sp>
      <p:sp>
        <p:nvSpPr>
          <p:cNvPr id="11" name="Text Placeholder 10"/>
          <p:cNvSpPr>
            <a:spLocks noGrp="1"/>
          </p:cNvSpPr>
          <p:nvPr>
            <p:ph type="body" idx="1"/>
          </p:nvPr>
        </p:nvSpPr>
        <p:spPr>
          <a:xfrm>
            <a:off x="838200" y="2141220"/>
            <a:ext cx="10515600" cy="3916680"/>
          </a:xfrm>
          <a:prstGeom prst="rect">
            <a:avLst/>
          </a:prstGeom>
        </p:spPr>
        <p:txBody>
          <a:bodyPr vert="horz" lIns="0" tIns="0" rIns="0" bIns="0" rtlCol="0">
            <a:noAutofit/>
          </a:bodyPr>
          <a:lstStyle/>
          <a:p>
            <a:pPr lvl="0"/>
            <a:r>
              <a:rPr lang="en-US"/>
              <a:t>Subtitle / summary: Medium 18pt, custom blue</a:t>
            </a:r>
          </a:p>
          <a:p>
            <a:pPr lvl="1"/>
            <a:r>
              <a:rPr lang="en-US"/>
              <a:t>Body copy header: Demi Bold 14pt, black</a:t>
            </a:r>
          </a:p>
          <a:p>
            <a:pPr lvl="2"/>
            <a:r>
              <a:rPr lang="en-US"/>
              <a:t>Body Copy: Regular 14pt, black</a:t>
            </a:r>
          </a:p>
          <a:p>
            <a:pPr lvl="3"/>
            <a:r>
              <a:rPr lang="en-US"/>
              <a:t>Inline bullet: Regular 14pt, black</a:t>
            </a:r>
          </a:p>
          <a:p>
            <a:pPr lvl="4"/>
            <a:r>
              <a:rPr lang="en-US"/>
              <a:t>Plus sign Bullet Demi bold 14pt, shade green</a:t>
            </a:r>
          </a:p>
          <a:p>
            <a:pPr lvl="5"/>
            <a:r>
              <a:rPr lang="en-US"/>
              <a:t>Numbered List: Regular 14 pt, black</a:t>
            </a:r>
          </a:p>
          <a:p>
            <a:pPr lvl="6"/>
            <a:r>
              <a:rPr lang="en-US"/>
              <a:t>Seven</a:t>
            </a:r>
          </a:p>
          <a:p>
            <a:pPr lvl="7"/>
            <a:r>
              <a:rPr lang="en-US"/>
              <a:t>Eight</a:t>
            </a:r>
          </a:p>
          <a:p>
            <a:pPr lvl="8"/>
            <a:r>
              <a:rPr lang="en-US"/>
              <a:t>Nine</a:t>
            </a:r>
          </a:p>
        </p:txBody>
      </p:sp>
      <p:pic>
        <p:nvPicPr>
          <p:cNvPr id="5" name="Picture 4" hidden="1">
            <a:extLst>
              <a:ext uri="{FF2B5EF4-FFF2-40B4-BE49-F238E27FC236}">
                <a16:creationId xmlns:a16="http://schemas.microsoft.com/office/drawing/2014/main" id="{D4B915C8-DC1E-4B1C-964D-08F838543CBC}"/>
              </a:ext>
            </a:extLst>
          </p:cNvPr>
          <p:cNvPicPr>
            <a:picLocks noChangeAspect="1"/>
          </p:cNvPicPr>
          <p:nvPr userDrawn="1"/>
        </p:nvPicPr>
        <p:blipFill>
          <a:blip r:embed="rId26"/>
          <a:stretch>
            <a:fillRect/>
          </a:stretch>
        </p:blipFill>
        <p:spPr>
          <a:xfrm>
            <a:off x="1885362" y="4284"/>
            <a:ext cx="8421275" cy="6849431"/>
          </a:xfrm>
          <a:prstGeom prst="rect">
            <a:avLst/>
          </a:prstGeom>
        </p:spPr>
      </p:pic>
    </p:spTree>
    <p:extLst>
      <p:ext uri="{BB962C8B-B14F-4D97-AF65-F5344CB8AC3E}">
        <p14:creationId xmlns:p14="http://schemas.microsoft.com/office/powerpoint/2010/main" val="287020089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101"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000" b="1" i="0" kern="100" spc="0" baseline="0">
          <a:solidFill>
            <a:srgbClr val="202020"/>
          </a:solidFill>
          <a:latin typeface="Metropolis" pitchFamily="2" charset="77"/>
          <a:ea typeface="+mj-ea"/>
          <a:cs typeface="+mj-cs"/>
        </a:defRPr>
      </a:lvl1pPr>
    </p:titleStyle>
    <p:bodyStyle>
      <a:lvl1pPr marL="0" indent="0" algn="l" defTabSz="914400" rtl="0" eaLnBrk="1" latinLnBrk="0" hangingPunct="1">
        <a:lnSpc>
          <a:spcPct val="90000"/>
        </a:lnSpc>
        <a:spcBef>
          <a:spcPts val="0"/>
        </a:spcBef>
        <a:spcAft>
          <a:spcPts val="0"/>
        </a:spcAft>
        <a:buFont typeface=".AppleSystemUIFont" charset="-120"/>
        <a:buChar char="​"/>
        <a:tabLst/>
        <a:defRPr sz="1800" b="0" i="0" kern="100" spc="0" baseline="0">
          <a:solidFill>
            <a:srgbClr val="0094B6"/>
          </a:solidFill>
          <a:latin typeface="Avenir Next LT Pro Light" panose="020B0304020202020204" pitchFamily="34" charset="0"/>
          <a:ea typeface="Source Sans Pro" panose="020B0503030403020204" pitchFamily="34" charset="0"/>
          <a:cs typeface="+mn-cs"/>
        </a:defRPr>
      </a:lvl1pPr>
      <a:lvl2pPr marL="0" indent="0" algn="l" defTabSz="914400" rtl="0" eaLnBrk="1" latinLnBrk="0" hangingPunct="1">
        <a:lnSpc>
          <a:spcPct val="100000"/>
        </a:lnSpc>
        <a:spcBef>
          <a:spcPts val="0"/>
        </a:spcBef>
        <a:spcAft>
          <a:spcPts val="0"/>
        </a:spcAft>
        <a:buFont typeface="CiscoSansTT ExtraLight" panose="020B0303020201020303" pitchFamily="34" charset="0"/>
        <a:buChar char="​"/>
        <a:tabLst/>
        <a:defRPr sz="1400" b="0" i="0" kern="1200" cap="none" spc="0" baseline="0">
          <a:solidFill>
            <a:schemeClr val="tx1"/>
          </a:solidFill>
          <a:latin typeface="Avenir Next LT Pro Light" panose="020B0304020202020204" pitchFamily="34" charset="0"/>
          <a:ea typeface="Source Sans Pro" panose="020B0503030403020204" pitchFamily="34" charset="0"/>
          <a:cs typeface="+mn-cs"/>
        </a:defRPr>
      </a:lvl2pPr>
      <a:lvl3pPr marL="0" indent="0" algn="l" defTabSz="914400" rtl="0" eaLnBrk="1" latinLnBrk="0" hangingPunct="1">
        <a:lnSpc>
          <a:spcPct val="100000"/>
        </a:lnSpc>
        <a:spcBef>
          <a:spcPts val="0"/>
        </a:spcBef>
        <a:spcAft>
          <a:spcPts val="800"/>
        </a:spcAft>
        <a:buSzPct val="100000"/>
        <a:buFont typeface="Arial" panose="020B0604020202020204" pitchFamily="34" charset="0"/>
        <a:buChar char="​"/>
        <a:tabLst/>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3pPr>
      <a:lvl4pPr marL="171450" indent="-171450" algn="l" defTabSz="914400" rtl="0" eaLnBrk="1" latinLnBrk="0" hangingPunct="1">
        <a:lnSpc>
          <a:spcPct val="100000"/>
        </a:lnSpc>
        <a:spcBef>
          <a:spcPts val="0"/>
        </a:spcBef>
        <a:spcAft>
          <a:spcPts val="300"/>
        </a:spcAft>
        <a:buFont typeface="Arial" panose="020B0604020202020204" pitchFamily="34" charset="0"/>
        <a:buChar char="•"/>
        <a:defRPr sz="1400" b="0" i="0" kern="1200" spc="0">
          <a:solidFill>
            <a:schemeClr val="tx1"/>
          </a:solidFill>
          <a:latin typeface="Avenir Next LT Pro Light" panose="020B0304020202020204" pitchFamily="34" charset="0"/>
          <a:ea typeface="Source Sans Pro" panose="020B0503030403020204" pitchFamily="34" charset="0"/>
          <a:cs typeface="+mn-cs"/>
        </a:defRPr>
      </a:lvl4pPr>
      <a:lvl5pPr marL="166688" indent="-166688" algn="l" defTabSz="914400" rtl="0" eaLnBrk="1" latinLnBrk="0" hangingPunct="1">
        <a:lnSpc>
          <a:spcPct val="100000"/>
        </a:lnSpc>
        <a:spcBef>
          <a:spcPts val="300"/>
        </a:spcBef>
        <a:spcAft>
          <a:spcPts val="300"/>
        </a:spcAft>
        <a:buClrTx/>
        <a:buFont typeface="Visby CF Demi Bold" panose="00000700000000000000" pitchFamily="50" charset="0"/>
        <a:buChar char="+"/>
        <a:defRPr sz="1400" b="0" i="0" kern="1200" spc="0">
          <a:solidFill>
            <a:schemeClr val="accent3">
              <a:lumMod val="75000"/>
            </a:schemeClr>
          </a:solidFill>
          <a:latin typeface="Avenir Next LT Pro Light" panose="020B0304020202020204" pitchFamily="34" charset="0"/>
          <a:ea typeface="Source Sans Pro" panose="020B0503030403020204" pitchFamily="34" charset="0"/>
          <a:cs typeface="+mn-cs"/>
        </a:defRPr>
      </a:lvl5pPr>
      <a:lvl6pPr marL="171450" indent="-171450" algn="l" defTabSz="914400" rtl="0" eaLnBrk="1" latinLnBrk="0" hangingPunct="1">
        <a:lnSpc>
          <a:spcPct val="100000"/>
        </a:lnSpc>
        <a:spcBef>
          <a:spcPts val="300"/>
        </a:spcBef>
        <a:spcAft>
          <a:spcPts val="300"/>
        </a:spcAft>
        <a:buClrTx/>
        <a:buFont typeface="+mj-lt"/>
        <a:buAutoNum type="arabicPeriod"/>
        <a:tabLst/>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6pPr>
      <a:lvl7pPr marL="0" indent="0" algn="l" defTabSz="914400" rtl="0" eaLnBrk="1" latinLnBrk="0" hangingPunct="1">
        <a:lnSpc>
          <a:spcPct val="100000"/>
        </a:lnSpc>
        <a:spcBef>
          <a:spcPts val="500"/>
        </a:spcBef>
        <a:spcAft>
          <a:spcPts val="0"/>
        </a:spcAft>
        <a:buClrTx/>
        <a:buSzPct val="100000"/>
        <a:buFont typeface="Arial" panose="020B0604020202020204" pitchFamily="34" charset="0"/>
        <a:buChar char="​"/>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7pPr>
      <a:lvl8pPr marL="0" indent="0" algn="l" defTabSz="914400" rtl="0" eaLnBrk="1" latinLnBrk="0" hangingPunct="1">
        <a:lnSpc>
          <a:spcPct val="100000"/>
        </a:lnSpc>
        <a:spcBef>
          <a:spcPts val="500"/>
        </a:spcBef>
        <a:spcAft>
          <a:spcPts val="0"/>
        </a:spcAft>
        <a:buFontTx/>
        <a:buChar char="​"/>
        <a:tabLst/>
        <a:defRPr sz="1400" b="0" i="0" kern="100" cap="none" spc="0" baseline="0">
          <a:solidFill>
            <a:schemeClr val="tx1"/>
          </a:solidFill>
          <a:latin typeface="Avenir Next LT Pro Light" panose="020B0304020202020204" pitchFamily="34" charset="0"/>
          <a:ea typeface="Source Sans Pro" panose="020B0503030403020204" pitchFamily="34" charset="0"/>
          <a:cs typeface="+mn-cs"/>
        </a:defRPr>
      </a:lvl8pPr>
      <a:lvl9pPr marL="0" indent="0" algn="l" defTabSz="914400" rtl="0" eaLnBrk="1" latinLnBrk="0" hangingPunct="1">
        <a:lnSpc>
          <a:spcPct val="100000"/>
        </a:lnSpc>
        <a:spcBef>
          <a:spcPts val="500"/>
        </a:spcBef>
        <a:spcAft>
          <a:spcPts val="0"/>
        </a:spcAft>
        <a:buFontTx/>
        <a:buChar char="​"/>
        <a:tabLst/>
        <a:defRPr sz="1400" b="0" i="0" kern="100" spc="0" baseline="0">
          <a:solidFill>
            <a:schemeClr val="tx1"/>
          </a:solidFill>
          <a:latin typeface="Avenir Next LT Pro Light" panose="020B0304020202020204" pitchFamily="34" charset="0"/>
          <a:ea typeface="Source Sans Pro" panose="020B0503030403020204"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4" pos="528">
          <p15:clr>
            <a:srgbClr val="F26B43"/>
          </p15:clr>
        </p15:guide>
        <p15:guide id="26" orient="horz">
          <p15:clr>
            <a:srgbClr val="F26B43"/>
          </p15:clr>
        </p15:guide>
        <p15:guide id="29" orient="horz" pos="576">
          <p15:clr>
            <a:srgbClr val="F26B43"/>
          </p15:clr>
        </p15:guide>
        <p15:guide id="32" pos="7152">
          <p15:clr>
            <a:srgbClr val="F26B43"/>
          </p15:clr>
        </p15:guide>
        <p15:guide id="64" pos="7416">
          <p15:clr>
            <a:srgbClr val="F26B43"/>
          </p15:clr>
        </p15:guide>
        <p15:guide id="83" pos="6888">
          <p15:clr>
            <a:srgbClr val="F26B43"/>
          </p15:clr>
        </p15:guide>
        <p15:guide id="91">
          <p15:clr>
            <a:srgbClr val="F26B43"/>
          </p15:clr>
        </p15:guide>
        <p15:guide id="92" pos="792">
          <p15:clr>
            <a:srgbClr val="F26B43"/>
          </p15:clr>
        </p15:guide>
        <p15:guide id="96" pos="264">
          <p15:clr>
            <a:srgbClr val="F26B43"/>
          </p15:clr>
        </p15:guide>
        <p15:guide id="102" orient="horz" pos="288">
          <p15:clr>
            <a:srgbClr val="F26B43"/>
          </p15:clr>
        </p15:guide>
        <p15:guide id="105" orient="horz" pos="2136">
          <p15:clr>
            <a:srgbClr val="F26B43"/>
          </p15:clr>
        </p15:guide>
        <p15:guide id="109" pos="7680">
          <p15:clr>
            <a:srgbClr val="F26B43"/>
          </p15:clr>
        </p15:guide>
        <p15:guide id="112" orient="horz" pos="2520">
          <p15:clr>
            <a:srgbClr val="F26B43"/>
          </p15:clr>
        </p15:guide>
        <p15:guide id="116" orient="horz" pos="4320">
          <p15:clr>
            <a:srgbClr val="F26B43"/>
          </p15:clr>
        </p15:guide>
        <p15:guide id="118" orient="horz" pos="840">
          <p15:clr>
            <a:srgbClr val="F26B43"/>
          </p15:clr>
        </p15:guide>
        <p15:guide id="119" orient="horz" pos="4032">
          <p15:clr>
            <a:srgbClr val="F26B43"/>
          </p15:clr>
        </p15:guide>
        <p15:guide id="120" pos="2732">
          <p15:clr>
            <a:srgbClr val="F26B43"/>
          </p15:clr>
        </p15:guide>
        <p15:guide id="121" pos="49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78.xml"/></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8.xml"/></Relationships>
</file>

<file path=ppt/slides/_rels/slide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7.xml"/></Relationships>
</file>

<file path=ppt/slides/_rels/slide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
            <a:extLst>
              <a:ext uri="{FF2B5EF4-FFF2-40B4-BE49-F238E27FC236}">
                <a16:creationId xmlns:a16="http://schemas.microsoft.com/office/drawing/2014/main" id="{5C6037DF-EBB3-0063-C794-2D78E6480B3B}"/>
              </a:ext>
            </a:extLst>
          </p:cNvPr>
          <p:cNvSpPr txBox="1">
            <a:spLocks/>
          </p:cNvSpPr>
          <p:nvPr/>
        </p:nvSpPr>
        <p:spPr>
          <a:xfrm>
            <a:off x="0" y="7106578"/>
            <a:ext cx="0" cy="0"/>
          </a:xfrm>
          <a:prstGeom prst="rect">
            <a:avLst/>
          </a:prstGeom>
        </p:spPr>
        <p:txBody>
          <a:bodyPr vert="horz" lIns="0" tIns="0" rIns="0" bIns="0" rtlCol="0" anchor="ctr"/>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CBACBE-1270-4DDD-A2E6-618DF62838FF}" type="datetime4">
              <a:rPr kumimoji="0" lang="en-US" sz="100" b="0" i="0" u="none" strike="noStrike" kern="1200" cap="none" spc="0" normalizeH="0" baseline="0" noProof="0" smtClean="0">
                <a:ln>
                  <a:noFill/>
                </a:ln>
                <a:no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May 6, 2024</a:t>
            </a:fld>
            <a:endParaRPr kumimoji="0" lang="en-US" sz="100" b="0" i="0" u="none" strike="noStrike" kern="1200" cap="none" spc="0" normalizeH="0" baseline="0" noProof="0">
              <a:ln>
                <a:noFill/>
              </a:ln>
              <a:noFill/>
              <a:effectLst/>
              <a:uLnTx/>
              <a:uFillTx/>
              <a:latin typeface="Arial Nova"/>
              <a:ea typeface="+mn-ea"/>
              <a:cs typeface="+mn-cs"/>
            </a:endParaRPr>
          </a:p>
        </p:txBody>
      </p:sp>
      <p:sp>
        <p:nvSpPr>
          <p:cNvPr id="23" name="Title 5">
            <a:extLst>
              <a:ext uri="{FF2B5EF4-FFF2-40B4-BE49-F238E27FC236}">
                <a16:creationId xmlns:a16="http://schemas.microsoft.com/office/drawing/2014/main" id="{5745109E-F0EC-AF49-FB7A-5E48821E1CF1}"/>
              </a:ext>
            </a:extLst>
          </p:cNvPr>
          <p:cNvSpPr txBox="1">
            <a:spLocks/>
          </p:cNvSpPr>
          <p:nvPr/>
        </p:nvSpPr>
        <p:spPr>
          <a:xfrm>
            <a:off x="209937" y="308823"/>
            <a:ext cx="9835138" cy="821212"/>
          </a:xfrm>
          <a:prstGeom prst="rect">
            <a:avLst/>
          </a:prstGeom>
        </p:spPr>
        <p:txBody>
          <a:bodyPr vert="horz" lIns="0" tIns="0" rIns="0" bIns="0" rtlCol="0" anchor="b" anchorCtr="0">
            <a:noAutofit/>
          </a:bodyPr>
          <a:lstStyle>
            <a:lvl1pPr algn="l" defTabSz="914400" rtl="0" eaLnBrk="1" latinLnBrk="0" hangingPunct="1">
              <a:lnSpc>
                <a:spcPct val="83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83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840"/>
                </a:solidFill>
                <a:effectLst/>
                <a:uLnTx/>
                <a:uFillTx/>
                <a:latin typeface="Arial Nova"/>
                <a:ea typeface="+mj-ea"/>
                <a:cs typeface="+mj-cs"/>
              </a:rPr>
              <a:t>9MW in just 12 months</a:t>
            </a:r>
            <a:br>
              <a:rPr kumimoji="0" lang="en-US" sz="3000" b="1" i="0" u="none" strike="noStrike" kern="1200" cap="none" spc="0" normalizeH="0" baseline="0" noProof="0" dirty="0">
                <a:ln>
                  <a:noFill/>
                </a:ln>
                <a:solidFill>
                  <a:srgbClr val="003840"/>
                </a:solidFill>
                <a:effectLst/>
                <a:uLnTx/>
                <a:uFillTx/>
                <a:latin typeface="Arial Nova"/>
                <a:ea typeface="+mj-ea"/>
                <a:cs typeface="+mj-cs"/>
              </a:rPr>
            </a:br>
            <a:r>
              <a:rPr kumimoji="0" lang="en-US" sz="2300" b="0" i="0" u="none" strike="noStrike" kern="1200" cap="none" spc="0" normalizeH="0" baseline="0" noProof="0" dirty="0">
                <a:ln>
                  <a:noFill/>
                </a:ln>
                <a:solidFill>
                  <a:srgbClr val="003840"/>
                </a:solidFill>
                <a:effectLst/>
                <a:uLnTx/>
                <a:uFillTx/>
                <a:latin typeface="Arial Nova"/>
                <a:ea typeface="+mj-ea"/>
                <a:cs typeface="+mj-cs"/>
              </a:rPr>
              <a:t>One of World’s Largest Microgrid EV Charging Projects</a:t>
            </a:r>
          </a:p>
        </p:txBody>
      </p:sp>
      <p:sp>
        <p:nvSpPr>
          <p:cNvPr id="24" name="Rectangle 23">
            <a:extLst>
              <a:ext uri="{FF2B5EF4-FFF2-40B4-BE49-F238E27FC236}">
                <a16:creationId xmlns:a16="http://schemas.microsoft.com/office/drawing/2014/main" id="{A27AD5EC-A98C-F490-5CD3-669956910506}"/>
              </a:ext>
            </a:extLst>
          </p:cNvPr>
          <p:cNvSpPr/>
          <p:nvPr/>
        </p:nvSpPr>
        <p:spPr>
          <a:xfrm flipH="1" flipV="1">
            <a:off x="457200" y="0"/>
            <a:ext cx="633600" cy="158400"/>
          </a:xfrm>
          <a:prstGeom prst="rect">
            <a:avLst/>
          </a:prstGeom>
          <a:solidFill>
            <a:srgbClr val="00DC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Arial Nova"/>
              <a:ea typeface="+mn-ea"/>
              <a:cs typeface="+mn-cs"/>
            </a:endParaRPr>
          </a:p>
        </p:txBody>
      </p:sp>
      <p:sp>
        <p:nvSpPr>
          <p:cNvPr id="26" name="Content Placeholder 6">
            <a:extLst>
              <a:ext uri="{FF2B5EF4-FFF2-40B4-BE49-F238E27FC236}">
                <a16:creationId xmlns:a16="http://schemas.microsoft.com/office/drawing/2014/main" id="{C555A601-6667-1CD3-67C5-47DCDFA29A05}"/>
              </a:ext>
            </a:extLst>
          </p:cNvPr>
          <p:cNvSpPr txBox="1">
            <a:spLocks/>
          </p:cNvSpPr>
          <p:nvPr/>
        </p:nvSpPr>
        <p:spPr>
          <a:xfrm>
            <a:off x="8074419" y="3157412"/>
            <a:ext cx="4117581" cy="3700588"/>
          </a:xfrm>
          <a:prstGeom prst="rect">
            <a:avLst/>
          </a:prstGeom>
          <a:solidFill>
            <a:srgbClr val="003840"/>
          </a:solidFill>
        </p:spPr>
        <p:txBody>
          <a:bodyPr vert="horz" lIns="182880" tIns="182880" rIns="182880" bIns="182880" rtlCol="0">
            <a:noAutofit/>
          </a:bodyPr>
          <a:lstStyle>
            <a:lvl1pPr marL="0" indent="0" algn="l" defTabSz="914400" rtl="0" eaLnBrk="1" latinLnBrk="0" hangingPunct="1">
              <a:lnSpc>
                <a:spcPct val="100000"/>
              </a:lnSpc>
              <a:spcBef>
                <a:spcPts val="600"/>
              </a:spcBef>
              <a:spcAft>
                <a:spcPts val="0"/>
              </a:spcAft>
              <a:buClr>
                <a:schemeClr val="tx2"/>
              </a:buClr>
              <a:buFont typeface="Roboto" panose="02000000000000000000" pitchFamily="2" charset="0"/>
              <a:buChar char="​"/>
              <a:defRPr sz="1600" kern="1200">
                <a:solidFill>
                  <a:schemeClr val="bg1"/>
                </a:solidFill>
                <a:latin typeface="+mn-lt"/>
                <a:ea typeface="+mn-ea"/>
                <a:cs typeface="+mn-cs"/>
              </a:defRPr>
            </a:lvl1pPr>
            <a:lvl2pPr marL="0" indent="0" algn="l" defTabSz="914400" rtl="0" eaLnBrk="1" latinLnBrk="0" hangingPunct="1">
              <a:lnSpc>
                <a:spcPct val="100000"/>
              </a:lnSpc>
              <a:spcBef>
                <a:spcPts val="300"/>
              </a:spcBef>
              <a:spcAft>
                <a:spcPts val="600"/>
              </a:spcAft>
              <a:buClr>
                <a:schemeClr val="tx2"/>
              </a:buClr>
              <a:buFont typeface="Roboto" panose="02000000000000000000" pitchFamily="2" charset="0"/>
              <a:buChar char="​"/>
              <a:defRPr sz="1200" b="1" kern="1200">
                <a:solidFill>
                  <a:schemeClr val="bg1"/>
                </a:solidFill>
                <a:latin typeface="+mn-lt"/>
                <a:ea typeface="+mn-ea"/>
                <a:cs typeface="+mn-cs"/>
              </a:defRPr>
            </a:lvl2pPr>
            <a:lvl3pPr marL="171450" indent="-171450" algn="l" defTabSz="914400" rtl="0" eaLnBrk="1" latinLnBrk="0" hangingPunct="1">
              <a:lnSpc>
                <a:spcPct val="100000"/>
              </a:lnSpc>
              <a:spcBef>
                <a:spcPts val="300"/>
              </a:spcBef>
              <a:spcAft>
                <a:spcPts val="300"/>
              </a:spcAft>
              <a:buClr>
                <a:schemeClr val="bg1"/>
              </a:buClr>
              <a:buFont typeface="Arial" panose="020B0604020202020204" pitchFamily="34" charset="0"/>
              <a:buChar char="‒"/>
              <a:defRPr sz="1200" kern="1200">
                <a:solidFill>
                  <a:schemeClr val="bg1"/>
                </a:solidFill>
                <a:latin typeface="+mn-lt"/>
                <a:ea typeface="+mn-ea"/>
                <a:cs typeface="+mn-cs"/>
              </a:defRPr>
            </a:lvl3pPr>
            <a:lvl4pPr marL="342900" indent="-171450" algn="l" defTabSz="914400" rtl="0" eaLnBrk="1" latinLnBrk="0" hangingPunct="1">
              <a:lnSpc>
                <a:spcPct val="100000"/>
              </a:lnSpc>
              <a:spcBef>
                <a:spcPts val="0"/>
              </a:spcBef>
              <a:spcAft>
                <a:spcPts val="300"/>
              </a:spcAft>
              <a:buFont typeface="Arial Nova" panose="020B0504020202020204" pitchFamily="34" charset="0"/>
              <a:buChar char="–"/>
              <a:defRPr sz="1200" b="0" kern="1200">
                <a:solidFill>
                  <a:schemeClr val="bg1"/>
                </a:solidFill>
                <a:latin typeface="Arial Nova Light" panose="020B0304020202020204" pitchFamily="34" charset="0"/>
                <a:ea typeface="+mn-ea"/>
                <a:cs typeface="+mn-cs"/>
              </a:defRPr>
            </a:lvl4pPr>
            <a:lvl5pPr marL="342900" indent="-166688" algn="l" defTabSz="914400" rtl="0" eaLnBrk="1" latinLnBrk="0" hangingPunct="1">
              <a:lnSpc>
                <a:spcPct val="100000"/>
              </a:lnSpc>
              <a:spcBef>
                <a:spcPts val="0"/>
              </a:spcBef>
              <a:spcAft>
                <a:spcPts val="300"/>
              </a:spcAft>
              <a:buFont typeface="Arial Nova" panose="020B0504020202020204" pitchFamily="34" charset="0"/>
              <a:buChar char="–"/>
              <a:tabLst/>
              <a:defRPr sz="1200" b="0" kern="1200">
                <a:solidFill>
                  <a:schemeClr val="bg1"/>
                </a:solidFill>
                <a:latin typeface="Arial Nova Light" panose="020B0304020202020204" pitchFamily="34" charset="0"/>
                <a:ea typeface="+mn-ea"/>
                <a:cs typeface="+mn-cs"/>
              </a:defRPr>
            </a:lvl5pPr>
            <a:lvl6pPr marL="687600" indent="-230400" algn="l" defTabSz="914400" rtl="0" eaLnBrk="1" latinLnBrk="0" hangingPunct="1">
              <a:lnSpc>
                <a:spcPct val="100000"/>
              </a:lnSpc>
              <a:spcBef>
                <a:spcPts val="300"/>
              </a:spcBef>
              <a:spcAft>
                <a:spcPts val="600"/>
              </a:spcAft>
              <a:buClr>
                <a:schemeClr val="tx2"/>
              </a:buClr>
              <a:buFont typeface="Arial Nova Light" panose="020B0304020202020204" pitchFamily="34" charset="0"/>
              <a:buChar char="–"/>
              <a:defRPr sz="1050" b="0" kern="1200">
                <a:solidFill>
                  <a:schemeClr val="tx2"/>
                </a:solidFill>
                <a:latin typeface="Arial Nova Light" panose="020B0304020202020204" pitchFamily="34" charset="0"/>
                <a:ea typeface="+mn-ea"/>
                <a:cs typeface="+mn-cs"/>
              </a:defRPr>
            </a:lvl6pPr>
            <a:lvl7pPr marL="0" indent="0" algn="l" defTabSz="914400" rtl="0" eaLnBrk="1" latinLnBrk="0" hangingPunct="1">
              <a:lnSpc>
                <a:spcPct val="100000"/>
              </a:lnSpc>
              <a:spcBef>
                <a:spcPts val="0"/>
              </a:spcBef>
              <a:spcAft>
                <a:spcPts val="0"/>
              </a:spcAft>
              <a:buClr>
                <a:schemeClr val="tx2"/>
              </a:buClr>
              <a:buFont typeface="Arial Nova" panose="020B0504020202020204" pitchFamily="34" charset="0"/>
              <a:buChar char="​"/>
              <a:defRPr sz="2000" b="0"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Nova" panose="020B0504020202020204" pitchFamily="34" charset="0"/>
              <a:buChar char="​"/>
              <a:defRPr sz="1600" b="1" kern="1200">
                <a:solidFill>
                  <a:schemeClr val="tx2"/>
                </a:solidFill>
                <a:latin typeface="+mn-lt"/>
                <a:ea typeface="+mn-ea"/>
                <a:cs typeface="+mn-cs"/>
              </a:defRPr>
            </a:lvl8pPr>
            <a:lvl9pPr marL="0" indent="0" algn="l" defTabSz="914400" rtl="0" eaLnBrk="1" latinLnBrk="0" hangingPunct="1">
              <a:lnSpc>
                <a:spcPct val="100000"/>
              </a:lnSpc>
              <a:spcBef>
                <a:spcPts val="300"/>
              </a:spcBef>
              <a:spcAft>
                <a:spcPts val="600"/>
              </a:spcAft>
              <a:buFont typeface="Arial Nova" panose="020B0504020202020204" pitchFamily="34" charset="0"/>
              <a:buChar char="​"/>
              <a:defRPr sz="1200" b="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3840"/>
              </a:buClr>
              <a:buSzTx/>
              <a:buFont typeface="Roboto" panose="02000000000000000000" pitchFamily="2" charset="0"/>
              <a:buChar char="​"/>
              <a:tabLst/>
              <a:defRPr/>
            </a:pPr>
            <a:r>
              <a:rPr kumimoji="0" lang="en-US" sz="1600" b="0" i="0" u="none" strike="noStrike" kern="1200" cap="none" spc="0" normalizeH="0" baseline="0" noProof="0">
                <a:ln>
                  <a:noFill/>
                </a:ln>
                <a:solidFill>
                  <a:srgbClr val="FEFFFF"/>
                </a:solidFill>
                <a:effectLst/>
                <a:uLnTx/>
                <a:uFillTx/>
                <a:latin typeface="Arial Nova"/>
                <a:ea typeface="+mn-ea"/>
                <a:cs typeface="+mn-cs"/>
              </a:rPr>
              <a:t> </a:t>
            </a:r>
          </a:p>
        </p:txBody>
      </p:sp>
      <p:sp>
        <p:nvSpPr>
          <p:cNvPr id="27" name="Subtitle 11">
            <a:extLst>
              <a:ext uri="{FF2B5EF4-FFF2-40B4-BE49-F238E27FC236}">
                <a16:creationId xmlns:a16="http://schemas.microsoft.com/office/drawing/2014/main" id="{ED8EE567-F775-67FD-A228-21EE094C6180}"/>
              </a:ext>
            </a:extLst>
          </p:cNvPr>
          <p:cNvSpPr txBox="1">
            <a:spLocks/>
          </p:cNvSpPr>
          <p:nvPr/>
        </p:nvSpPr>
        <p:spPr>
          <a:xfrm>
            <a:off x="8340161" y="3296413"/>
            <a:ext cx="3720161" cy="290965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Clr>
                <a:schemeClr val="tx2"/>
              </a:buClr>
              <a:buFont typeface="Roboto" panose="02000000000000000000" pitchFamily="2" charset="0"/>
              <a:buChar char="​"/>
              <a:defRPr sz="2000" b="0" kern="1200">
                <a:solidFill>
                  <a:schemeClr val="tx2"/>
                </a:solidFill>
                <a:latin typeface="+mn-lt"/>
                <a:ea typeface="+mn-ea"/>
                <a:cs typeface="+mn-cs"/>
              </a:defRPr>
            </a:lvl1pPr>
            <a:lvl2pPr marL="0" indent="0" algn="l" defTabSz="914400" rtl="0" eaLnBrk="1" latinLnBrk="0" hangingPunct="1">
              <a:lnSpc>
                <a:spcPct val="100000"/>
              </a:lnSpc>
              <a:spcBef>
                <a:spcPts val="300"/>
              </a:spcBef>
              <a:spcAft>
                <a:spcPts val="600"/>
              </a:spcAft>
              <a:buClr>
                <a:schemeClr val="tx2"/>
              </a:buClr>
              <a:buFont typeface="Roboto" panose="02000000000000000000" pitchFamily="2" charset="0"/>
              <a:buChar char="​"/>
              <a:defRPr sz="1200" b="0" kern="1200">
                <a:solidFill>
                  <a:schemeClr val="tx2"/>
                </a:solidFill>
                <a:latin typeface="+mn-lt"/>
                <a:ea typeface="+mn-ea"/>
                <a:cs typeface="+mn-cs"/>
              </a:defRPr>
            </a:lvl2pPr>
            <a:lvl3pPr marL="230400" indent="-230400" algn="l" defTabSz="914400" rtl="0" eaLnBrk="1" latinLnBrk="0" hangingPunct="1">
              <a:lnSpc>
                <a:spcPct val="100000"/>
              </a:lnSpc>
              <a:spcBef>
                <a:spcPts val="300"/>
              </a:spcBef>
              <a:spcAft>
                <a:spcPts val="600"/>
              </a:spcAft>
              <a:buClr>
                <a:schemeClr val="tx2"/>
              </a:buClr>
              <a:buFont typeface="Arial Nova" panose="020B0504020202020204" pitchFamily="34" charset="0"/>
              <a:buChar char="–"/>
              <a:defRPr sz="1200" b="0" kern="1200">
                <a:solidFill>
                  <a:schemeClr val="tx2"/>
                </a:solidFill>
                <a:latin typeface="Arial Nova Light" panose="020B0304020202020204" pitchFamily="34" charset="0"/>
                <a:ea typeface="+mn-ea"/>
                <a:cs typeface="+mn-cs"/>
              </a:defRPr>
            </a:lvl3pPr>
            <a:lvl4pPr marL="460800" indent="-230400" algn="l" defTabSz="914400" rtl="0" eaLnBrk="1" latinLnBrk="0" hangingPunct="1">
              <a:lnSpc>
                <a:spcPct val="100000"/>
              </a:lnSpc>
              <a:spcBef>
                <a:spcPts val="300"/>
              </a:spcBef>
              <a:spcAft>
                <a:spcPts val="600"/>
              </a:spcAft>
              <a:buFont typeface="Arial Nova Light" panose="020B0304020202020204" pitchFamily="34" charset="0"/>
              <a:buChar char="–"/>
              <a:defRPr sz="1200" b="0" kern="1200">
                <a:solidFill>
                  <a:schemeClr val="tx2"/>
                </a:solidFill>
                <a:latin typeface="Arial Nova Light" panose="020B0304020202020204" pitchFamily="34" charset="0"/>
                <a:ea typeface="+mn-ea"/>
                <a:cs typeface="+mn-cs"/>
              </a:defRPr>
            </a:lvl4pPr>
            <a:lvl5pPr marL="687600" indent="-230400" algn="l" defTabSz="914400" rtl="0" eaLnBrk="1" latinLnBrk="0" hangingPunct="1">
              <a:lnSpc>
                <a:spcPct val="100000"/>
              </a:lnSpc>
              <a:spcBef>
                <a:spcPts val="300"/>
              </a:spcBef>
              <a:spcAft>
                <a:spcPts val="600"/>
              </a:spcAft>
              <a:buFont typeface="Arial Nova" panose="020B0504020202020204" pitchFamily="34" charset="0"/>
              <a:buChar char="–"/>
              <a:tabLst/>
              <a:defRPr sz="1050" b="0" kern="1200">
                <a:solidFill>
                  <a:schemeClr val="tx2"/>
                </a:solidFill>
                <a:latin typeface="Arial Nova Light" panose="020B0304020202020204" pitchFamily="34" charset="0"/>
                <a:ea typeface="+mn-ea"/>
                <a:cs typeface="+mn-cs"/>
              </a:defRPr>
            </a:lvl5pPr>
            <a:lvl6pPr marL="0" indent="0" algn="l" defTabSz="914400" rtl="0" eaLnBrk="1" latinLnBrk="0" hangingPunct="1">
              <a:lnSpc>
                <a:spcPct val="100000"/>
              </a:lnSpc>
              <a:spcBef>
                <a:spcPts val="0"/>
              </a:spcBef>
              <a:spcAft>
                <a:spcPts val="0"/>
              </a:spcAft>
              <a:buClr>
                <a:schemeClr val="tx2"/>
              </a:buClr>
              <a:buFont typeface="Roboto" panose="02000000000000000000" pitchFamily="2" charset="0"/>
              <a:buNone/>
              <a:defRPr sz="2000" b="0"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Clr>
                <a:schemeClr val="tx2"/>
              </a:buClr>
              <a:buFont typeface="Roboto" panose="02000000000000000000" pitchFamily="2" charset="0"/>
              <a:buNone/>
              <a:defRPr sz="1200" b="0" kern="1200" baseline="0">
                <a:solidFill>
                  <a:schemeClr val="tx2"/>
                </a:solidFill>
                <a:latin typeface="+mn-lt"/>
                <a:ea typeface="+mn-ea"/>
                <a:cs typeface="+mn-cs"/>
              </a:defRPr>
            </a:lvl7pPr>
            <a:lvl8pPr marL="230400" indent="-230400" algn="l" defTabSz="914400" rtl="0" eaLnBrk="1" latinLnBrk="0" hangingPunct="1">
              <a:lnSpc>
                <a:spcPct val="100000"/>
              </a:lnSpc>
              <a:spcBef>
                <a:spcPts val="300"/>
              </a:spcBef>
              <a:spcAft>
                <a:spcPts val="600"/>
              </a:spcAft>
              <a:buFont typeface="Arial Nova" panose="020B0504020202020204" pitchFamily="34" charset="0"/>
              <a:buChar char="–"/>
              <a:defRPr sz="1200" b="0" kern="1200">
                <a:solidFill>
                  <a:schemeClr val="tx2"/>
                </a:solidFill>
                <a:latin typeface="Arial Nova Light" panose="020B0304020202020204" pitchFamily="34" charset="0"/>
                <a:ea typeface="+mn-ea"/>
                <a:cs typeface="+mn-cs"/>
              </a:defRPr>
            </a:lvl8pPr>
            <a:lvl9pPr marL="460800" indent="-230400" algn="l" defTabSz="914400" rtl="0" eaLnBrk="1" latinLnBrk="0" hangingPunct="1">
              <a:lnSpc>
                <a:spcPct val="100000"/>
              </a:lnSpc>
              <a:spcBef>
                <a:spcPts val="300"/>
              </a:spcBef>
              <a:spcAft>
                <a:spcPts val="600"/>
              </a:spcAft>
              <a:buClr>
                <a:schemeClr val="tx2"/>
              </a:buClr>
              <a:buFont typeface="Arial Nova" panose="020B0504020202020204" pitchFamily="34" charset="0"/>
              <a:buChar char="–"/>
              <a:defRPr sz="1200" b="0" kern="1200" baseline="0">
                <a:solidFill>
                  <a:schemeClr val="tx2"/>
                </a:solidFill>
                <a:latin typeface="Arial Nova Light" panose="020B0304020202020204" pitchFamily="34" charset="0"/>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EFFFF"/>
                </a:solidFill>
                <a:effectLst/>
                <a:uLnTx/>
                <a:uFillTx/>
                <a:latin typeface="Arial Nova"/>
                <a:ea typeface="Open Sans Light"/>
                <a:cs typeface="Open Sans Light"/>
              </a:rPr>
              <a:t>Location: </a:t>
            </a:r>
            <a:r>
              <a:rPr kumimoji="0" lang="en-US" sz="1800" b="0" i="0" u="none" strike="noStrike" kern="1200" cap="none" spc="0" normalizeH="0" baseline="0" noProof="0">
                <a:ln>
                  <a:noFill/>
                </a:ln>
                <a:solidFill>
                  <a:srgbClr val="FEFFFF"/>
                </a:solidFill>
                <a:effectLst/>
                <a:uLnTx/>
                <a:uFillTx/>
                <a:latin typeface="Arial Nova"/>
                <a:ea typeface="Open Sans Light"/>
                <a:cs typeface="Open Sans Light"/>
              </a:rPr>
              <a:t>Torrance, California</a:t>
            </a:r>
            <a:endParaRPr kumimoji="0" lang="en-US" sz="800" b="1" i="0" u="none" strike="noStrike" kern="1200" cap="none" spc="0" normalizeH="0" baseline="0" noProof="0">
              <a:ln>
                <a:noFill/>
              </a:ln>
              <a:solidFill>
                <a:srgbClr val="FEFFFF"/>
              </a:solidFill>
              <a:effectLst/>
              <a:uLnTx/>
              <a:uFillTx/>
              <a:latin typeface="Arial Nova"/>
              <a:ea typeface="+mn-ea"/>
              <a:cs typeface="+mn-cs"/>
            </a:endParaRPr>
          </a:p>
          <a:p>
            <a:pPr marL="0" marR="0" lvl="2" indent="0" algn="l" defTabSz="914400" rtl="0" eaLnBrk="1" fontAlgn="auto" latinLnBrk="0" hangingPunct="1">
              <a:lnSpc>
                <a:spcPct val="100000"/>
              </a:lnSpc>
              <a:spcBef>
                <a:spcPts val="1200"/>
              </a:spcBef>
              <a:spcAft>
                <a:spcPts val="600"/>
              </a:spcAft>
              <a:buClr>
                <a:srgbClr val="003840"/>
              </a:buClr>
              <a:buSzTx/>
              <a:buFont typeface="Arial Nova" panose="020B0504020202020204" pitchFamily="34" charset="0"/>
              <a:buNone/>
              <a:tabLst/>
              <a:defRPr/>
            </a:pPr>
            <a:r>
              <a:rPr kumimoji="0" lang="en-US" sz="2000" b="1" i="0" u="none" strike="noStrike" kern="1200" cap="none" spc="0" normalizeH="0" baseline="0" noProof="0">
                <a:ln>
                  <a:noFill/>
                </a:ln>
                <a:solidFill>
                  <a:srgbClr val="FEFFFF"/>
                </a:solidFill>
                <a:effectLst/>
                <a:uLnTx/>
                <a:uFillTx/>
                <a:latin typeface="Arial Nova"/>
                <a:ea typeface="+mn-ea"/>
                <a:cs typeface="+mn-cs"/>
              </a:rPr>
              <a:t>Key features</a:t>
            </a:r>
            <a:br>
              <a:rPr kumimoji="0" lang="en-US" sz="2000" b="1" i="0" u="none" strike="noStrike" kern="1200" cap="none" spc="0" normalizeH="0" baseline="0" noProof="0" dirty="0">
                <a:ln>
                  <a:noFill/>
                </a:ln>
                <a:solidFill>
                  <a:srgbClr val="003840"/>
                </a:solidFill>
                <a:effectLst/>
                <a:uLnTx/>
                <a:uFillTx/>
                <a:latin typeface="Arial Nova"/>
                <a:ea typeface="+mn-ea"/>
                <a:cs typeface="+mn-cs"/>
              </a:rPr>
            </a:br>
            <a:endParaRPr kumimoji="0" lang="en-US" sz="1500" b="0" i="0" u="none" strike="noStrike" kern="0" cap="none" spc="0" normalizeH="0" baseline="0" noProof="0">
              <a:ln>
                <a:noFill/>
              </a:ln>
              <a:solidFill>
                <a:srgbClr val="FEFFFF"/>
              </a:solidFill>
              <a:effectLst/>
              <a:uLnTx/>
              <a:uFillTx/>
              <a:latin typeface="Arial Nova"/>
              <a:ea typeface="+mn-ea"/>
              <a:cs typeface="+mn-cs"/>
            </a:endParaRPr>
          </a:p>
          <a:p>
            <a:pPr marL="185420" marR="0" lvl="3" indent="-171450"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500" b="0" i="0" u="none" strike="noStrike" kern="0" cap="none" spc="0" normalizeH="0" baseline="0" noProof="0">
                <a:ln>
                  <a:noFill/>
                </a:ln>
                <a:solidFill>
                  <a:srgbClr val="FEFFFF"/>
                </a:solidFill>
                <a:effectLst/>
                <a:uLnTx/>
                <a:uFillTx/>
                <a:latin typeface="Arial Nova"/>
                <a:ea typeface="+mn-ea"/>
                <a:cs typeface="+mn-cs"/>
              </a:rPr>
              <a:t>Linear generators, BESS, DCFCs</a:t>
            </a:r>
          </a:p>
          <a:p>
            <a:pPr marL="185420" marR="0" lvl="3" indent="-171450"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500" b="0" i="0" u="none" strike="noStrike" kern="0" cap="none" spc="0" normalizeH="0" baseline="0" noProof="0">
                <a:ln>
                  <a:noFill/>
                </a:ln>
                <a:solidFill>
                  <a:srgbClr val="FEFFFF"/>
                </a:solidFill>
                <a:effectLst/>
                <a:uLnTx/>
                <a:uFillTx/>
                <a:latin typeface="Arial Nova"/>
                <a:ea typeface="+mn-ea"/>
                <a:cs typeface="+mn-cs"/>
              </a:rPr>
              <a:t>Avoided </a:t>
            </a:r>
            <a:r>
              <a:rPr kumimoji="0" lang="en-US" sz="1500" b="0" i="0" u="none" strike="noStrike" kern="0" cap="none" spc="0" normalizeH="0" baseline="0" noProof="0" dirty="0">
                <a:ln>
                  <a:noFill/>
                </a:ln>
                <a:solidFill>
                  <a:srgbClr val="FEFFFF"/>
                </a:solidFill>
                <a:effectLst/>
                <a:uLnTx/>
                <a:uFillTx/>
                <a:latin typeface="Arial Nova"/>
                <a:ea typeface="+mn-ea"/>
                <a:cs typeface="+mn-cs"/>
              </a:rPr>
              <a:t>3 years of </a:t>
            </a:r>
            <a:r>
              <a:rPr kumimoji="0" lang="en-US" sz="1500" b="0" i="0" u="none" strike="noStrike" kern="0" cap="none" spc="0" normalizeH="0" baseline="0" noProof="0">
                <a:ln>
                  <a:noFill/>
                </a:ln>
                <a:solidFill>
                  <a:srgbClr val="FEFFFF"/>
                </a:solidFill>
                <a:effectLst/>
                <a:uLnTx/>
                <a:uFillTx/>
                <a:latin typeface="Arial Nova"/>
                <a:ea typeface="+mn-ea"/>
                <a:cs typeface="+mn-cs"/>
              </a:rPr>
              <a:t>grid </a:t>
            </a:r>
            <a:r>
              <a:rPr kumimoji="0" lang="en-US" sz="1500" b="0" i="0" u="none" strike="noStrike" kern="0" cap="none" spc="0" normalizeH="0" baseline="0" noProof="0" dirty="0">
                <a:ln>
                  <a:noFill/>
                </a:ln>
                <a:solidFill>
                  <a:srgbClr val="FEFFFF"/>
                </a:solidFill>
                <a:effectLst/>
                <a:uLnTx/>
                <a:uFillTx/>
                <a:latin typeface="Arial Nova"/>
                <a:ea typeface="+mn-ea"/>
                <a:cs typeface="+mn-cs"/>
              </a:rPr>
              <a:t>delay</a:t>
            </a:r>
          </a:p>
          <a:p>
            <a:pPr marL="185420" marR="0" lvl="3" indent="-171450"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500" b="0" i="0" u="none" strike="noStrike" kern="0" cap="none" spc="0" normalizeH="0" baseline="0" noProof="0" dirty="0">
                <a:ln>
                  <a:noFill/>
                </a:ln>
                <a:solidFill>
                  <a:srgbClr val="FEFFFF"/>
                </a:solidFill>
                <a:effectLst/>
                <a:uLnTx/>
                <a:uFillTx/>
                <a:latin typeface="Arial Nova"/>
                <a:ea typeface="+mn-ea"/>
                <a:cs typeface="+mn-cs"/>
              </a:rPr>
              <a:t>Additional </a:t>
            </a:r>
            <a:r>
              <a:rPr kumimoji="0" lang="en-US" sz="1500" b="0" i="0" u="none" strike="noStrike" kern="0" cap="none" spc="0" normalizeH="0" baseline="0" noProof="0">
                <a:ln>
                  <a:noFill/>
                </a:ln>
                <a:solidFill>
                  <a:srgbClr val="FEFFFF"/>
                </a:solidFill>
                <a:effectLst/>
                <a:uLnTx/>
                <a:uFillTx/>
                <a:latin typeface="Arial Nova"/>
                <a:ea typeface="+mn-ea"/>
                <a:cs typeface="+mn-cs"/>
              </a:rPr>
              <a:t>reliability when grid joins</a:t>
            </a:r>
          </a:p>
          <a:p>
            <a:pPr marL="185420" marR="0" lvl="3" indent="-171450"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500" b="0" i="0" u="none" strike="noStrike" kern="0" cap="none" spc="0" normalizeH="0" baseline="0" noProof="0">
                <a:ln>
                  <a:noFill/>
                </a:ln>
                <a:solidFill>
                  <a:srgbClr val="FEFFFF"/>
                </a:solidFill>
                <a:effectLst/>
                <a:uLnTx/>
                <a:uFillTx/>
                <a:latin typeface="Arial Nova"/>
                <a:ea typeface="+mn-ea"/>
                <a:cs typeface="+mn-cs"/>
              </a:rPr>
              <a:t>Renewable </a:t>
            </a:r>
            <a:r>
              <a:rPr kumimoji="0" lang="en-US" sz="1500" b="0" i="0" u="none" strike="noStrike" kern="0" cap="none" spc="0" normalizeH="0" baseline="0" noProof="0" dirty="0">
                <a:ln>
                  <a:noFill/>
                </a:ln>
                <a:solidFill>
                  <a:srgbClr val="FEFFFF"/>
                </a:solidFill>
                <a:effectLst/>
                <a:uLnTx/>
                <a:uFillTx/>
                <a:latin typeface="Arial Nova"/>
                <a:ea typeface="+mn-ea"/>
                <a:cs typeface="+mn-cs"/>
              </a:rPr>
              <a:t>Natural Gas </a:t>
            </a:r>
            <a:r>
              <a:rPr kumimoji="0" lang="en-US" sz="1500" b="0" i="0" u="none" strike="noStrike" kern="0" cap="none" spc="0" normalizeH="0" baseline="0" noProof="0">
                <a:ln>
                  <a:noFill/>
                </a:ln>
                <a:solidFill>
                  <a:srgbClr val="FEFFFF"/>
                </a:solidFill>
                <a:effectLst/>
                <a:uLnTx/>
                <a:uFillTx/>
                <a:latin typeface="Arial Nova"/>
                <a:ea typeface="+mn-ea"/>
                <a:cs typeface="+mn-cs"/>
              </a:rPr>
              <a:t>&amp; H</a:t>
            </a:r>
            <a:r>
              <a:rPr kumimoji="0" lang="en-US" sz="1500" b="0" i="0" u="none" strike="noStrike" kern="0" cap="none" spc="0" normalizeH="0" baseline="30000" noProof="0">
                <a:ln>
                  <a:noFill/>
                </a:ln>
                <a:solidFill>
                  <a:srgbClr val="FEFFFF"/>
                </a:solidFill>
                <a:effectLst/>
                <a:uLnTx/>
                <a:uFillTx/>
                <a:latin typeface="Arial Nova"/>
                <a:ea typeface="+mn-ea"/>
                <a:cs typeface="+mn-cs"/>
              </a:rPr>
              <a:t>2</a:t>
            </a:r>
            <a:r>
              <a:rPr kumimoji="0" lang="en-US" sz="1500" b="0" i="0" u="none" strike="noStrike" kern="0" cap="none" spc="0" normalizeH="0" baseline="0" noProof="0">
                <a:ln>
                  <a:noFill/>
                </a:ln>
                <a:solidFill>
                  <a:srgbClr val="FEFFFF"/>
                </a:solidFill>
                <a:effectLst/>
                <a:uLnTx/>
                <a:uFillTx/>
                <a:latin typeface="Arial Nova"/>
                <a:ea typeface="+mn-ea"/>
                <a:cs typeface="+mn-cs"/>
              </a:rPr>
              <a:t> flexible</a:t>
            </a:r>
            <a:r>
              <a:rPr kumimoji="0" lang="en-US" sz="1500" b="0" i="0" u="none" strike="noStrike" kern="0" cap="none" spc="0" normalizeH="0" baseline="0" noProof="0" dirty="0">
                <a:ln>
                  <a:noFill/>
                </a:ln>
                <a:solidFill>
                  <a:srgbClr val="FEFFFF"/>
                </a:solidFill>
                <a:effectLst/>
                <a:uLnTx/>
                <a:uFillTx/>
                <a:latin typeface="Arial Nova"/>
                <a:ea typeface="+mn-ea"/>
                <a:cs typeface="+mn-cs"/>
              </a:rPr>
              <a:t> </a:t>
            </a:r>
          </a:p>
          <a:p>
            <a:pPr marL="185420" marR="0" lvl="3" indent="-171450" algn="l" defTabSz="914400" rtl="0" eaLnBrk="1" fontAlgn="auto" latinLnBrk="0" hangingPunct="1">
              <a:lnSpc>
                <a:spcPct val="100000"/>
              </a:lnSpc>
              <a:spcBef>
                <a:spcPts val="0"/>
              </a:spcBef>
              <a:spcAft>
                <a:spcPts val="600"/>
              </a:spcAft>
              <a:buClrTx/>
              <a:buSzTx/>
              <a:buFont typeface="System Font Regular"/>
              <a:buChar char="-"/>
              <a:tabLst/>
              <a:defRPr/>
            </a:pPr>
            <a:endParaRPr kumimoji="0" lang="en-US" sz="1500" b="0" i="0" u="none" strike="noStrike" kern="0" cap="none" spc="0" normalizeH="0" baseline="0" noProof="0">
              <a:ln>
                <a:noFill/>
              </a:ln>
              <a:solidFill>
                <a:srgbClr val="FEFFFF"/>
              </a:solidFill>
              <a:effectLst/>
              <a:uLnTx/>
              <a:uFillTx/>
              <a:latin typeface="Arial Nova"/>
              <a:ea typeface="+mn-ea"/>
              <a:cs typeface="+mn-cs"/>
            </a:endParaRPr>
          </a:p>
          <a:p>
            <a:pPr marL="185420" marR="0" lvl="3" indent="-171450" algn="l" defTabSz="914400" rtl="0" eaLnBrk="1" fontAlgn="auto" latinLnBrk="0" hangingPunct="1">
              <a:lnSpc>
                <a:spcPct val="100000"/>
              </a:lnSpc>
              <a:spcBef>
                <a:spcPts val="0"/>
              </a:spcBef>
              <a:spcAft>
                <a:spcPts val="600"/>
              </a:spcAft>
              <a:buClrTx/>
              <a:buSzTx/>
              <a:buFont typeface="System Font Regular"/>
              <a:buChar char="-"/>
              <a:tabLst/>
              <a:defRPr/>
            </a:pPr>
            <a:endParaRPr kumimoji="0" lang="en-US" sz="500" b="0" i="0" u="none" strike="noStrike" kern="0" cap="none" spc="0" normalizeH="0" baseline="0" noProof="0">
              <a:ln>
                <a:noFill/>
              </a:ln>
              <a:solidFill>
                <a:srgbClr val="FEFFFF"/>
              </a:solidFill>
              <a:effectLst/>
              <a:uLnTx/>
              <a:uFillTx/>
              <a:latin typeface="Arial Nova"/>
              <a:ea typeface="+mn-ea"/>
              <a:cs typeface="+mn-cs"/>
            </a:endParaRPr>
          </a:p>
        </p:txBody>
      </p:sp>
      <p:grpSp>
        <p:nvGrpSpPr>
          <p:cNvPr id="21" name="Group 4">
            <a:extLst>
              <a:ext uri="{FF2B5EF4-FFF2-40B4-BE49-F238E27FC236}">
                <a16:creationId xmlns:a16="http://schemas.microsoft.com/office/drawing/2014/main" id="{D50F4EE8-0A2F-1339-3D85-B2E25B43321E}"/>
              </a:ext>
            </a:extLst>
          </p:cNvPr>
          <p:cNvGrpSpPr>
            <a:grpSpLocks noChangeAspect="1"/>
          </p:cNvGrpSpPr>
          <p:nvPr/>
        </p:nvGrpSpPr>
        <p:grpSpPr bwMode="gray">
          <a:xfrm>
            <a:off x="10237145" y="244800"/>
            <a:ext cx="1598373" cy="298039"/>
            <a:chOff x="4921" y="139"/>
            <a:chExt cx="724" cy="135"/>
          </a:xfrm>
        </p:grpSpPr>
        <p:sp>
          <p:nvSpPr>
            <p:cNvPr id="28" name="AutoShape 3">
              <a:extLst>
                <a:ext uri="{FF2B5EF4-FFF2-40B4-BE49-F238E27FC236}">
                  <a16:creationId xmlns:a16="http://schemas.microsoft.com/office/drawing/2014/main" id="{6F173D2B-5B99-F27C-63B9-618FDF087F40}"/>
                </a:ext>
              </a:extLst>
            </p:cNvPr>
            <p:cNvSpPr>
              <a:spLocks noChangeAspect="1" noChangeArrowheads="1" noTextEdit="1"/>
            </p:cNvSpPr>
            <p:nvPr userDrawn="1"/>
          </p:nvSpPr>
          <p:spPr bwMode="gray">
            <a:xfrm>
              <a:off x="4921" y="139"/>
              <a:ext cx="72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a:ea typeface="+mn-ea"/>
                <a:cs typeface="+mn-cs"/>
              </a:endParaRPr>
            </a:p>
          </p:txBody>
        </p:sp>
        <p:sp>
          <p:nvSpPr>
            <p:cNvPr id="38" name="Freeform 5">
              <a:extLst>
                <a:ext uri="{FF2B5EF4-FFF2-40B4-BE49-F238E27FC236}">
                  <a16:creationId xmlns:a16="http://schemas.microsoft.com/office/drawing/2014/main" id="{BD3087F2-D796-18C7-24DC-57241BD40820}"/>
                </a:ext>
              </a:extLst>
            </p:cNvPr>
            <p:cNvSpPr>
              <a:spLocks/>
            </p:cNvSpPr>
            <p:nvPr userDrawn="1"/>
          </p:nvSpPr>
          <p:spPr bwMode="gray">
            <a:xfrm>
              <a:off x="5025" y="207"/>
              <a:ext cx="35" cy="63"/>
            </a:xfrm>
            <a:custGeom>
              <a:avLst/>
              <a:gdLst>
                <a:gd name="T0" fmla="*/ 38 w 119"/>
                <a:gd name="T1" fmla="*/ 20 h 212"/>
                <a:gd name="T2" fmla="*/ 33 w 119"/>
                <a:gd name="T3" fmla="*/ 113 h 212"/>
                <a:gd name="T4" fmla="*/ 0 w 119"/>
                <a:gd name="T5" fmla="*/ 212 h 212"/>
                <a:gd name="T6" fmla="*/ 119 w 119"/>
                <a:gd name="T7" fmla="*/ 15 h 212"/>
                <a:gd name="T8" fmla="*/ 38 w 119"/>
                <a:gd name="T9" fmla="*/ 20 h 212"/>
              </a:gdLst>
              <a:ahLst/>
              <a:cxnLst>
                <a:cxn ang="0">
                  <a:pos x="T0" y="T1"/>
                </a:cxn>
                <a:cxn ang="0">
                  <a:pos x="T2" y="T3"/>
                </a:cxn>
                <a:cxn ang="0">
                  <a:pos x="T4" y="T5"/>
                </a:cxn>
                <a:cxn ang="0">
                  <a:pos x="T6" y="T7"/>
                </a:cxn>
                <a:cxn ang="0">
                  <a:pos x="T8" y="T9"/>
                </a:cxn>
              </a:cxnLst>
              <a:rect l="0" t="0" r="r" b="b"/>
              <a:pathLst>
                <a:path w="119" h="212">
                  <a:moveTo>
                    <a:pt x="38" y="20"/>
                  </a:moveTo>
                  <a:cubicBezTo>
                    <a:pt x="7" y="47"/>
                    <a:pt x="20" y="89"/>
                    <a:pt x="33" y="113"/>
                  </a:cubicBezTo>
                  <a:cubicBezTo>
                    <a:pt x="49" y="143"/>
                    <a:pt x="29" y="187"/>
                    <a:pt x="0" y="212"/>
                  </a:cubicBezTo>
                  <a:cubicBezTo>
                    <a:pt x="69" y="173"/>
                    <a:pt x="116" y="100"/>
                    <a:pt x="119" y="15"/>
                  </a:cubicBezTo>
                  <a:cubicBezTo>
                    <a:pt x="98" y="1"/>
                    <a:pt x="62" y="0"/>
                    <a:pt x="38" y="20"/>
                  </a:cubicBezTo>
                  <a:close/>
                </a:path>
              </a:pathLst>
            </a:custGeom>
            <a:solidFill>
              <a:srgbClr val="23B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0" name="Freeform 6">
              <a:extLst>
                <a:ext uri="{FF2B5EF4-FFF2-40B4-BE49-F238E27FC236}">
                  <a16:creationId xmlns:a16="http://schemas.microsoft.com/office/drawing/2014/main" id="{F5C87D1C-BA10-EDD5-231E-EC40F87DE205}"/>
                </a:ext>
              </a:extLst>
            </p:cNvPr>
            <p:cNvSpPr>
              <a:spLocks/>
            </p:cNvSpPr>
            <p:nvPr userDrawn="1"/>
          </p:nvSpPr>
          <p:spPr bwMode="gray">
            <a:xfrm>
              <a:off x="4946" y="221"/>
              <a:ext cx="52" cy="53"/>
            </a:xfrm>
            <a:custGeom>
              <a:avLst/>
              <a:gdLst>
                <a:gd name="T0" fmla="*/ 140 w 174"/>
                <a:gd name="T1" fmla="*/ 39 h 178"/>
                <a:gd name="T2" fmla="*/ 28 w 174"/>
                <a:gd name="T3" fmla="*/ 50 h 178"/>
                <a:gd name="T4" fmla="*/ 90 w 174"/>
                <a:gd name="T5" fmla="*/ 104 h 178"/>
                <a:gd name="T6" fmla="*/ 127 w 174"/>
                <a:gd name="T7" fmla="*/ 178 h 178"/>
                <a:gd name="T8" fmla="*/ 140 w 174"/>
                <a:gd name="T9" fmla="*/ 39 h 178"/>
              </a:gdLst>
              <a:ahLst/>
              <a:cxnLst>
                <a:cxn ang="0">
                  <a:pos x="T0" y="T1"/>
                </a:cxn>
                <a:cxn ang="0">
                  <a:pos x="T2" y="T3"/>
                </a:cxn>
                <a:cxn ang="0">
                  <a:pos x="T4" y="T5"/>
                </a:cxn>
                <a:cxn ang="0">
                  <a:pos x="T6" y="T7"/>
                </a:cxn>
                <a:cxn ang="0">
                  <a:pos x="T8" y="T9"/>
                </a:cxn>
              </a:cxnLst>
              <a:rect l="0" t="0" r="r" b="b"/>
              <a:pathLst>
                <a:path w="174" h="178">
                  <a:moveTo>
                    <a:pt x="140" y="39"/>
                  </a:moveTo>
                  <a:cubicBezTo>
                    <a:pt x="95" y="0"/>
                    <a:pt x="55" y="19"/>
                    <a:pt x="28" y="50"/>
                  </a:cubicBezTo>
                  <a:cubicBezTo>
                    <a:pt x="0" y="83"/>
                    <a:pt x="38" y="92"/>
                    <a:pt x="90" y="104"/>
                  </a:cubicBezTo>
                  <a:cubicBezTo>
                    <a:pt x="129" y="113"/>
                    <a:pt x="124" y="166"/>
                    <a:pt x="127" y="178"/>
                  </a:cubicBezTo>
                  <a:cubicBezTo>
                    <a:pt x="174" y="103"/>
                    <a:pt x="161" y="56"/>
                    <a:pt x="140" y="39"/>
                  </a:cubicBezTo>
                  <a:close/>
                </a:path>
              </a:pathLst>
            </a:custGeom>
            <a:solidFill>
              <a:srgbClr val="12FF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1" name="Freeform 7">
              <a:extLst>
                <a:ext uri="{FF2B5EF4-FFF2-40B4-BE49-F238E27FC236}">
                  <a16:creationId xmlns:a16="http://schemas.microsoft.com/office/drawing/2014/main" id="{F3445315-CC39-DAFA-13CA-31967D15E62E}"/>
                </a:ext>
              </a:extLst>
            </p:cNvPr>
            <p:cNvSpPr>
              <a:spLocks/>
            </p:cNvSpPr>
            <p:nvPr userDrawn="1"/>
          </p:nvSpPr>
          <p:spPr bwMode="gray">
            <a:xfrm>
              <a:off x="4996" y="142"/>
              <a:ext cx="64" cy="61"/>
            </a:xfrm>
            <a:custGeom>
              <a:avLst/>
              <a:gdLst>
                <a:gd name="T0" fmla="*/ 45 w 216"/>
                <a:gd name="T1" fmla="*/ 71 h 206"/>
                <a:gd name="T2" fmla="*/ 54 w 216"/>
                <a:gd name="T3" fmla="*/ 161 h 206"/>
                <a:gd name="T4" fmla="*/ 190 w 216"/>
                <a:gd name="T5" fmla="*/ 168 h 206"/>
                <a:gd name="T6" fmla="*/ 216 w 216"/>
                <a:gd name="T7" fmla="*/ 206 h 206"/>
                <a:gd name="T8" fmla="*/ 50 w 216"/>
                <a:gd name="T9" fmla="*/ 0 h 206"/>
                <a:gd name="T10" fmla="*/ 45 w 216"/>
                <a:gd name="T11" fmla="*/ 71 h 206"/>
              </a:gdLst>
              <a:ahLst/>
              <a:cxnLst>
                <a:cxn ang="0">
                  <a:pos x="T0" y="T1"/>
                </a:cxn>
                <a:cxn ang="0">
                  <a:pos x="T2" y="T3"/>
                </a:cxn>
                <a:cxn ang="0">
                  <a:pos x="T4" y="T5"/>
                </a:cxn>
                <a:cxn ang="0">
                  <a:pos x="T6" y="T7"/>
                </a:cxn>
                <a:cxn ang="0">
                  <a:pos x="T8" y="T9"/>
                </a:cxn>
                <a:cxn ang="0">
                  <a:pos x="T10" y="T11"/>
                </a:cxn>
              </a:cxnLst>
              <a:rect l="0" t="0" r="r" b="b"/>
              <a:pathLst>
                <a:path w="216" h="206">
                  <a:moveTo>
                    <a:pt x="45" y="71"/>
                  </a:moveTo>
                  <a:cubicBezTo>
                    <a:pt x="122" y="131"/>
                    <a:pt x="54" y="161"/>
                    <a:pt x="54" y="161"/>
                  </a:cubicBezTo>
                  <a:cubicBezTo>
                    <a:pt x="98" y="198"/>
                    <a:pt x="142" y="127"/>
                    <a:pt x="190" y="168"/>
                  </a:cubicBezTo>
                  <a:cubicBezTo>
                    <a:pt x="202" y="179"/>
                    <a:pt x="210" y="192"/>
                    <a:pt x="216" y="206"/>
                  </a:cubicBezTo>
                  <a:cubicBezTo>
                    <a:pt x="208" y="108"/>
                    <a:pt x="141" y="28"/>
                    <a:pt x="50" y="0"/>
                  </a:cubicBezTo>
                  <a:cubicBezTo>
                    <a:pt x="15" y="16"/>
                    <a:pt x="0" y="36"/>
                    <a:pt x="45" y="71"/>
                  </a:cubicBezTo>
                  <a:close/>
                </a:path>
              </a:pathLst>
            </a:custGeom>
            <a:solidFill>
              <a:srgbClr val="00D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2" name="Freeform 8">
              <a:extLst>
                <a:ext uri="{FF2B5EF4-FFF2-40B4-BE49-F238E27FC236}">
                  <a16:creationId xmlns:a16="http://schemas.microsoft.com/office/drawing/2014/main" id="{83D19240-60C7-3859-CB9E-9651306EF374}"/>
                </a:ext>
              </a:extLst>
            </p:cNvPr>
            <p:cNvSpPr>
              <a:spLocks/>
            </p:cNvSpPr>
            <p:nvPr userDrawn="1"/>
          </p:nvSpPr>
          <p:spPr bwMode="gray">
            <a:xfrm>
              <a:off x="4921" y="139"/>
              <a:ext cx="85" cy="91"/>
            </a:xfrm>
            <a:custGeom>
              <a:avLst/>
              <a:gdLst>
                <a:gd name="T0" fmla="*/ 111 w 288"/>
                <a:gd name="T1" fmla="*/ 287 h 305"/>
                <a:gd name="T2" fmla="*/ 192 w 288"/>
                <a:gd name="T3" fmla="*/ 163 h 305"/>
                <a:gd name="T4" fmla="*/ 199 w 288"/>
                <a:gd name="T5" fmla="*/ 57 h 305"/>
                <a:gd name="T6" fmla="*/ 273 w 288"/>
                <a:gd name="T7" fmla="*/ 3 h 305"/>
                <a:gd name="T8" fmla="*/ 235 w 288"/>
                <a:gd name="T9" fmla="*/ 0 h 305"/>
                <a:gd name="T10" fmla="*/ 0 w 288"/>
                <a:gd name="T11" fmla="*/ 235 h 305"/>
                <a:gd name="T12" fmla="*/ 1 w 288"/>
                <a:gd name="T13" fmla="*/ 251 h 305"/>
                <a:gd name="T14" fmla="*/ 111 w 288"/>
                <a:gd name="T15" fmla="*/ 28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5">
                  <a:moveTo>
                    <a:pt x="111" y="287"/>
                  </a:moveTo>
                  <a:cubicBezTo>
                    <a:pt x="94" y="239"/>
                    <a:pt x="116" y="217"/>
                    <a:pt x="192" y="163"/>
                  </a:cubicBezTo>
                  <a:cubicBezTo>
                    <a:pt x="288" y="95"/>
                    <a:pt x="138" y="119"/>
                    <a:pt x="199" y="57"/>
                  </a:cubicBezTo>
                  <a:cubicBezTo>
                    <a:pt x="221" y="36"/>
                    <a:pt x="251" y="19"/>
                    <a:pt x="273" y="3"/>
                  </a:cubicBezTo>
                  <a:cubicBezTo>
                    <a:pt x="261" y="1"/>
                    <a:pt x="248" y="0"/>
                    <a:pt x="235" y="0"/>
                  </a:cubicBezTo>
                  <a:cubicBezTo>
                    <a:pt x="106" y="0"/>
                    <a:pt x="0" y="105"/>
                    <a:pt x="0" y="235"/>
                  </a:cubicBezTo>
                  <a:cubicBezTo>
                    <a:pt x="0" y="240"/>
                    <a:pt x="1" y="246"/>
                    <a:pt x="1" y="251"/>
                  </a:cubicBezTo>
                  <a:cubicBezTo>
                    <a:pt x="36" y="283"/>
                    <a:pt x="80" y="305"/>
                    <a:pt x="111" y="287"/>
                  </a:cubicBezTo>
                  <a:close/>
                </a:path>
              </a:pathLst>
            </a:custGeom>
            <a:solidFill>
              <a:srgbClr val="00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3" name="Freeform 9">
              <a:extLst>
                <a:ext uri="{FF2B5EF4-FFF2-40B4-BE49-F238E27FC236}">
                  <a16:creationId xmlns:a16="http://schemas.microsoft.com/office/drawing/2014/main" id="{3C3C0EC9-043F-FB98-4B87-4ACA58354CDE}"/>
                </a:ext>
              </a:extLst>
            </p:cNvPr>
            <p:cNvSpPr>
              <a:spLocks noEditPoints="1"/>
            </p:cNvSpPr>
            <p:nvPr userDrawn="1"/>
          </p:nvSpPr>
          <p:spPr bwMode="gray">
            <a:xfrm>
              <a:off x="5096" y="170"/>
              <a:ext cx="62" cy="73"/>
            </a:xfrm>
            <a:custGeom>
              <a:avLst/>
              <a:gdLst>
                <a:gd name="T0" fmla="*/ 0 w 209"/>
                <a:gd name="T1" fmla="*/ 0 h 244"/>
                <a:gd name="T2" fmla="*/ 98 w 209"/>
                <a:gd name="T3" fmla="*/ 0 h 244"/>
                <a:gd name="T4" fmla="*/ 195 w 209"/>
                <a:gd name="T5" fmla="*/ 31 h 244"/>
                <a:gd name="T6" fmla="*/ 209 w 209"/>
                <a:gd name="T7" fmla="*/ 81 h 244"/>
                <a:gd name="T8" fmla="*/ 201 w 209"/>
                <a:gd name="T9" fmla="*/ 119 h 244"/>
                <a:gd name="T10" fmla="*/ 102 w 209"/>
                <a:gd name="T11" fmla="*/ 164 h 244"/>
                <a:gd name="T12" fmla="*/ 61 w 209"/>
                <a:gd name="T13" fmla="*/ 164 h 244"/>
                <a:gd name="T14" fmla="*/ 61 w 209"/>
                <a:gd name="T15" fmla="*/ 244 h 244"/>
                <a:gd name="T16" fmla="*/ 0 w 209"/>
                <a:gd name="T17" fmla="*/ 244 h 244"/>
                <a:gd name="T18" fmla="*/ 0 w 209"/>
                <a:gd name="T19" fmla="*/ 0 h 244"/>
                <a:gd name="T20" fmla="*/ 61 w 209"/>
                <a:gd name="T21" fmla="*/ 45 h 244"/>
                <a:gd name="T22" fmla="*/ 61 w 209"/>
                <a:gd name="T23" fmla="*/ 119 h 244"/>
                <a:gd name="T24" fmla="*/ 98 w 209"/>
                <a:gd name="T25" fmla="*/ 119 h 244"/>
                <a:gd name="T26" fmla="*/ 148 w 209"/>
                <a:gd name="T27" fmla="*/ 80 h 244"/>
                <a:gd name="T28" fmla="*/ 100 w 209"/>
                <a:gd name="T29" fmla="*/ 45 h 244"/>
                <a:gd name="T30" fmla="*/ 61 w 209"/>
                <a:gd name="T31"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9" h="244">
                  <a:moveTo>
                    <a:pt x="0" y="0"/>
                  </a:moveTo>
                  <a:cubicBezTo>
                    <a:pt x="98" y="0"/>
                    <a:pt x="98" y="0"/>
                    <a:pt x="98" y="0"/>
                  </a:cubicBezTo>
                  <a:cubicBezTo>
                    <a:pt x="138" y="0"/>
                    <a:pt x="174" y="0"/>
                    <a:pt x="195" y="31"/>
                  </a:cubicBezTo>
                  <a:cubicBezTo>
                    <a:pt x="205" y="45"/>
                    <a:pt x="209" y="64"/>
                    <a:pt x="209" y="81"/>
                  </a:cubicBezTo>
                  <a:cubicBezTo>
                    <a:pt x="209" y="94"/>
                    <a:pt x="206" y="107"/>
                    <a:pt x="201" y="119"/>
                  </a:cubicBezTo>
                  <a:cubicBezTo>
                    <a:pt x="180" y="162"/>
                    <a:pt x="135" y="163"/>
                    <a:pt x="102" y="164"/>
                  </a:cubicBezTo>
                  <a:cubicBezTo>
                    <a:pt x="61" y="164"/>
                    <a:pt x="61" y="164"/>
                    <a:pt x="61" y="164"/>
                  </a:cubicBezTo>
                  <a:cubicBezTo>
                    <a:pt x="61" y="244"/>
                    <a:pt x="61" y="244"/>
                    <a:pt x="61" y="244"/>
                  </a:cubicBezTo>
                  <a:cubicBezTo>
                    <a:pt x="0" y="244"/>
                    <a:pt x="0" y="244"/>
                    <a:pt x="0" y="244"/>
                  </a:cubicBezTo>
                  <a:lnTo>
                    <a:pt x="0" y="0"/>
                  </a:lnTo>
                  <a:close/>
                  <a:moveTo>
                    <a:pt x="61" y="45"/>
                  </a:moveTo>
                  <a:cubicBezTo>
                    <a:pt x="61" y="119"/>
                    <a:pt x="61" y="119"/>
                    <a:pt x="61" y="119"/>
                  </a:cubicBezTo>
                  <a:cubicBezTo>
                    <a:pt x="98" y="119"/>
                    <a:pt x="98" y="119"/>
                    <a:pt x="98" y="119"/>
                  </a:cubicBezTo>
                  <a:cubicBezTo>
                    <a:pt x="121" y="119"/>
                    <a:pt x="148" y="118"/>
                    <a:pt x="148" y="80"/>
                  </a:cubicBezTo>
                  <a:cubicBezTo>
                    <a:pt x="148" y="45"/>
                    <a:pt x="118" y="45"/>
                    <a:pt x="100" y="45"/>
                  </a:cubicBezTo>
                  <a:lnTo>
                    <a:pt x="61" y="45"/>
                  </a:ln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4" name="Freeform 10">
              <a:extLst>
                <a:ext uri="{FF2B5EF4-FFF2-40B4-BE49-F238E27FC236}">
                  <a16:creationId xmlns:a16="http://schemas.microsoft.com/office/drawing/2014/main" id="{3B85B0E8-7097-9F64-08F0-06009D4A2775}"/>
                </a:ext>
              </a:extLst>
            </p:cNvPr>
            <p:cNvSpPr>
              <a:spLocks noEditPoints="1"/>
            </p:cNvSpPr>
            <p:nvPr userDrawn="1"/>
          </p:nvSpPr>
          <p:spPr bwMode="gray">
            <a:xfrm>
              <a:off x="5168" y="170"/>
              <a:ext cx="64" cy="73"/>
            </a:xfrm>
            <a:custGeom>
              <a:avLst/>
              <a:gdLst>
                <a:gd name="T0" fmla="*/ 0 w 215"/>
                <a:gd name="T1" fmla="*/ 0 h 244"/>
                <a:gd name="T2" fmla="*/ 110 w 215"/>
                <a:gd name="T3" fmla="*/ 0 h 244"/>
                <a:gd name="T4" fmla="*/ 190 w 215"/>
                <a:gd name="T5" fmla="*/ 25 h 244"/>
                <a:gd name="T6" fmla="*/ 209 w 215"/>
                <a:gd name="T7" fmla="*/ 79 h 244"/>
                <a:gd name="T8" fmla="*/ 159 w 215"/>
                <a:gd name="T9" fmla="*/ 146 h 244"/>
                <a:gd name="T10" fmla="*/ 215 w 215"/>
                <a:gd name="T11" fmla="*/ 244 h 244"/>
                <a:gd name="T12" fmla="*/ 148 w 215"/>
                <a:gd name="T13" fmla="*/ 244 h 244"/>
                <a:gd name="T14" fmla="*/ 99 w 215"/>
                <a:gd name="T15" fmla="*/ 157 h 244"/>
                <a:gd name="T16" fmla="*/ 61 w 215"/>
                <a:gd name="T17" fmla="*/ 157 h 244"/>
                <a:gd name="T18" fmla="*/ 61 w 215"/>
                <a:gd name="T19" fmla="*/ 244 h 244"/>
                <a:gd name="T20" fmla="*/ 0 w 215"/>
                <a:gd name="T21" fmla="*/ 244 h 244"/>
                <a:gd name="T22" fmla="*/ 0 w 215"/>
                <a:gd name="T23" fmla="*/ 0 h 244"/>
                <a:gd name="T24" fmla="*/ 61 w 215"/>
                <a:gd name="T25" fmla="*/ 45 h 244"/>
                <a:gd name="T26" fmla="*/ 61 w 215"/>
                <a:gd name="T27" fmla="*/ 111 h 244"/>
                <a:gd name="T28" fmla="*/ 111 w 215"/>
                <a:gd name="T29" fmla="*/ 111 h 244"/>
                <a:gd name="T30" fmla="*/ 148 w 215"/>
                <a:gd name="T31" fmla="*/ 78 h 244"/>
                <a:gd name="T32" fmla="*/ 113 w 215"/>
                <a:gd name="T33" fmla="*/ 45 h 244"/>
                <a:gd name="T34" fmla="*/ 61 w 215"/>
                <a:gd name="T35" fmla="*/ 4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244">
                  <a:moveTo>
                    <a:pt x="0" y="0"/>
                  </a:moveTo>
                  <a:cubicBezTo>
                    <a:pt x="110" y="0"/>
                    <a:pt x="110" y="0"/>
                    <a:pt x="110" y="0"/>
                  </a:cubicBezTo>
                  <a:cubicBezTo>
                    <a:pt x="135" y="0"/>
                    <a:pt x="167" y="0"/>
                    <a:pt x="190" y="25"/>
                  </a:cubicBezTo>
                  <a:cubicBezTo>
                    <a:pt x="201" y="37"/>
                    <a:pt x="209" y="57"/>
                    <a:pt x="209" y="79"/>
                  </a:cubicBezTo>
                  <a:cubicBezTo>
                    <a:pt x="209" y="128"/>
                    <a:pt x="175" y="140"/>
                    <a:pt x="159" y="146"/>
                  </a:cubicBezTo>
                  <a:cubicBezTo>
                    <a:pt x="215" y="244"/>
                    <a:pt x="215" y="244"/>
                    <a:pt x="215" y="244"/>
                  </a:cubicBezTo>
                  <a:cubicBezTo>
                    <a:pt x="148" y="244"/>
                    <a:pt x="148" y="244"/>
                    <a:pt x="148" y="244"/>
                  </a:cubicBezTo>
                  <a:cubicBezTo>
                    <a:pt x="99" y="157"/>
                    <a:pt x="99" y="157"/>
                    <a:pt x="99" y="157"/>
                  </a:cubicBezTo>
                  <a:cubicBezTo>
                    <a:pt x="61" y="157"/>
                    <a:pt x="61" y="157"/>
                    <a:pt x="61" y="157"/>
                  </a:cubicBezTo>
                  <a:cubicBezTo>
                    <a:pt x="61" y="244"/>
                    <a:pt x="61" y="244"/>
                    <a:pt x="61" y="244"/>
                  </a:cubicBezTo>
                  <a:cubicBezTo>
                    <a:pt x="0" y="244"/>
                    <a:pt x="0" y="244"/>
                    <a:pt x="0" y="244"/>
                  </a:cubicBezTo>
                  <a:lnTo>
                    <a:pt x="0" y="0"/>
                  </a:lnTo>
                  <a:close/>
                  <a:moveTo>
                    <a:pt x="61" y="45"/>
                  </a:moveTo>
                  <a:cubicBezTo>
                    <a:pt x="61" y="111"/>
                    <a:pt x="61" y="111"/>
                    <a:pt x="61" y="111"/>
                  </a:cubicBezTo>
                  <a:cubicBezTo>
                    <a:pt x="111" y="111"/>
                    <a:pt x="111" y="111"/>
                    <a:pt x="111" y="111"/>
                  </a:cubicBezTo>
                  <a:cubicBezTo>
                    <a:pt x="120" y="111"/>
                    <a:pt x="148" y="110"/>
                    <a:pt x="148" y="78"/>
                  </a:cubicBezTo>
                  <a:cubicBezTo>
                    <a:pt x="148" y="47"/>
                    <a:pt x="126" y="46"/>
                    <a:pt x="113" y="45"/>
                  </a:cubicBezTo>
                  <a:lnTo>
                    <a:pt x="61" y="45"/>
                  </a:ln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5" name="Freeform 11">
              <a:extLst>
                <a:ext uri="{FF2B5EF4-FFF2-40B4-BE49-F238E27FC236}">
                  <a16:creationId xmlns:a16="http://schemas.microsoft.com/office/drawing/2014/main" id="{BF9BDE44-DE14-6F5A-2868-A3EEED67019F}"/>
                </a:ext>
              </a:extLst>
            </p:cNvPr>
            <p:cNvSpPr>
              <a:spLocks noEditPoints="1"/>
            </p:cNvSpPr>
            <p:nvPr userDrawn="1"/>
          </p:nvSpPr>
          <p:spPr bwMode="gray">
            <a:xfrm>
              <a:off x="5238" y="168"/>
              <a:ext cx="73" cy="77"/>
            </a:xfrm>
            <a:custGeom>
              <a:avLst/>
              <a:gdLst>
                <a:gd name="T0" fmla="*/ 122 w 245"/>
                <a:gd name="T1" fmla="*/ 259 h 259"/>
                <a:gd name="T2" fmla="*/ 0 w 245"/>
                <a:gd name="T3" fmla="*/ 129 h 259"/>
                <a:gd name="T4" fmla="*/ 120 w 245"/>
                <a:gd name="T5" fmla="*/ 0 h 259"/>
                <a:gd name="T6" fmla="*/ 165 w 245"/>
                <a:gd name="T7" fmla="*/ 8 h 259"/>
                <a:gd name="T8" fmla="*/ 245 w 245"/>
                <a:gd name="T9" fmla="*/ 131 h 259"/>
                <a:gd name="T10" fmla="*/ 198 w 245"/>
                <a:gd name="T11" fmla="*/ 233 h 259"/>
                <a:gd name="T12" fmla="*/ 122 w 245"/>
                <a:gd name="T13" fmla="*/ 259 h 259"/>
                <a:gd name="T14" fmla="*/ 164 w 245"/>
                <a:gd name="T15" fmla="*/ 69 h 259"/>
                <a:gd name="T16" fmla="*/ 121 w 245"/>
                <a:gd name="T17" fmla="*/ 51 h 259"/>
                <a:gd name="T18" fmla="*/ 60 w 245"/>
                <a:gd name="T19" fmla="*/ 128 h 259"/>
                <a:gd name="T20" fmla="*/ 122 w 245"/>
                <a:gd name="T21" fmla="*/ 207 h 259"/>
                <a:gd name="T22" fmla="*/ 183 w 245"/>
                <a:gd name="T23" fmla="*/ 135 h 259"/>
                <a:gd name="T24" fmla="*/ 164 w 245"/>
                <a:gd name="T25" fmla="*/ 6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5" h="259">
                  <a:moveTo>
                    <a:pt x="122" y="259"/>
                  </a:moveTo>
                  <a:cubicBezTo>
                    <a:pt x="44" y="259"/>
                    <a:pt x="0" y="199"/>
                    <a:pt x="0" y="129"/>
                  </a:cubicBezTo>
                  <a:cubicBezTo>
                    <a:pt x="0" y="63"/>
                    <a:pt x="42" y="0"/>
                    <a:pt x="120" y="0"/>
                  </a:cubicBezTo>
                  <a:cubicBezTo>
                    <a:pt x="135" y="0"/>
                    <a:pt x="150" y="2"/>
                    <a:pt x="165" y="8"/>
                  </a:cubicBezTo>
                  <a:cubicBezTo>
                    <a:pt x="240" y="34"/>
                    <a:pt x="245" y="115"/>
                    <a:pt x="245" y="131"/>
                  </a:cubicBezTo>
                  <a:cubicBezTo>
                    <a:pt x="245" y="174"/>
                    <a:pt x="225" y="212"/>
                    <a:pt x="198" y="233"/>
                  </a:cubicBezTo>
                  <a:cubicBezTo>
                    <a:pt x="174" y="253"/>
                    <a:pt x="147" y="259"/>
                    <a:pt x="122" y="259"/>
                  </a:cubicBezTo>
                  <a:close/>
                  <a:moveTo>
                    <a:pt x="164" y="69"/>
                  </a:moveTo>
                  <a:cubicBezTo>
                    <a:pt x="153" y="58"/>
                    <a:pt x="137" y="51"/>
                    <a:pt x="121" y="51"/>
                  </a:cubicBezTo>
                  <a:cubicBezTo>
                    <a:pt x="84" y="51"/>
                    <a:pt x="60" y="84"/>
                    <a:pt x="60" y="128"/>
                  </a:cubicBezTo>
                  <a:cubicBezTo>
                    <a:pt x="60" y="186"/>
                    <a:pt x="93" y="207"/>
                    <a:pt x="122" y="207"/>
                  </a:cubicBezTo>
                  <a:cubicBezTo>
                    <a:pt x="151" y="207"/>
                    <a:pt x="182" y="187"/>
                    <a:pt x="183" y="135"/>
                  </a:cubicBezTo>
                  <a:cubicBezTo>
                    <a:pt x="184" y="110"/>
                    <a:pt x="178" y="84"/>
                    <a:pt x="164" y="69"/>
                  </a:cubicBez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6" name="Freeform 12">
              <a:extLst>
                <a:ext uri="{FF2B5EF4-FFF2-40B4-BE49-F238E27FC236}">
                  <a16:creationId xmlns:a16="http://schemas.microsoft.com/office/drawing/2014/main" id="{DB219FE6-AD64-C3B9-C75E-6DB109AFBE34}"/>
                </a:ext>
              </a:extLst>
            </p:cNvPr>
            <p:cNvSpPr>
              <a:spLocks noEditPoints="1"/>
            </p:cNvSpPr>
            <p:nvPr userDrawn="1"/>
          </p:nvSpPr>
          <p:spPr bwMode="gray">
            <a:xfrm>
              <a:off x="5372" y="169"/>
              <a:ext cx="73" cy="76"/>
            </a:xfrm>
            <a:custGeom>
              <a:avLst/>
              <a:gdLst>
                <a:gd name="T0" fmla="*/ 122 w 246"/>
                <a:gd name="T1" fmla="*/ 256 h 256"/>
                <a:gd name="T2" fmla="*/ 0 w 246"/>
                <a:gd name="T3" fmla="*/ 128 h 256"/>
                <a:gd name="T4" fmla="*/ 123 w 246"/>
                <a:gd name="T5" fmla="*/ 0 h 256"/>
                <a:gd name="T6" fmla="*/ 246 w 246"/>
                <a:gd name="T7" fmla="*/ 126 h 256"/>
                <a:gd name="T8" fmla="*/ 122 w 246"/>
                <a:gd name="T9" fmla="*/ 256 h 256"/>
                <a:gd name="T10" fmla="*/ 123 w 246"/>
                <a:gd name="T11" fmla="*/ 26 h 256"/>
                <a:gd name="T12" fmla="*/ 36 w 246"/>
                <a:gd name="T13" fmla="*/ 128 h 256"/>
                <a:gd name="T14" fmla="*/ 124 w 246"/>
                <a:gd name="T15" fmla="*/ 231 h 256"/>
                <a:gd name="T16" fmla="*/ 211 w 246"/>
                <a:gd name="T17" fmla="*/ 126 h 256"/>
                <a:gd name="T18" fmla="*/ 123 w 246"/>
                <a:gd name="T19"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56">
                  <a:moveTo>
                    <a:pt x="122" y="256"/>
                  </a:moveTo>
                  <a:cubicBezTo>
                    <a:pt x="48" y="256"/>
                    <a:pt x="0" y="204"/>
                    <a:pt x="0" y="128"/>
                  </a:cubicBezTo>
                  <a:cubicBezTo>
                    <a:pt x="0" y="37"/>
                    <a:pt x="63" y="0"/>
                    <a:pt x="123" y="0"/>
                  </a:cubicBezTo>
                  <a:cubicBezTo>
                    <a:pt x="192" y="0"/>
                    <a:pt x="246" y="46"/>
                    <a:pt x="246" y="126"/>
                  </a:cubicBezTo>
                  <a:cubicBezTo>
                    <a:pt x="246" y="199"/>
                    <a:pt x="203" y="256"/>
                    <a:pt x="122" y="256"/>
                  </a:cubicBezTo>
                  <a:close/>
                  <a:moveTo>
                    <a:pt x="123" y="26"/>
                  </a:moveTo>
                  <a:cubicBezTo>
                    <a:pt x="62" y="26"/>
                    <a:pt x="36" y="73"/>
                    <a:pt x="36" y="128"/>
                  </a:cubicBezTo>
                  <a:cubicBezTo>
                    <a:pt x="36" y="179"/>
                    <a:pt x="61" y="231"/>
                    <a:pt x="124" y="231"/>
                  </a:cubicBezTo>
                  <a:cubicBezTo>
                    <a:pt x="189" y="231"/>
                    <a:pt x="211" y="176"/>
                    <a:pt x="211" y="126"/>
                  </a:cubicBezTo>
                  <a:cubicBezTo>
                    <a:pt x="210" y="67"/>
                    <a:pt x="180" y="26"/>
                    <a:pt x="123" y="26"/>
                  </a:cubicBez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7" name="Freeform 13">
              <a:extLst>
                <a:ext uri="{FF2B5EF4-FFF2-40B4-BE49-F238E27FC236}">
                  <a16:creationId xmlns:a16="http://schemas.microsoft.com/office/drawing/2014/main" id="{2EBB4D17-2370-B0F2-CC4B-9AB50D4EB9C5}"/>
                </a:ext>
              </a:extLst>
            </p:cNvPr>
            <p:cNvSpPr>
              <a:spLocks/>
            </p:cNvSpPr>
            <p:nvPr userDrawn="1"/>
          </p:nvSpPr>
          <p:spPr bwMode="gray">
            <a:xfrm>
              <a:off x="5537" y="170"/>
              <a:ext cx="9" cy="73"/>
            </a:xfrm>
            <a:custGeom>
              <a:avLst/>
              <a:gdLst>
                <a:gd name="T0" fmla="*/ 9 w 9"/>
                <a:gd name="T1" fmla="*/ 0 h 73"/>
                <a:gd name="T2" fmla="*/ 9 w 9"/>
                <a:gd name="T3" fmla="*/ 37 h 73"/>
                <a:gd name="T4" fmla="*/ 9 w 9"/>
                <a:gd name="T5" fmla="*/ 73 h 73"/>
                <a:gd name="T6" fmla="*/ 5 w 9"/>
                <a:gd name="T7" fmla="*/ 73 h 73"/>
                <a:gd name="T8" fmla="*/ 0 w 9"/>
                <a:gd name="T9" fmla="*/ 73 h 73"/>
                <a:gd name="T10" fmla="*/ 0 w 9"/>
                <a:gd name="T11" fmla="*/ 37 h 73"/>
                <a:gd name="T12" fmla="*/ 0 w 9"/>
                <a:gd name="T13" fmla="*/ 0 h 73"/>
                <a:gd name="T14" fmla="*/ 5 w 9"/>
                <a:gd name="T15" fmla="*/ 0 h 73"/>
                <a:gd name="T16" fmla="*/ 9 w 9"/>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3">
                  <a:moveTo>
                    <a:pt x="9" y="0"/>
                  </a:moveTo>
                  <a:lnTo>
                    <a:pt x="9" y="37"/>
                  </a:lnTo>
                  <a:lnTo>
                    <a:pt x="9" y="73"/>
                  </a:lnTo>
                  <a:lnTo>
                    <a:pt x="5" y="73"/>
                  </a:lnTo>
                  <a:lnTo>
                    <a:pt x="0" y="73"/>
                  </a:lnTo>
                  <a:lnTo>
                    <a:pt x="0" y="37"/>
                  </a:lnTo>
                  <a:lnTo>
                    <a:pt x="0" y="0"/>
                  </a:lnTo>
                  <a:lnTo>
                    <a:pt x="5" y="0"/>
                  </a:lnTo>
                  <a:lnTo>
                    <a:pt x="9" y="0"/>
                  </a:ln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8" name="Freeform 14">
              <a:extLst>
                <a:ext uri="{FF2B5EF4-FFF2-40B4-BE49-F238E27FC236}">
                  <a16:creationId xmlns:a16="http://schemas.microsoft.com/office/drawing/2014/main" id="{1BDEE3CF-D021-D86A-569C-A66A8CB454A1}"/>
                </a:ext>
              </a:extLst>
            </p:cNvPr>
            <p:cNvSpPr>
              <a:spLocks/>
            </p:cNvSpPr>
            <p:nvPr userDrawn="1"/>
          </p:nvSpPr>
          <p:spPr bwMode="gray">
            <a:xfrm>
              <a:off x="5558" y="169"/>
              <a:ext cx="59" cy="76"/>
            </a:xfrm>
            <a:custGeom>
              <a:avLst/>
              <a:gdLst>
                <a:gd name="T0" fmla="*/ 99 w 201"/>
                <a:gd name="T1" fmla="*/ 138 h 257"/>
                <a:gd name="T2" fmla="*/ 12 w 201"/>
                <a:gd name="T3" fmla="*/ 68 h 257"/>
                <a:gd name="T4" fmla="*/ 35 w 201"/>
                <a:gd name="T5" fmla="*/ 21 h 257"/>
                <a:gd name="T6" fmla="*/ 100 w 201"/>
                <a:gd name="T7" fmla="*/ 0 h 257"/>
                <a:gd name="T8" fmla="*/ 166 w 201"/>
                <a:gd name="T9" fmla="*/ 18 h 257"/>
                <a:gd name="T10" fmla="*/ 197 w 201"/>
                <a:gd name="T11" fmla="*/ 76 h 257"/>
                <a:gd name="T12" fmla="*/ 164 w 201"/>
                <a:gd name="T13" fmla="*/ 78 h 257"/>
                <a:gd name="T14" fmla="*/ 144 w 201"/>
                <a:gd name="T15" fmla="*/ 37 h 257"/>
                <a:gd name="T16" fmla="*/ 101 w 201"/>
                <a:gd name="T17" fmla="*/ 25 h 257"/>
                <a:gd name="T18" fmla="*/ 46 w 201"/>
                <a:gd name="T19" fmla="*/ 64 h 257"/>
                <a:gd name="T20" fmla="*/ 94 w 201"/>
                <a:gd name="T21" fmla="*/ 102 h 257"/>
                <a:gd name="T22" fmla="*/ 121 w 201"/>
                <a:gd name="T23" fmla="*/ 109 h 257"/>
                <a:gd name="T24" fmla="*/ 159 w 201"/>
                <a:gd name="T25" fmla="*/ 119 h 257"/>
                <a:gd name="T26" fmla="*/ 201 w 201"/>
                <a:gd name="T27" fmla="*/ 180 h 257"/>
                <a:gd name="T28" fmla="*/ 170 w 201"/>
                <a:gd name="T29" fmla="*/ 239 h 257"/>
                <a:gd name="T30" fmla="*/ 104 w 201"/>
                <a:gd name="T31" fmla="*/ 257 h 257"/>
                <a:gd name="T32" fmla="*/ 0 w 201"/>
                <a:gd name="T33" fmla="*/ 173 h 257"/>
                <a:gd name="T34" fmla="*/ 35 w 201"/>
                <a:gd name="T35" fmla="*/ 168 h 257"/>
                <a:gd name="T36" fmla="*/ 55 w 201"/>
                <a:gd name="T37" fmla="*/ 215 h 257"/>
                <a:gd name="T38" fmla="*/ 105 w 201"/>
                <a:gd name="T39" fmla="*/ 231 h 257"/>
                <a:gd name="T40" fmla="*/ 166 w 201"/>
                <a:gd name="T41" fmla="*/ 183 h 257"/>
                <a:gd name="T42" fmla="*/ 120 w 201"/>
                <a:gd name="T43" fmla="*/ 142 h 257"/>
                <a:gd name="T44" fmla="*/ 99 w 201"/>
                <a:gd name="T45" fmla="*/ 1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257">
                  <a:moveTo>
                    <a:pt x="99" y="138"/>
                  </a:moveTo>
                  <a:cubicBezTo>
                    <a:pt x="64" y="131"/>
                    <a:pt x="12" y="119"/>
                    <a:pt x="12" y="68"/>
                  </a:cubicBezTo>
                  <a:cubicBezTo>
                    <a:pt x="12" y="44"/>
                    <a:pt x="25" y="29"/>
                    <a:pt x="35" y="21"/>
                  </a:cubicBezTo>
                  <a:cubicBezTo>
                    <a:pt x="56" y="2"/>
                    <a:pt x="83" y="0"/>
                    <a:pt x="100" y="0"/>
                  </a:cubicBezTo>
                  <a:cubicBezTo>
                    <a:pt x="117" y="0"/>
                    <a:pt x="143" y="2"/>
                    <a:pt x="166" y="18"/>
                  </a:cubicBezTo>
                  <a:cubicBezTo>
                    <a:pt x="190" y="36"/>
                    <a:pt x="195" y="61"/>
                    <a:pt x="197" y="76"/>
                  </a:cubicBezTo>
                  <a:cubicBezTo>
                    <a:pt x="164" y="78"/>
                    <a:pt x="164" y="78"/>
                    <a:pt x="164" y="78"/>
                  </a:cubicBezTo>
                  <a:cubicBezTo>
                    <a:pt x="164" y="70"/>
                    <a:pt x="163" y="51"/>
                    <a:pt x="144" y="37"/>
                  </a:cubicBezTo>
                  <a:cubicBezTo>
                    <a:pt x="132" y="28"/>
                    <a:pt x="116" y="25"/>
                    <a:pt x="101" y="25"/>
                  </a:cubicBezTo>
                  <a:cubicBezTo>
                    <a:pt x="72" y="25"/>
                    <a:pt x="46" y="38"/>
                    <a:pt x="46" y="64"/>
                  </a:cubicBezTo>
                  <a:cubicBezTo>
                    <a:pt x="46" y="91"/>
                    <a:pt x="73" y="97"/>
                    <a:pt x="94" y="102"/>
                  </a:cubicBezTo>
                  <a:cubicBezTo>
                    <a:pt x="121" y="109"/>
                    <a:pt x="121" y="109"/>
                    <a:pt x="121" y="109"/>
                  </a:cubicBezTo>
                  <a:cubicBezTo>
                    <a:pt x="139" y="113"/>
                    <a:pt x="149" y="115"/>
                    <a:pt x="159" y="119"/>
                  </a:cubicBezTo>
                  <a:cubicBezTo>
                    <a:pt x="196" y="135"/>
                    <a:pt x="201" y="164"/>
                    <a:pt x="201" y="180"/>
                  </a:cubicBezTo>
                  <a:cubicBezTo>
                    <a:pt x="201" y="203"/>
                    <a:pt x="192" y="225"/>
                    <a:pt x="170" y="239"/>
                  </a:cubicBezTo>
                  <a:cubicBezTo>
                    <a:pt x="147" y="255"/>
                    <a:pt x="119" y="257"/>
                    <a:pt x="104" y="257"/>
                  </a:cubicBezTo>
                  <a:cubicBezTo>
                    <a:pt x="82" y="257"/>
                    <a:pt x="6" y="253"/>
                    <a:pt x="0" y="173"/>
                  </a:cubicBezTo>
                  <a:cubicBezTo>
                    <a:pt x="35" y="168"/>
                    <a:pt x="35" y="168"/>
                    <a:pt x="35" y="168"/>
                  </a:cubicBezTo>
                  <a:cubicBezTo>
                    <a:pt x="36" y="178"/>
                    <a:pt x="37" y="199"/>
                    <a:pt x="55" y="215"/>
                  </a:cubicBezTo>
                  <a:cubicBezTo>
                    <a:pt x="69" y="227"/>
                    <a:pt x="87" y="231"/>
                    <a:pt x="105" y="231"/>
                  </a:cubicBezTo>
                  <a:cubicBezTo>
                    <a:pt x="140" y="231"/>
                    <a:pt x="166" y="215"/>
                    <a:pt x="166" y="183"/>
                  </a:cubicBezTo>
                  <a:cubicBezTo>
                    <a:pt x="166" y="154"/>
                    <a:pt x="143" y="147"/>
                    <a:pt x="120" y="142"/>
                  </a:cubicBezTo>
                  <a:lnTo>
                    <a:pt x="99" y="138"/>
                  </a:ln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49" name="Freeform 15">
              <a:extLst>
                <a:ext uri="{FF2B5EF4-FFF2-40B4-BE49-F238E27FC236}">
                  <a16:creationId xmlns:a16="http://schemas.microsoft.com/office/drawing/2014/main" id="{74D2BEFD-0151-6977-EE99-8AD430B25FDD}"/>
                </a:ext>
              </a:extLst>
            </p:cNvPr>
            <p:cNvSpPr>
              <a:spLocks/>
            </p:cNvSpPr>
            <p:nvPr userDrawn="1"/>
          </p:nvSpPr>
          <p:spPr bwMode="gray">
            <a:xfrm>
              <a:off x="5455" y="169"/>
              <a:ext cx="67" cy="76"/>
            </a:xfrm>
            <a:custGeom>
              <a:avLst/>
              <a:gdLst>
                <a:gd name="T0" fmla="*/ 0 w 225"/>
                <a:gd name="T1" fmla="*/ 128 h 256"/>
                <a:gd name="T2" fmla="*/ 127 w 225"/>
                <a:gd name="T3" fmla="*/ 0 h 256"/>
                <a:gd name="T4" fmla="*/ 223 w 225"/>
                <a:gd name="T5" fmla="*/ 46 h 256"/>
                <a:gd name="T6" fmla="*/ 199 w 225"/>
                <a:gd name="T7" fmla="*/ 61 h 256"/>
                <a:gd name="T8" fmla="*/ 127 w 225"/>
                <a:gd name="T9" fmla="*/ 27 h 256"/>
                <a:gd name="T10" fmla="*/ 32 w 225"/>
                <a:gd name="T11" fmla="*/ 128 h 256"/>
                <a:gd name="T12" fmla="*/ 127 w 225"/>
                <a:gd name="T13" fmla="*/ 228 h 256"/>
                <a:gd name="T14" fmla="*/ 194 w 225"/>
                <a:gd name="T15" fmla="*/ 202 h 256"/>
                <a:gd name="T16" fmla="*/ 194 w 225"/>
                <a:gd name="T17" fmla="*/ 148 h 256"/>
                <a:gd name="T18" fmla="*/ 124 w 225"/>
                <a:gd name="T19" fmla="*/ 148 h 256"/>
                <a:gd name="T20" fmla="*/ 124 w 225"/>
                <a:gd name="T21" fmla="*/ 121 h 256"/>
                <a:gd name="T22" fmla="*/ 225 w 225"/>
                <a:gd name="T23" fmla="*/ 121 h 256"/>
                <a:gd name="T24" fmla="*/ 225 w 225"/>
                <a:gd name="T25" fmla="*/ 213 h 256"/>
                <a:gd name="T26" fmla="*/ 127 w 225"/>
                <a:gd name="T27" fmla="*/ 256 h 256"/>
                <a:gd name="T28" fmla="*/ 0 w 225"/>
                <a:gd name="T29" fmla="*/ 12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56">
                  <a:moveTo>
                    <a:pt x="0" y="128"/>
                  </a:moveTo>
                  <a:cubicBezTo>
                    <a:pt x="0" y="51"/>
                    <a:pt x="57" y="0"/>
                    <a:pt x="127" y="0"/>
                  </a:cubicBezTo>
                  <a:cubicBezTo>
                    <a:pt x="172" y="0"/>
                    <a:pt x="202" y="19"/>
                    <a:pt x="223" y="46"/>
                  </a:cubicBezTo>
                  <a:cubicBezTo>
                    <a:pt x="199" y="61"/>
                    <a:pt x="199" y="61"/>
                    <a:pt x="199" y="61"/>
                  </a:cubicBezTo>
                  <a:cubicBezTo>
                    <a:pt x="183" y="41"/>
                    <a:pt x="157" y="27"/>
                    <a:pt x="127" y="27"/>
                  </a:cubicBezTo>
                  <a:cubicBezTo>
                    <a:pt x="73" y="27"/>
                    <a:pt x="32" y="68"/>
                    <a:pt x="32" y="128"/>
                  </a:cubicBezTo>
                  <a:cubicBezTo>
                    <a:pt x="32" y="186"/>
                    <a:pt x="73" y="228"/>
                    <a:pt x="127" y="228"/>
                  </a:cubicBezTo>
                  <a:cubicBezTo>
                    <a:pt x="157" y="228"/>
                    <a:pt x="182" y="214"/>
                    <a:pt x="194" y="202"/>
                  </a:cubicBezTo>
                  <a:cubicBezTo>
                    <a:pt x="194" y="148"/>
                    <a:pt x="194" y="148"/>
                    <a:pt x="194" y="148"/>
                  </a:cubicBezTo>
                  <a:cubicBezTo>
                    <a:pt x="124" y="148"/>
                    <a:pt x="124" y="148"/>
                    <a:pt x="124" y="148"/>
                  </a:cubicBezTo>
                  <a:cubicBezTo>
                    <a:pt x="124" y="121"/>
                    <a:pt x="124" y="121"/>
                    <a:pt x="124" y="121"/>
                  </a:cubicBezTo>
                  <a:cubicBezTo>
                    <a:pt x="225" y="121"/>
                    <a:pt x="225" y="121"/>
                    <a:pt x="225" y="121"/>
                  </a:cubicBezTo>
                  <a:cubicBezTo>
                    <a:pt x="225" y="213"/>
                    <a:pt x="225" y="213"/>
                    <a:pt x="225" y="213"/>
                  </a:cubicBezTo>
                  <a:cubicBezTo>
                    <a:pt x="202" y="239"/>
                    <a:pt x="168" y="256"/>
                    <a:pt x="127" y="256"/>
                  </a:cubicBezTo>
                  <a:cubicBezTo>
                    <a:pt x="57" y="256"/>
                    <a:pt x="0" y="205"/>
                    <a:pt x="0" y="128"/>
                  </a:cubicBez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50" name="Freeform 16">
              <a:extLst>
                <a:ext uri="{FF2B5EF4-FFF2-40B4-BE49-F238E27FC236}">
                  <a16:creationId xmlns:a16="http://schemas.microsoft.com/office/drawing/2014/main" id="{1BC0FD2B-D818-454B-BE8D-B60E98EC10D9}"/>
                </a:ext>
              </a:extLst>
            </p:cNvPr>
            <p:cNvSpPr>
              <a:spLocks/>
            </p:cNvSpPr>
            <p:nvPr userDrawn="1"/>
          </p:nvSpPr>
          <p:spPr bwMode="gray">
            <a:xfrm>
              <a:off x="5322" y="170"/>
              <a:ext cx="47" cy="73"/>
            </a:xfrm>
            <a:custGeom>
              <a:avLst/>
              <a:gdLst>
                <a:gd name="T0" fmla="*/ 9 w 47"/>
                <a:gd name="T1" fmla="*/ 64 h 73"/>
                <a:gd name="T2" fmla="*/ 47 w 47"/>
                <a:gd name="T3" fmla="*/ 64 h 73"/>
                <a:gd name="T4" fmla="*/ 47 w 47"/>
                <a:gd name="T5" fmla="*/ 73 h 73"/>
                <a:gd name="T6" fmla="*/ 0 w 47"/>
                <a:gd name="T7" fmla="*/ 73 h 73"/>
                <a:gd name="T8" fmla="*/ 0 w 47"/>
                <a:gd name="T9" fmla="*/ 0 h 73"/>
                <a:gd name="T10" fmla="*/ 9 w 47"/>
                <a:gd name="T11" fmla="*/ 0 h 73"/>
                <a:gd name="T12" fmla="*/ 9 w 47"/>
                <a:gd name="T13" fmla="*/ 64 h 73"/>
              </a:gdLst>
              <a:ahLst/>
              <a:cxnLst>
                <a:cxn ang="0">
                  <a:pos x="T0" y="T1"/>
                </a:cxn>
                <a:cxn ang="0">
                  <a:pos x="T2" y="T3"/>
                </a:cxn>
                <a:cxn ang="0">
                  <a:pos x="T4" y="T5"/>
                </a:cxn>
                <a:cxn ang="0">
                  <a:pos x="T6" y="T7"/>
                </a:cxn>
                <a:cxn ang="0">
                  <a:pos x="T8" y="T9"/>
                </a:cxn>
                <a:cxn ang="0">
                  <a:pos x="T10" y="T11"/>
                </a:cxn>
                <a:cxn ang="0">
                  <a:pos x="T12" y="T13"/>
                </a:cxn>
              </a:cxnLst>
              <a:rect l="0" t="0" r="r" b="b"/>
              <a:pathLst>
                <a:path w="47" h="73">
                  <a:moveTo>
                    <a:pt x="9" y="64"/>
                  </a:moveTo>
                  <a:lnTo>
                    <a:pt x="47" y="64"/>
                  </a:lnTo>
                  <a:lnTo>
                    <a:pt x="47" y="73"/>
                  </a:lnTo>
                  <a:lnTo>
                    <a:pt x="0" y="73"/>
                  </a:lnTo>
                  <a:lnTo>
                    <a:pt x="0" y="0"/>
                  </a:lnTo>
                  <a:lnTo>
                    <a:pt x="9" y="0"/>
                  </a:lnTo>
                  <a:lnTo>
                    <a:pt x="9" y="64"/>
                  </a:ln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51" name="Freeform 17">
              <a:extLst>
                <a:ext uri="{FF2B5EF4-FFF2-40B4-BE49-F238E27FC236}">
                  <a16:creationId xmlns:a16="http://schemas.microsoft.com/office/drawing/2014/main" id="{A1682362-2B89-1478-391F-458679A92358}"/>
                </a:ext>
              </a:extLst>
            </p:cNvPr>
            <p:cNvSpPr>
              <a:spLocks noEditPoints="1"/>
            </p:cNvSpPr>
            <p:nvPr userDrawn="1"/>
          </p:nvSpPr>
          <p:spPr bwMode="gray">
            <a:xfrm>
              <a:off x="5628" y="169"/>
              <a:ext cx="18" cy="18"/>
            </a:xfrm>
            <a:custGeom>
              <a:avLst/>
              <a:gdLst>
                <a:gd name="T0" fmla="*/ 30 w 61"/>
                <a:gd name="T1" fmla="*/ 60 h 60"/>
                <a:gd name="T2" fmla="*/ 0 w 61"/>
                <a:gd name="T3" fmla="*/ 30 h 60"/>
                <a:gd name="T4" fmla="*/ 31 w 61"/>
                <a:gd name="T5" fmla="*/ 0 h 60"/>
                <a:gd name="T6" fmla="*/ 60 w 61"/>
                <a:gd name="T7" fmla="*/ 30 h 60"/>
                <a:gd name="T8" fmla="*/ 30 w 61"/>
                <a:gd name="T9" fmla="*/ 60 h 60"/>
                <a:gd name="T10" fmla="*/ 30 w 61"/>
                <a:gd name="T11" fmla="*/ 5 h 60"/>
                <a:gd name="T12" fmla="*/ 5 w 61"/>
                <a:gd name="T13" fmla="*/ 30 h 60"/>
                <a:gd name="T14" fmla="*/ 30 w 61"/>
                <a:gd name="T15" fmla="*/ 55 h 60"/>
                <a:gd name="T16" fmla="*/ 56 w 61"/>
                <a:gd name="T17" fmla="*/ 30 h 60"/>
                <a:gd name="T18" fmla="*/ 30 w 61"/>
                <a:gd name="T19" fmla="*/ 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60"/>
                  </a:moveTo>
                  <a:cubicBezTo>
                    <a:pt x="14" y="60"/>
                    <a:pt x="0" y="46"/>
                    <a:pt x="0" y="30"/>
                  </a:cubicBezTo>
                  <a:cubicBezTo>
                    <a:pt x="0" y="13"/>
                    <a:pt x="14" y="0"/>
                    <a:pt x="31" y="0"/>
                  </a:cubicBezTo>
                  <a:cubicBezTo>
                    <a:pt x="47" y="0"/>
                    <a:pt x="61" y="13"/>
                    <a:pt x="60" y="30"/>
                  </a:cubicBezTo>
                  <a:cubicBezTo>
                    <a:pt x="60" y="47"/>
                    <a:pt x="47" y="60"/>
                    <a:pt x="30" y="60"/>
                  </a:cubicBezTo>
                  <a:close/>
                  <a:moveTo>
                    <a:pt x="30" y="5"/>
                  </a:moveTo>
                  <a:cubicBezTo>
                    <a:pt x="16" y="5"/>
                    <a:pt x="5" y="16"/>
                    <a:pt x="5" y="30"/>
                  </a:cubicBezTo>
                  <a:cubicBezTo>
                    <a:pt x="5" y="44"/>
                    <a:pt x="16" y="55"/>
                    <a:pt x="30" y="55"/>
                  </a:cubicBezTo>
                  <a:cubicBezTo>
                    <a:pt x="44" y="55"/>
                    <a:pt x="56" y="44"/>
                    <a:pt x="56" y="30"/>
                  </a:cubicBezTo>
                  <a:cubicBezTo>
                    <a:pt x="56" y="16"/>
                    <a:pt x="44" y="5"/>
                    <a:pt x="30" y="5"/>
                  </a:cubicBez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sp>
          <p:nvSpPr>
            <p:cNvPr id="52" name="Freeform 18">
              <a:extLst>
                <a:ext uri="{FF2B5EF4-FFF2-40B4-BE49-F238E27FC236}">
                  <a16:creationId xmlns:a16="http://schemas.microsoft.com/office/drawing/2014/main" id="{CEF29BCB-E255-B181-92C8-DB68E5E06BFB}"/>
                </a:ext>
              </a:extLst>
            </p:cNvPr>
            <p:cNvSpPr>
              <a:spLocks noEditPoints="1"/>
            </p:cNvSpPr>
            <p:nvPr userDrawn="1"/>
          </p:nvSpPr>
          <p:spPr bwMode="gray">
            <a:xfrm>
              <a:off x="5633" y="173"/>
              <a:ext cx="8" cy="10"/>
            </a:xfrm>
            <a:custGeom>
              <a:avLst/>
              <a:gdLst>
                <a:gd name="T0" fmla="*/ 0 w 26"/>
                <a:gd name="T1" fmla="*/ 0 h 33"/>
                <a:gd name="T2" fmla="*/ 11 w 26"/>
                <a:gd name="T3" fmla="*/ 0 h 33"/>
                <a:gd name="T4" fmla="*/ 21 w 26"/>
                <a:gd name="T5" fmla="*/ 2 h 33"/>
                <a:gd name="T6" fmla="*/ 25 w 26"/>
                <a:gd name="T7" fmla="*/ 11 h 33"/>
                <a:gd name="T8" fmla="*/ 18 w 26"/>
                <a:gd name="T9" fmla="*/ 20 h 33"/>
                <a:gd name="T10" fmla="*/ 26 w 26"/>
                <a:gd name="T11" fmla="*/ 33 h 33"/>
                <a:gd name="T12" fmla="*/ 18 w 26"/>
                <a:gd name="T13" fmla="*/ 33 h 33"/>
                <a:gd name="T14" fmla="*/ 12 w 26"/>
                <a:gd name="T15" fmla="*/ 21 h 33"/>
                <a:gd name="T16" fmla="*/ 6 w 26"/>
                <a:gd name="T17" fmla="*/ 21 h 33"/>
                <a:gd name="T18" fmla="*/ 6 w 26"/>
                <a:gd name="T19" fmla="*/ 33 h 33"/>
                <a:gd name="T20" fmla="*/ 0 w 26"/>
                <a:gd name="T21" fmla="*/ 33 h 33"/>
                <a:gd name="T22" fmla="*/ 0 w 26"/>
                <a:gd name="T23" fmla="*/ 0 h 33"/>
                <a:gd name="T24" fmla="*/ 6 w 26"/>
                <a:gd name="T25" fmla="*/ 5 h 33"/>
                <a:gd name="T26" fmla="*/ 6 w 26"/>
                <a:gd name="T27" fmla="*/ 16 h 33"/>
                <a:gd name="T28" fmla="*/ 8 w 26"/>
                <a:gd name="T29" fmla="*/ 16 h 33"/>
                <a:gd name="T30" fmla="*/ 12 w 26"/>
                <a:gd name="T31" fmla="*/ 16 h 33"/>
                <a:gd name="T32" fmla="*/ 18 w 26"/>
                <a:gd name="T33" fmla="*/ 10 h 33"/>
                <a:gd name="T34" fmla="*/ 16 w 26"/>
                <a:gd name="T35" fmla="*/ 6 h 33"/>
                <a:gd name="T36" fmla="*/ 9 w 26"/>
                <a:gd name="T37" fmla="*/ 5 h 33"/>
                <a:gd name="T38" fmla="*/ 6 w 26"/>
                <a:gd name="T39" fmla="*/ 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3">
                  <a:moveTo>
                    <a:pt x="0" y="0"/>
                  </a:moveTo>
                  <a:cubicBezTo>
                    <a:pt x="11" y="0"/>
                    <a:pt x="11" y="0"/>
                    <a:pt x="11" y="0"/>
                  </a:cubicBezTo>
                  <a:cubicBezTo>
                    <a:pt x="15" y="0"/>
                    <a:pt x="18" y="0"/>
                    <a:pt x="21" y="2"/>
                  </a:cubicBezTo>
                  <a:cubicBezTo>
                    <a:pt x="23" y="4"/>
                    <a:pt x="25" y="7"/>
                    <a:pt x="25" y="11"/>
                  </a:cubicBezTo>
                  <a:cubicBezTo>
                    <a:pt x="25" y="17"/>
                    <a:pt x="20" y="19"/>
                    <a:pt x="18" y="20"/>
                  </a:cubicBezTo>
                  <a:cubicBezTo>
                    <a:pt x="26" y="33"/>
                    <a:pt x="26" y="33"/>
                    <a:pt x="26" y="33"/>
                  </a:cubicBezTo>
                  <a:cubicBezTo>
                    <a:pt x="18" y="33"/>
                    <a:pt x="18" y="33"/>
                    <a:pt x="18" y="33"/>
                  </a:cubicBezTo>
                  <a:cubicBezTo>
                    <a:pt x="12" y="21"/>
                    <a:pt x="12" y="21"/>
                    <a:pt x="12" y="21"/>
                  </a:cubicBezTo>
                  <a:cubicBezTo>
                    <a:pt x="6" y="21"/>
                    <a:pt x="6" y="21"/>
                    <a:pt x="6" y="21"/>
                  </a:cubicBezTo>
                  <a:cubicBezTo>
                    <a:pt x="6" y="33"/>
                    <a:pt x="6" y="33"/>
                    <a:pt x="6" y="33"/>
                  </a:cubicBezTo>
                  <a:cubicBezTo>
                    <a:pt x="0" y="33"/>
                    <a:pt x="0" y="33"/>
                    <a:pt x="0" y="33"/>
                  </a:cubicBezTo>
                  <a:lnTo>
                    <a:pt x="0" y="0"/>
                  </a:lnTo>
                  <a:close/>
                  <a:moveTo>
                    <a:pt x="6" y="5"/>
                  </a:moveTo>
                  <a:cubicBezTo>
                    <a:pt x="6" y="16"/>
                    <a:pt x="6" y="16"/>
                    <a:pt x="6" y="16"/>
                  </a:cubicBezTo>
                  <a:cubicBezTo>
                    <a:pt x="8" y="16"/>
                    <a:pt x="8" y="16"/>
                    <a:pt x="8" y="16"/>
                  </a:cubicBezTo>
                  <a:cubicBezTo>
                    <a:pt x="10" y="16"/>
                    <a:pt x="11" y="16"/>
                    <a:pt x="12" y="16"/>
                  </a:cubicBezTo>
                  <a:cubicBezTo>
                    <a:pt x="14" y="16"/>
                    <a:pt x="18" y="15"/>
                    <a:pt x="18" y="10"/>
                  </a:cubicBezTo>
                  <a:cubicBezTo>
                    <a:pt x="18" y="10"/>
                    <a:pt x="18" y="7"/>
                    <a:pt x="16" y="6"/>
                  </a:cubicBezTo>
                  <a:cubicBezTo>
                    <a:pt x="14" y="5"/>
                    <a:pt x="13" y="5"/>
                    <a:pt x="9" y="5"/>
                  </a:cubicBezTo>
                  <a:lnTo>
                    <a:pt x="6" y="5"/>
                  </a:lnTo>
                  <a:close/>
                </a:path>
              </a:pathLst>
            </a:custGeom>
            <a:solidFill>
              <a:srgbClr val="0038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Nova" panose="020B0504020202020204" pitchFamily="34" charset="0"/>
                <a:ea typeface="+mn-ea"/>
                <a:cs typeface="+mn-cs"/>
              </a:endParaRPr>
            </a:p>
          </p:txBody>
        </p:sp>
      </p:grpSp>
      <p:sp>
        <p:nvSpPr>
          <p:cNvPr id="53" name="Subtitle 3">
            <a:extLst>
              <a:ext uri="{FF2B5EF4-FFF2-40B4-BE49-F238E27FC236}">
                <a16:creationId xmlns:a16="http://schemas.microsoft.com/office/drawing/2014/main" id="{1F6377DD-09D7-4DA6-3E69-9CEFF1F010C3}"/>
              </a:ext>
            </a:extLst>
          </p:cNvPr>
          <p:cNvSpPr txBox="1">
            <a:spLocks/>
          </p:cNvSpPr>
          <p:nvPr/>
        </p:nvSpPr>
        <p:spPr bwMode="white">
          <a:xfrm>
            <a:off x="10623492" y="425831"/>
            <a:ext cx="1145795" cy="262701"/>
          </a:xfrm>
          <a:prstGeom prst="rect">
            <a:avLst/>
          </a:prstGeom>
        </p:spPr>
        <p:txBody>
          <a:bodyPr vert="horz" wrap="square" lIns="0" tIns="0" rIns="0" bIns="0" rtlCol="0" anchor="t">
            <a:spAutoFit/>
          </a:bodyPr>
          <a:lstStyle>
            <a:lvl1pPr marL="0" indent="0" algn="l" defTabSz="914400" rtl="0" eaLnBrk="1" latinLnBrk="0" hangingPunct="1">
              <a:lnSpc>
                <a:spcPts val="2360"/>
              </a:lnSpc>
              <a:spcBef>
                <a:spcPts val="0"/>
              </a:spcBef>
              <a:spcAft>
                <a:spcPts val="0"/>
              </a:spcAft>
              <a:buClr>
                <a:schemeClr val="tx2"/>
              </a:buClr>
              <a:buFont typeface="Arial Nova" panose="020B0504020202020204" pitchFamily="34" charset="0"/>
              <a:buChar char="​"/>
              <a:defRPr sz="1800" kern="1200">
                <a:solidFill>
                  <a:schemeClr val="bg1"/>
                </a:solidFill>
                <a:latin typeface="+mn-lt"/>
                <a:ea typeface="+mn-ea"/>
                <a:cs typeface="+mn-cs"/>
              </a:defRPr>
            </a:lvl1pPr>
            <a:lvl2pPr marL="0" indent="0" algn="l" defTabSz="914400" rtl="0" eaLnBrk="1" latinLnBrk="0" hangingPunct="1">
              <a:lnSpc>
                <a:spcPts val="2360"/>
              </a:lnSpc>
              <a:spcBef>
                <a:spcPts val="600"/>
              </a:spcBef>
              <a:spcAft>
                <a:spcPts val="0"/>
              </a:spcAft>
              <a:buClr>
                <a:schemeClr val="tx2"/>
              </a:buClr>
              <a:buFont typeface="Arial Nova" panose="020B0504020202020204" pitchFamily="34" charset="0"/>
              <a:buChar char="​"/>
              <a:defRPr sz="1800" b="1" kern="1200">
                <a:solidFill>
                  <a:schemeClr val="bg1"/>
                </a:solidFill>
                <a:latin typeface="+mn-lt"/>
                <a:ea typeface="+mn-ea"/>
                <a:cs typeface="+mn-cs"/>
              </a:defRPr>
            </a:lvl2pPr>
            <a:lvl3pPr marL="0" indent="0" algn="l" defTabSz="914400" rtl="0" eaLnBrk="1" latinLnBrk="0" hangingPunct="1">
              <a:lnSpc>
                <a:spcPts val="2360"/>
              </a:lnSpc>
              <a:spcBef>
                <a:spcPts val="300"/>
              </a:spcBef>
              <a:spcAft>
                <a:spcPts val="0"/>
              </a:spcAft>
              <a:buClr>
                <a:schemeClr val="tx2"/>
              </a:buClr>
              <a:buFont typeface="Arial Nova" panose="020B0504020202020204" pitchFamily="34" charset="0"/>
              <a:buChar char="​"/>
              <a:defRPr sz="1800" kern="1200">
                <a:solidFill>
                  <a:schemeClr val="bg1"/>
                </a:solidFill>
                <a:latin typeface="+mn-lt"/>
                <a:ea typeface="+mn-ea"/>
                <a:cs typeface="+mn-cs"/>
              </a:defRPr>
            </a:lvl3pPr>
            <a:lvl4pPr marL="0" indent="0" algn="l" defTabSz="914400" rtl="0" eaLnBrk="1" latinLnBrk="0" hangingPunct="1">
              <a:lnSpc>
                <a:spcPts val="2360"/>
              </a:lnSpc>
              <a:spcBef>
                <a:spcPts val="300"/>
              </a:spcBef>
              <a:spcAft>
                <a:spcPts val="0"/>
              </a:spcAft>
              <a:buFont typeface="Arial Nova" panose="020B0504020202020204" pitchFamily="34" charset="0"/>
              <a:buChar char="​"/>
              <a:defRPr sz="1800" b="0" kern="1200">
                <a:solidFill>
                  <a:schemeClr val="bg1"/>
                </a:solidFill>
                <a:latin typeface="Arial Nova Light" panose="020B0304020202020204" pitchFamily="34" charset="0"/>
                <a:ea typeface="+mn-ea"/>
                <a:cs typeface="+mn-cs"/>
              </a:defRPr>
            </a:lvl4pPr>
            <a:lvl5pPr marL="0" indent="0" algn="l" defTabSz="914400" rtl="0" eaLnBrk="1" latinLnBrk="0" hangingPunct="1">
              <a:lnSpc>
                <a:spcPts val="2360"/>
              </a:lnSpc>
              <a:spcBef>
                <a:spcPts val="300"/>
              </a:spcBef>
              <a:spcAft>
                <a:spcPts val="0"/>
              </a:spcAft>
              <a:buFont typeface="Arial Nova" panose="020B0504020202020204" pitchFamily="34" charset="0"/>
              <a:buChar char="​"/>
              <a:tabLst/>
              <a:defRPr sz="1800" b="0" kern="1200">
                <a:solidFill>
                  <a:schemeClr val="bg1"/>
                </a:solidFill>
                <a:latin typeface="Arial Nova Light" panose="020B0304020202020204" pitchFamily="34" charset="0"/>
                <a:ea typeface="+mn-ea"/>
                <a:cs typeface="+mn-cs"/>
              </a:defRPr>
            </a:lvl5pPr>
            <a:lvl6pPr marL="0" indent="0" algn="l" defTabSz="914400" rtl="0" eaLnBrk="1" latinLnBrk="0" hangingPunct="1">
              <a:lnSpc>
                <a:spcPts val="2360"/>
              </a:lnSpc>
              <a:spcBef>
                <a:spcPts val="300"/>
              </a:spcBef>
              <a:spcAft>
                <a:spcPts val="0"/>
              </a:spcAft>
              <a:buClr>
                <a:schemeClr val="tx2"/>
              </a:buClr>
              <a:buFont typeface="Arial Nova" panose="020B0504020202020204" pitchFamily="34" charset="0"/>
              <a:buChar char="​"/>
              <a:defRPr sz="1800" b="0" kern="1200">
                <a:solidFill>
                  <a:schemeClr val="bg1"/>
                </a:solidFill>
                <a:latin typeface="Arial Nova Light" panose="020B0304020202020204" pitchFamily="34" charset="0"/>
                <a:ea typeface="+mn-ea"/>
                <a:cs typeface="+mn-cs"/>
              </a:defRPr>
            </a:lvl6pPr>
            <a:lvl7pPr marL="0" indent="0" algn="l" defTabSz="914400" rtl="0" eaLnBrk="1" latinLnBrk="0" hangingPunct="1">
              <a:lnSpc>
                <a:spcPts val="2360"/>
              </a:lnSpc>
              <a:spcBef>
                <a:spcPts val="0"/>
              </a:spcBef>
              <a:spcAft>
                <a:spcPts val="0"/>
              </a:spcAft>
              <a:buClr>
                <a:schemeClr val="tx2"/>
              </a:buClr>
              <a:buFont typeface="Arial Nova" panose="020B0504020202020204" pitchFamily="34" charset="0"/>
              <a:buChar char="​"/>
              <a:defRPr sz="1800" b="0" kern="1200" baseline="0">
                <a:solidFill>
                  <a:schemeClr val="bg1"/>
                </a:solidFill>
                <a:latin typeface="+mn-lt"/>
                <a:ea typeface="+mn-ea"/>
                <a:cs typeface="+mn-cs"/>
              </a:defRPr>
            </a:lvl7pPr>
            <a:lvl8pPr marL="0" indent="0" algn="l" defTabSz="914400" rtl="0" eaLnBrk="1" latinLnBrk="0" hangingPunct="1">
              <a:lnSpc>
                <a:spcPts val="2360"/>
              </a:lnSpc>
              <a:spcBef>
                <a:spcPts val="300"/>
              </a:spcBef>
              <a:spcAft>
                <a:spcPts val="0"/>
              </a:spcAft>
              <a:buFont typeface="Arial Nova" panose="020B0504020202020204" pitchFamily="34" charset="0"/>
              <a:buChar char="​"/>
              <a:defRPr sz="1800" b="1" kern="1200">
                <a:solidFill>
                  <a:schemeClr val="bg1"/>
                </a:solidFill>
                <a:latin typeface="+mn-lt"/>
                <a:ea typeface="+mn-ea"/>
                <a:cs typeface="+mn-cs"/>
              </a:defRPr>
            </a:lvl8pPr>
            <a:lvl9pPr marL="0" indent="0" algn="l" defTabSz="914400" rtl="0" eaLnBrk="1" latinLnBrk="0" hangingPunct="1">
              <a:lnSpc>
                <a:spcPts val="2360"/>
              </a:lnSpc>
              <a:spcBef>
                <a:spcPts val="300"/>
              </a:spcBef>
              <a:spcAft>
                <a:spcPts val="600"/>
              </a:spcAft>
              <a:buFont typeface="Arial Nova" panose="020B0504020202020204" pitchFamily="34" charset="0"/>
              <a:buChar char="​"/>
              <a:defRPr sz="1800" b="0" kern="1200" baseline="0">
                <a:solidFill>
                  <a:schemeClr val="bg1"/>
                </a:solidFill>
                <a:latin typeface="+mn-lt"/>
                <a:ea typeface="+mn-ea"/>
                <a:cs typeface="+mn-cs"/>
              </a:defRPr>
            </a:lvl9pPr>
          </a:lstStyle>
          <a:p>
            <a:pPr marL="0" marR="0" lvl="0" indent="0" algn="l" defTabSz="914400" rtl="0" eaLnBrk="1" fontAlgn="auto" latinLnBrk="0" hangingPunct="1">
              <a:lnSpc>
                <a:spcPts val="2360"/>
              </a:lnSpc>
              <a:spcBef>
                <a:spcPts val="0"/>
              </a:spcBef>
              <a:spcAft>
                <a:spcPts val="0"/>
              </a:spcAft>
              <a:buClr>
                <a:srgbClr val="003840"/>
              </a:buClr>
              <a:buSzTx/>
              <a:buFont typeface="Arial Nova" panose="020B0504020202020204" pitchFamily="34" charset="0"/>
              <a:buChar char="​"/>
              <a:tabLst/>
              <a:defRPr/>
            </a:pPr>
            <a:r>
              <a:rPr kumimoji="0" lang="en-US" sz="1100" b="0" i="0" u="none" strike="noStrike" kern="0" cap="none" spc="300" normalizeH="0" baseline="0" noProof="0">
                <a:ln>
                  <a:noFill/>
                </a:ln>
                <a:solidFill>
                  <a:srgbClr val="003840"/>
                </a:solidFill>
                <a:effectLst/>
                <a:uLnTx/>
                <a:uFillTx/>
                <a:latin typeface="Arial Nova" panose="020B0504020202020204" pitchFamily="34" charset="0"/>
                <a:ea typeface="+mn-ea"/>
                <a:cs typeface="+mn-cs"/>
              </a:rPr>
              <a:t>MOBILITY</a:t>
            </a:r>
          </a:p>
        </p:txBody>
      </p:sp>
      <p:grpSp>
        <p:nvGrpSpPr>
          <p:cNvPr id="13" name="Group 12">
            <a:extLst>
              <a:ext uri="{FF2B5EF4-FFF2-40B4-BE49-F238E27FC236}">
                <a16:creationId xmlns:a16="http://schemas.microsoft.com/office/drawing/2014/main" id="{C2BDBAD7-FAAB-8F6F-3596-87E6B1CA707D}"/>
              </a:ext>
            </a:extLst>
          </p:cNvPr>
          <p:cNvGrpSpPr/>
          <p:nvPr/>
        </p:nvGrpSpPr>
        <p:grpSpPr>
          <a:xfrm>
            <a:off x="8263367" y="1204080"/>
            <a:ext cx="3796955" cy="1606739"/>
            <a:chOff x="3857588" y="5834814"/>
            <a:chExt cx="3796955" cy="1606739"/>
          </a:xfrm>
        </p:grpSpPr>
        <p:sp>
          <p:nvSpPr>
            <p:cNvPr id="35" name="TextBox 34">
              <a:extLst>
                <a:ext uri="{FF2B5EF4-FFF2-40B4-BE49-F238E27FC236}">
                  <a16:creationId xmlns:a16="http://schemas.microsoft.com/office/drawing/2014/main" id="{EA706C80-83F8-9C17-0C20-3A275F88C526}"/>
                </a:ext>
              </a:extLst>
            </p:cNvPr>
            <p:cNvSpPr txBox="1"/>
            <p:nvPr/>
          </p:nvSpPr>
          <p:spPr>
            <a:xfrm>
              <a:off x="4408572" y="6311516"/>
              <a:ext cx="149582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3840"/>
                  </a:solidFill>
                  <a:effectLst/>
                  <a:uLnTx/>
                  <a:uFillTx/>
                  <a:latin typeface="Arial Nova" panose="020B0504020202020204" pitchFamily="34" charset="0"/>
                  <a:ea typeface="Open Sans Light" panose="020B0606030504020204" pitchFamily="34" charset="0"/>
                  <a:cs typeface="Open Sans Light" panose="020B0606030504020204" pitchFamily="34" charset="0"/>
                </a:rPr>
                <a:t>Charge points</a:t>
              </a:r>
            </a:p>
          </p:txBody>
        </p:sp>
        <p:sp>
          <p:nvSpPr>
            <p:cNvPr id="36" name="TextBox 35">
              <a:extLst>
                <a:ext uri="{FF2B5EF4-FFF2-40B4-BE49-F238E27FC236}">
                  <a16:creationId xmlns:a16="http://schemas.microsoft.com/office/drawing/2014/main" id="{86C4CCB9-3D6C-24B0-E6D5-E4ECF81A72DC}"/>
                </a:ext>
              </a:extLst>
            </p:cNvPr>
            <p:cNvSpPr txBox="1"/>
            <p:nvPr/>
          </p:nvSpPr>
          <p:spPr>
            <a:xfrm>
              <a:off x="5059804" y="5834814"/>
              <a:ext cx="1387508" cy="492443"/>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0279CA"/>
                  </a:solidFill>
                  <a:effectLst/>
                  <a:uLnTx/>
                  <a:uFillTx/>
                  <a:latin typeface="Arial Nova" panose="020B0504020202020204" pitchFamily="34" charset="0"/>
                  <a:ea typeface="Open Sans Light" panose="020B0306030504020204" pitchFamily="34" charset="0"/>
                  <a:cs typeface="Gotham Bold" pitchFamily="50" charset="0"/>
                </a:rPr>
                <a:t>96</a:t>
              </a:r>
            </a:p>
          </p:txBody>
        </p:sp>
        <p:grpSp>
          <p:nvGrpSpPr>
            <p:cNvPr id="9" name="Group 8">
              <a:extLst>
                <a:ext uri="{FF2B5EF4-FFF2-40B4-BE49-F238E27FC236}">
                  <a16:creationId xmlns:a16="http://schemas.microsoft.com/office/drawing/2014/main" id="{6BC99543-DE0A-E617-8C71-AE9B59394AFB}"/>
                </a:ext>
              </a:extLst>
            </p:cNvPr>
            <p:cNvGrpSpPr/>
            <p:nvPr/>
          </p:nvGrpSpPr>
          <p:grpSpPr>
            <a:xfrm>
              <a:off x="3857588" y="5854106"/>
              <a:ext cx="3796955" cy="1587447"/>
              <a:chOff x="4298142" y="1271611"/>
              <a:chExt cx="3796955" cy="1587447"/>
            </a:xfrm>
          </p:grpSpPr>
          <p:sp>
            <p:nvSpPr>
              <p:cNvPr id="3" name="TextBox 2">
                <a:extLst>
                  <a:ext uri="{FF2B5EF4-FFF2-40B4-BE49-F238E27FC236}">
                    <a16:creationId xmlns:a16="http://schemas.microsoft.com/office/drawing/2014/main" id="{4B8BB33E-FF8D-B409-926D-529183B29AC9}"/>
                  </a:ext>
                </a:extLst>
              </p:cNvPr>
              <p:cNvSpPr txBox="1"/>
              <p:nvPr/>
            </p:nvSpPr>
            <p:spPr>
              <a:xfrm>
                <a:off x="6663214" y="1271611"/>
                <a:ext cx="1305978" cy="492443"/>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0279CA"/>
                    </a:solidFill>
                    <a:effectLst/>
                    <a:uLnTx/>
                    <a:uFillTx/>
                    <a:latin typeface="Arial Nova" panose="020B0504020202020204" pitchFamily="34" charset="0"/>
                    <a:ea typeface="Open Sans Light" panose="020B0306030504020204" pitchFamily="34" charset="0"/>
                    <a:cs typeface="Gotham Bold" pitchFamily="50" charset="0"/>
                  </a:rPr>
                  <a:t>1.3T/d</a:t>
                </a:r>
              </a:p>
            </p:txBody>
          </p:sp>
          <p:sp>
            <p:nvSpPr>
              <p:cNvPr id="4" name="TextBox 3">
                <a:extLst>
                  <a:ext uri="{FF2B5EF4-FFF2-40B4-BE49-F238E27FC236}">
                    <a16:creationId xmlns:a16="http://schemas.microsoft.com/office/drawing/2014/main" id="{BEBE5286-031B-67F8-3DB6-4CF77A2152C6}"/>
                  </a:ext>
                </a:extLst>
              </p:cNvPr>
              <p:cNvSpPr txBox="1"/>
              <p:nvPr/>
            </p:nvSpPr>
            <p:spPr>
              <a:xfrm>
                <a:off x="6707588" y="1729021"/>
                <a:ext cx="1387509"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3840"/>
                    </a:solidFill>
                    <a:effectLst/>
                    <a:uLnTx/>
                    <a:uFillTx/>
                    <a:latin typeface="Arial Nova" panose="020B0504020202020204" pitchFamily="34" charset="0"/>
                    <a:ea typeface="Open Sans Light" panose="020B0606030504020204" pitchFamily="34" charset="0"/>
                    <a:cs typeface="Open Sans Light" panose="020B0606030504020204" pitchFamily="34" charset="0"/>
                  </a:rPr>
                  <a:t>H</a:t>
                </a:r>
                <a:r>
                  <a:rPr kumimoji="0" lang="en-US" sz="1400" b="0" i="0" u="none" strike="noStrike" kern="1200" cap="none" spc="0" normalizeH="0" baseline="30000" noProof="0">
                    <a:ln>
                      <a:noFill/>
                    </a:ln>
                    <a:solidFill>
                      <a:srgbClr val="003840"/>
                    </a:solidFill>
                    <a:effectLst/>
                    <a:uLnTx/>
                    <a:uFillTx/>
                    <a:latin typeface="Arial Nova" panose="020B0504020202020204" pitchFamily="34" charset="0"/>
                    <a:ea typeface="Open Sans Light" panose="020B0606030504020204" pitchFamily="34" charset="0"/>
                    <a:cs typeface="Open Sans Light" panose="020B0606030504020204" pitchFamily="34" charset="0"/>
                  </a:rPr>
                  <a:t>2</a:t>
                </a:r>
                <a:r>
                  <a:rPr kumimoji="0" lang="en-US" sz="1400" b="0" i="0" u="none" strike="noStrike" kern="1200" cap="none" spc="0" normalizeH="0" baseline="0" noProof="0">
                    <a:ln>
                      <a:noFill/>
                    </a:ln>
                    <a:solidFill>
                      <a:srgbClr val="003840"/>
                    </a:solidFill>
                    <a:effectLst/>
                    <a:uLnTx/>
                    <a:uFillTx/>
                    <a:latin typeface="Arial Nova" panose="020B0504020202020204" pitchFamily="34" charset="0"/>
                    <a:ea typeface="Open Sans Light" panose="020B0606030504020204" pitchFamily="34" charset="0"/>
                    <a:cs typeface="Open Sans Light" panose="020B0606030504020204" pitchFamily="34" charset="0"/>
                  </a:rPr>
                  <a:t>-to-EV ready</a:t>
                </a:r>
              </a:p>
            </p:txBody>
          </p:sp>
          <p:sp>
            <p:nvSpPr>
              <p:cNvPr id="5" name="TextBox 4">
                <a:extLst>
                  <a:ext uri="{FF2B5EF4-FFF2-40B4-BE49-F238E27FC236}">
                    <a16:creationId xmlns:a16="http://schemas.microsoft.com/office/drawing/2014/main" id="{2E9A5C69-2ABD-29A4-1CC4-B1585B29B4AD}"/>
                  </a:ext>
                </a:extLst>
              </p:cNvPr>
              <p:cNvSpPr txBox="1"/>
              <p:nvPr/>
            </p:nvSpPr>
            <p:spPr>
              <a:xfrm>
                <a:off x="4374936" y="2168801"/>
                <a:ext cx="1591063" cy="492443"/>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0279CA"/>
                    </a:solidFill>
                    <a:effectLst/>
                    <a:uLnTx/>
                    <a:uFillTx/>
                    <a:latin typeface="Arial Nova" panose="020B0504020202020204" pitchFamily="34" charset="0"/>
                    <a:ea typeface="Open Sans Light" panose="020B0306030504020204" pitchFamily="34" charset="0"/>
                    <a:cs typeface="Gotham Bold" pitchFamily="50" charset="0"/>
                  </a:rPr>
                  <a:t>6MW 3h</a:t>
                </a:r>
              </a:p>
            </p:txBody>
          </p:sp>
          <p:sp>
            <p:nvSpPr>
              <p:cNvPr id="6" name="TextBox 5">
                <a:extLst>
                  <a:ext uri="{FF2B5EF4-FFF2-40B4-BE49-F238E27FC236}">
                    <a16:creationId xmlns:a16="http://schemas.microsoft.com/office/drawing/2014/main" id="{6759F335-BF38-352E-A517-6838CC4DBE12}"/>
                  </a:ext>
                </a:extLst>
              </p:cNvPr>
              <p:cNvSpPr txBox="1"/>
              <p:nvPr/>
            </p:nvSpPr>
            <p:spPr>
              <a:xfrm>
                <a:off x="4298142" y="2643614"/>
                <a:ext cx="166785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3840"/>
                    </a:solidFill>
                    <a:effectLst/>
                    <a:uLnTx/>
                    <a:uFillTx/>
                    <a:latin typeface="Arial Nova" panose="020B0504020202020204" pitchFamily="34" charset="0"/>
                    <a:ea typeface="Open Sans Light" panose="020B0606030504020204" pitchFamily="34" charset="0"/>
                    <a:cs typeface="Open Sans Light" panose="020B0606030504020204" pitchFamily="34" charset="0"/>
                  </a:rPr>
                  <a:t>energy storage</a:t>
                </a:r>
              </a:p>
            </p:txBody>
          </p:sp>
          <p:sp>
            <p:nvSpPr>
              <p:cNvPr id="7" name="TextBox 6">
                <a:extLst>
                  <a:ext uri="{FF2B5EF4-FFF2-40B4-BE49-F238E27FC236}">
                    <a16:creationId xmlns:a16="http://schemas.microsoft.com/office/drawing/2014/main" id="{CCD6C2D8-8933-7DA2-1F07-2DB54B75EEE9}"/>
                  </a:ext>
                </a:extLst>
              </p:cNvPr>
              <p:cNvSpPr txBox="1"/>
              <p:nvPr/>
            </p:nvSpPr>
            <p:spPr>
              <a:xfrm>
                <a:off x="6256808" y="2169260"/>
                <a:ext cx="1591063" cy="492443"/>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0279CA"/>
                    </a:solidFill>
                    <a:effectLst/>
                    <a:uLnTx/>
                    <a:uFillTx/>
                    <a:latin typeface="Arial Nova" panose="020B0504020202020204" pitchFamily="34" charset="0"/>
                    <a:ea typeface="Open Sans Light" panose="020B0306030504020204" pitchFamily="34" charset="0"/>
                    <a:cs typeface="Gotham Bold" pitchFamily="50" charset="0"/>
                  </a:rPr>
                  <a:t>3MW</a:t>
                </a:r>
              </a:p>
            </p:txBody>
          </p:sp>
          <p:sp>
            <p:nvSpPr>
              <p:cNvPr id="8" name="TextBox 7">
                <a:extLst>
                  <a:ext uri="{FF2B5EF4-FFF2-40B4-BE49-F238E27FC236}">
                    <a16:creationId xmlns:a16="http://schemas.microsoft.com/office/drawing/2014/main" id="{0C56C104-4425-4E2D-B706-1D82044EEF8F}"/>
                  </a:ext>
                </a:extLst>
              </p:cNvPr>
              <p:cNvSpPr txBox="1"/>
              <p:nvPr/>
            </p:nvSpPr>
            <p:spPr>
              <a:xfrm>
                <a:off x="6186885" y="2627873"/>
                <a:ext cx="1667857"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1400" b="0" i="0" u="none" strike="noStrike" kern="1200" cap="none" spc="0" normalizeH="0" baseline="0" noProof="0">
                    <a:ln>
                      <a:noFill/>
                    </a:ln>
                    <a:solidFill>
                      <a:srgbClr val="003840"/>
                    </a:solidFill>
                    <a:effectLst/>
                    <a:uLnTx/>
                    <a:uFillTx/>
                    <a:latin typeface="Arial Nova" panose="020B0504020202020204" pitchFamily="34" charset="0"/>
                    <a:ea typeface="Open Sans Light" panose="020B0606030504020204" pitchFamily="34" charset="0"/>
                    <a:cs typeface="Open Sans Light" panose="020B0606030504020204" pitchFamily="34" charset="0"/>
                  </a:rPr>
                  <a:t>generation capacity</a:t>
                </a:r>
              </a:p>
            </p:txBody>
          </p:sp>
        </p:grpSp>
      </p:grpSp>
      <p:pic>
        <p:nvPicPr>
          <p:cNvPr id="12" name="Picture 11">
            <a:extLst>
              <a:ext uri="{FF2B5EF4-FFF2-40B4-BE49-F238E27FC236}">
                <a16:creationId xmlns:a16="http://schemas.microsoft.com/office/drawing/2014/main" id="{4A6D2CEF-ACE8-2F58-1B2D-BBB801BE4A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280458"/>
            <a:ext cx="8074420" cy="5577542"/>
          </a:xfrm>
          <a:prstGeom prst="rect">
            <a:avLst/>
          </a:prstGeom>
        </p:spPr>
      </p:pic>
    </p:spTree>
    <p:extLst>
      <p:ext uri="{BB962C8B-B14F-4D97-AF65-F5344CB8AC3E}">
        <p14:creationId xmlns:p14="http://schemas.microsoft.com/office/powerpoint/2010/main" val="830597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6">
            <a:extLst>
              <a:ext uri="{FF2B5EF4-FFF2-40B4-BE49-F238E27FC236}">
                <a16:creationId xmlns:a16="http://schemas.microsoft.com/office/drawing/2014/main" id="{12A53E5C-52BE-DD1C-37CF-CFBD0E447FBC}"/>
              </a:ext>
            </a:extLst>
          </p:cNvPr>
          <p:cNvSpPr>
            <a:spLocks noGrp="1"/>
          </p:cNvSpPr>
          <p:nvPr>
            <p:ph type="title"/>
          </p:nvPr>
        </p:nvSpPr>
        <p:spPr>
          <a:xfrm>
            <a:off x="409708" y="1104684"/>
            <a:ext cx="11350269" cy="779251"/>
          </a:xfrm>
        </p:spPr>
        <p:txBody>
          <a:bodyPr vert="horz"/>
          <a:lstStyle/>
          <a:p>
            <a:r>
              <a:rPr lang="en-US" sz="1200" dirty="0">
                <a:solidFill>
                  <a:srgbClr val="FFFFFF"/>
                </a:solidFill>
                <a:latin typeface="Source Sans Pro" panose="020B0503030403020204" pitchFamily="34" charset="0"/>
              </a:rPr>
              <a:t>EV Charging Benchmarks</a:t>
            </a:r>
            <a:br>
              <a:rPr kumimoji="0" lang="en-US" sz="1200" b="1" i="0" u="none" strike="noStrike" kern="1200" cap="none" spc="0" normalizeH="0" baseline="0" noProof="0" dirty="0">
                <a:ln>
                  <a:noFill/>
                </a:ln>
                <a:solidFill>
                  <a:srgbClr val="FFFFFF"/>
                </a:solidFill>
                <a:effectLst/>
                <a:uLnTx/>
                <a:uFillTx/>
                <a:latin typeface="Source Sans Pro" panose="020B0503030403020204" pitchFamily="34" charset="0"/>
                <a:ea typeface="+mj-ea"/>
                <a:cs typeface="+mj-cs"/>
              </a:rPr>
            </a:br>
            <a:r>
              <a:rPr lang="en-CA" sz="4400" dirty="0">
                <a:solidFill>
                  <a:schemeClr val="bg1"/>
                </a:solidFill>
                <a:latin typeface="Source Sans Pro" panose="020B0503030403020204" pitchFamily="34" charset="0"/>
                <a:ea typeface="Source Sans Pro" panose="020B0503030403020204" pitchFamily="34" charset="0"/>
              </a:rPr>
              <a:t>CO2 Emissions Comparison</a:t>
            </a:r>
            <a:br>
              <a:rPr lang="en-CA" sz="4400" dirty="0">
                <a:solidFill>
                  <a:schemeClr val="bg1"/>
                </a:solidFill>
                <a:latin typeface="Source Sans Pro" panose="020B0503030403020204" pitchFamily="34" charset="0"/>
                <a:ea typeface="Source Sans Pro" panose="020B0503030403020204" pitchFamily="34" charset="0"/>
              </a:rPr>
            </a:br>
            <a:endParaRPr lang="en-US" sz="4400" b="1" dirty="0">
              <a:solidFill>
                <a:schemeClr val="bg1"/>
              </a:solidFill>
              <a:latin typeface="Source Sans Pro" panose="020B0503030403020204" pitchFamily="34" charset="0"/>
              <a:ea typeface="Source Sans Pro" panose="020B0503030403020204" pitchFamily="34" charset="0"/>
            </a:endParaRPr>
          </a:p>
        </p:txBody>
      </p:sp>
      <p:sp>
        <p:nvSpPr>
          <p:cNvPr id="50" name="Subtitle 4">
            <a:extLst>
              <a:ext uri="{FF2B5EF4-FFF2-40B4-BE49-F238E27FC236}">
                <a16:creationId xmlns:a16="http://schemas.microsoft.com/office/drawing/2014/main" id="{E54CBEFE-2400-5E5F-5EB5-5C48E338B8BD}"/>
              </a:ext>
            </a:extLst>
          </p:cNvPr>
          <p:cNvSpPr txBox="1">
            <a:spLocks/>
          </p:cNvSpPr>
          <p:nvPr/>
        </p:nvSpPr>
        <p:spPr>
          <a:xfrm>
            <a:off x="428491" y="1511611"/>
            <a:ext cx="11353801" cy="304699"/>
          </a:xfrm>
          <a:prstGeom prst="rect">
            <a:avLst/>
          </a:prstGeom>
        </p:spPr>
        <p:txBody>
          <a:bodyPr vert="horz" wrap="square" lIns="0" tIns="0" rIns="0" bIns="0" rtlCol="0" anchor="t">
            <a:noAutofit/>
          </a:bodyPr>
          <a:lstStyle>
            <a:lvl1pPr marL="0" indent="0" algn="l" defTabSz="914377" rtl="0" eaLnBrk="1" latinLnBrk="0" hangingPunct="1">
              <a:lnSpc>
                <a:spcPct val="90000"/>
              </a:lnSpc>
              <a:spcBef>
                <a:spcPts val="0"/>
              </a:spcBef>
              <a:spcAft>
                <a:spcPts val="0"/>
              </a:spcAft>
              <a:buFont typeface=".AppleSystemUIFont" charset="-120"/>
              <a:buChar char="​"/>
              <a:tabLst/>
              <a:defRPr sz="1800" b="0" i="0" kern="100" spc="0" baseline="0">
                <a:solidFill>
                  <a:srgbClr val="0094B6"/>
                </a:solidFill>
                <a:latin typeface="Metropolis" pitchFamily="2" charset="77"/>
                <a:ea typeface="Source Sans Pro" panose="020B0503030403020204" pitchFamily="34" charset="0"/>
                <a:cs typeface="+mn-cs"/>
              </a:defRPr>
            </a:lvl1pPr>
            <a:lvl2pPr marL="0" indent="0" algn="l" defTabSz="914377" rtl="0" eaLnBrk="1" latinLnBrk="0" hangingPunct="1">
              <a:lnSpc>
                <a:spcPct val="100000"/>
              </a:lnSpc>
              <a:spcBef>
                <a:spcPts val="0"/>
              </a:spcBef>
              <a:spcAft>
                <a:spcPts val="0"/>
              </a:spcAft>
              <a:buFont typeface="CiscoSansTT ExtraLight" panose="020B0303020201020303" pitchFamily="34" charset="0"/>
              <a:buChar char="​"/>
              <a:tabLst/>
              <a:defRPr sz="1400" b="0" i="0" kern="1200" cap="none" spc="0" baseline="0">
                <a:solidFill>
                  <a:schemeClr val="tx1"/>
                </a:solidFill>
                <a:latin typeface="Metropolis" pitchFamily="2" charset="77"/>
                <a:ea typeface="Source Sans Pro" panose="020B0503030403020204" pitchFamily="34" charset="0"/>
                <a:cs typeface="+mn-cs"/>
              </a:defRPr>
            </a:lvl2pPr>
            <a:lvl3pPr marL="0" indent="0" algn="l" defTabSz="914377" rtl="0" eaLnBrk="1" latinLnBrk="0" hangingPunct="1">
              <a:lnSpc>
                <a:spcPct val="100000"/>
              </a:lnSpc>
              <a:spcBef>
                <a:spcPts val="0"/>
              </a:spcBef>
              <a:spcAft>
                <a:spcPts val="800"/>
              </a:spcAft>
              <a:buSzPct val="100000"/>
              <a:buFont typeface="Arial" panose="020B0604020202020204" pitchFamily="34" charset="0"/>
              <a:buChar char="​"/>
              <a:tabLst/>
              <a:defRPr sz="1400" b="0" i="0" kern="100" spc="0" baseline="0">
                <a:solidFill>
                  <a:schemeClr val="tx1"/>
                </a:solidFill>
                <a:latin typeface="Metropolis" pitchFamily="2" charset="77"/>
                <a:ea typeface="Source Sans Pro" panose="020B0503030403020204" pitchFamily="34" charset="0"/>
                <a:cs typeface="+mn-cs"/>
              </a:defRPr>
            </a:lvl3pPr>
            <a:lvl4pPr marL="171446" indent="-171446" algn="l" defTabSz="914377" rtl="0" eaLnBrk="1" latinLnBrk="0" hangingPunct="1">
              <a:lnSpc>
                <a:spcPct val="100000"/>
              </a:lnSpc>
              <a:spcBef>
                <a:spcPts val="0"/>
              </a:spcBef>
              <a:spcAft>
                <a:spcPts val="300"/>
              </a:spcAft>
              <a:buFont typeface="Arial" panose="020B0604020202020204" pitchFamily="34" charset="0"/>
              <a:buChar char="•"/>
              <a:defRPr sz="1400" b="0" i="0" kern="1200" spc="0">
                <a:solidFill>
                  <a:schemeClr val="tx1"/>
                </a:solidFill>
                <a:latin typeface="Metropolis" pitchFamily="2" charset="77"/>
                <a:ea typeface="Source Sans Pro" panose="020B0503030403020204" pitchFamily="34" charset="0"/>
                <a:cs typeface="+mn-cs"/>
              </a:defRPr>
            </a:lvl4pPr>
            <a:lvl5pPr marL="166684" indent="-166684" algn="l" defTabSz="914377" rtl="0" eaLnBrk="1" latinLnBrk="0" hangingPunct="1">
              <a:lnSpc>
                <a:spcPct val="100000"/>
              </a:lnSpc>
              <a:spcBef>
                <a:spcPts val="300"/>
              </a:spcBef>
              <a:spcAft>
                <a:spcPts val="300"/>
              </a:spcAft>
              <a:buClrTx/>
              <a:buFont typeface="Visby CF Demi Bold" panose="00000700000000000000" pitchFamily="50" charset="0"/>
              <a:buChar char="+"/>
              <a:defRPr sz="1400" b="0" i="0" kern="1200" spc="0">
                <a:solidFill>
                  <a:schemeClr val="accent3">
                    <a:lumMod val="75000"/>
                  </a:schemeClr>
                </a:solidFill>
                <a:latin typeface="Metropolis" pitchFamily="2" charset="77"/>
                <a:ea typeface="Source Sans Pro" panose="020B0503030403020204" pitchFamily="34" charset="0"/>
                <a:cs typeface="+mn-cs"/>
              </a:defRPr>
            </a:lvl5pPr>
            <a:lvl6pPr marL="171446" indent="-171446" algn="l" defTabSz="914377" rtl="0" eaLnBrk="1" latinLnBrk="0" hangingPunct="1">
              <a:lnSpc>
                <a:spcPct val="100000"/>
              </a:lnSpc>
              <a:spcBef>
                <a:spcPts val="300"/>
              </a:spcBef>
              <a:spcAft>
                <a:spcPts val="300"/>
              </a:spcAft>
              <a:buClrTx/>
              <a:buFont typeface="+mj-lt"/>
              <a:buAutoNum type="arabicPeriod"/>
              <a:tabLst/>
              <a:defRPr sz="1400" b="0" i="0" kern="100" spc="0" baseline="0">
                <a:solidFill>
                  <a:schemeClr val="tx1"/>
                </a:solidFill>
                <a:latin typeface="Metropolis" pitchFamily="2" charset="77"/>
                <a:ea typeface="Source Sans Pro" panose="020B0503030403020204" pitchFamily="34" charset="0"/>
                <a:cs typeface="+mn-cs"/>
              </a:defRPr>
            </a:lvl6pPr>
            <a:lvl7pPr marL="0" indent="0" algn="l" defTabSz="914377" rtl="0" eaLnBrk="1" latinLnBrk="0" hangingPunct="1">
              <a:lnSpc>
                <a:spcPct val="100000"/>
              </a:lnSpc>
              <a:spcBef>
                <a:spcPts val="500"/>
              </a:spcBef>
              <a:spcAft>
                <a:spcPts val="0"/>
              </a:spcAft>
              <a:buClrTx/>
              <a:buSzPct val="100000"/>
              <a:buFont typeface="Arial" panose="020B0604020202020204" pitchFamily="34" charset="0"/>
              <a:buChar char="​"/>
              <a:defRPr sz="1400" b="0" i="0" kern="100" spc="0" baseline="0">
                <a:solidFill>
                  <a:schemeClr val="tx1"/>
                </a:solidFill>
                <a:latin typeface="Metropolis" pitchFamily="2" charset="77"/>
                <a:ea typeface="Source Sans Pro" panose="020B0503030403020204" pitchFamily="34" charset="0"/>
                <a:cs typeface="+mn-cs"/>
              </a:defRPr>
            </a:lvl7pPr>
            <a:lvl8pPr marL="0" indent="0" algn="l" defTabSz="914377" rtl="0" eaLnBrk="1" latinLnBrk="0" hangingPunct="1">
              <a:lnSpc>
                <a:spcPct val="100000"/>
              </a:lnSpc>
              <a:spcBef>
                <a:spcPts val="500"/>
              </a:spcBef>
              <a:spcAft>
                <a:spcPts val="0"/>
              </a:spcAft>
              <a:buFontTx/>
              <a:buChar char="​"/>
              <a:tabLst/>
              <a:defRPr sz="1400" b="0" i="0" kern="100" cap="none" spc="0" baseline="0">
                <a:solidFill>
                  <a:schemeClr val="tx1"/>
                </a:solidFill>
                <a:latin typeface="Metropolis" pitchFamily="2" charset="77"/>
                <a:ea typeface="Source Sans Pro" panose="020B0503030403020204" pitchFamily="34" charset="0"/>
                <a:cs typeface="+mn-cs"/>
              </a:defRPr>
            </a:lvl8pPr>
            <a:lvl9pPr marL="0" indent="0" algn="l" defTabSz="914377" rtl="0" eaLnBrk="1" latinLnBrk="0" hangingPunct="1">
              <a:lnSpc>
                <a:spcPct val="100000"/>
              </a:lnSpc>
              <a:spcBef>
                <a:spcPts val="500"/>
              </a:spcBef>
              <a:spcAft>
                <a:spcPts val="0"/>
              </a:spcAft>
              <a:buFontTx/>
              <a:buChar char="​"/>
              <a:tabLst/>
              <a:defRPr sz="1400" b="0" i="0" kern="100" spc="0" baseline="0">
                <a:solidFill>
                  <a:schemeClr val="tx1"/>
                </a:solidFill>
                <a:latin typeface="Metropolis" pitchFamily="2" charset="77"/>
                <a:ea typeface="Source Sans Pro" panose="020B0503030403020204" pitchFamily="34" charset="0"/>
                <a:cs typeface="+mn-cs"/>
              </a:defRPr>
            </a:lvl9pPr>
          </a:lstStyle>
          <a:p>
            <a:pPr marL="0" marR="0" lvl="0" indent="0" algn="l" defTabSz="914377" rtl="0" eaLnBrk="1" fontAlgn="auto" latinLnBrk="0" hangingPunct="1">
              <a:lnSpc>
                <a:spcPct val="90000"/>
              </a:lnSpc>
              <a:spcBef>
                <a:spcPts val="0"/>
              </a:spcBef>
              <a:spcAft>
                <a:spcPts val="0"/>
              </a:spcAft>
              <a:buClrTx/>
              <a:buSzTx/>
              <a:buFont typeface=".AppleSystemUIFont" charset="-120"/>
              <a:buChar char="​"/>
              <a:tabLst/>
              <a:defRPr/>
            </a:pPr>
            <a:r>
              <a:rPr kumimoji="0" lang="en-US" sz="1800" b="0" i="0" u="none" strike="noStrike" kern="100" cap="none" spc="0" normalizeH="0" baseline="0" noProof="0" dirty="0">
                <a:ln>
                  <a:noFill/>
                </a:ln>
                <a:solidFill>
                  <a:prstClr val="white"/>
                </a:solidFill>
                <a:effectLst/>
                <a:uLnTx/>
                <a:uFillTx/>
                <a:latin typeface="Source Sans Pro" panose="020B0503030403020204" pitchFamily="34" charset="0"/>
                <a:ea typeface="Source Sans Pro" panose="020B0503030403020204" pitchFamily="34" charset="0"/>
                <a:cs typeface="+mn-cs"/>
              </a:rPr>
              <a:t>CO2 Emissions for Class 8 Trucks (gCO2/mi)</a:t>
            </a:r>
          </a:p>
        </p:txBody>
      </p:sp>
      <p:grpSp>
        <p:nvGrpSpPr>
          <p:cNvPr id="87" name="Group 86">
            <a:extLst>
              <a:ext uri="{FF2B5EF4-FFF2-40B4-BE49-F238E27FC236}">
                <a16:creationId xmlns:a16="http://schemas.microsoft.com/office/drawing/2014/main" id="{A4DC9ED9-D83F-9629-C584-39152C837AFC}"/>
              </a:ext>
            </a:extLst>
          </p:cNvPr>
          <p:cNvGrpSpPr/>
          <p:nvPr/>
        </p:nvGrpSpPr>
        <p:grpSpPr>
          <a:xfrm>
            <a:off x="528680" y="375885"/>
            <a:ext cx="1300707" cy="350860"/>
            <a:chOff x="528679" y="375884"/>
            <a:chExt cx="1300707" cy="350860"/>
          </a:xfrm>
        </p:grpSpPr>
        <p:sp>
          <p:nvSpPr>
            <p:cNvPr id="88" name="Freeform 87">
              <a:extLst>
                <a:ext uri="{FF2B5EF4-FFF2-40B4-BE49-F238E27FC236}">
                  <a16:creationId xmlns:a16="http://schemas.microsoft.com/office/drawing/2014/main" id="{6DAC1B64-DAD7-6C4A-8555-F1C876F85FB2}"/>
                </a:ext>
              </a:extLst>
            </p:cNvPr>
            <p:cNvSpPr/>
            <p:nvPr/>
          </p:nvSpPr>
          <p:spPr>
            <a:xfrm>
              <a:off x="715016" y="499231"/>
              <a:ext cx="63123" cy="110304"/>
            </a:xfrm>
            <a:custGeom>
              <a:avLst/>
              <a:gdLst>
                <a:gd name="connsiteX0" fmla="*/ 20347 w 63123"/>
                <a:gd name="connsiteY0" fmla="*/ 7910 h 110304"/>
                <a:gd name="connsiteX1" fmla="*/ 17498 w 63123"/>
                <a:gd name="connsiteY1" fmla="*/ 57516 h 110304"/>
                <a:gd name="connsiteX2" fmla="*/ 0 w 63123"/>
                <a:gd name="connsiteY2" fmla="*/ 110304 h 110304"/>
                <a:gd name="connsiteX3" fmla="*/ 63123 w 63123"/>
                <a:gd name="connsiteY3" fmla="*/ 5532 h 110304"/>
                <a:gd name="connsiteX4" fmla="*/ 20310 w 63123"/>
                <a:gd name="connsiteY4" fmla="*/ 7947 h 110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23" h="110304">
                  <a:moveTo>
                    <a:pt x="20347" y="7910"/>
                  </a:moveTo>
                  <a:cubicBezTo>
                    <a:pt x="3580" y="22177"/>
                    <a:pt x="10630" y="44749"/>
                    <a:pt x="17498" y="57516"/>
                  </a:cubicBezTo>
                  <a:cubicBezTo>
                    <a:pt x="26119" y="73466"/>
                    <a:pt x="15087" y="96988"/>
                    <a:pt x="0" y="110304"/>
                  </a:cubicBezTo>
                  <a:cubicBezTo>
                    <a:pt x="36676" y="89416"/>
                    <a:pt x="61735" y="50456"/>
                    <a:pt x="63123" y="5532"/>
                  </a:cubicBezTo>
                  <a:cubicBezTo>
                    <a:pt x="51726" y="-1930"/>
                    <a:pt x="32621" y="-2516"/>
                    <a:pt x="20310" y="7947"/>
                  </a:cubicBezTo>
                </a:path>
              </a:pathLst>
            </a:custGeom>
            <a:solidFill>
              <a:srgbClr val="23B2A9"/>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89" name="Freeform 88">
              <a:extLst>
                <a:ext uri="{FF2B5EF4-FFF2-40B4-BE49-F238E27FC236}">
                  <a16:creationId xmlns:a16="http://schemas.microsoft.com/office/drawing/2014/main" id="{7BD03F29-FF80-B91C-FFC2-1042BC49B07F}"/>
                </a:ext>
              </a:extLst>
            </p:cNvPr>
            <p:cNvSpPr/>
            <p:nvPr/>
          </p:nvSpPr>
          <p:spPr>
            <a:xfrm>
              <a:off x="583479" y="531654"/>
              <a:ext cx="74491" cy="85454"/>
            </a:xfrm>
            <a:custGeom>
              <a:avLst/>
              <a:gdLst>
                <a:gd name="connsiteX0" fmla="*/ 64395 w 74491"/>
                <a:gd name="connsiteY0" fmla="*/ 11448 h 85454"/>
                <a:gd name="connsiteX1" fmla="*/ 4888 w 74491"/>
                <a:gd name="connsiteY1" fmla="*/ 17777 h 85454"/>
                <a:gd name="connsiteX2" fmla="*/ 37802 w 74491"/>
                <a:gd name="connsiteY2" fmla="*/ 46274 h 85454"/>
                <a:gd name="connsiteX3" fmla="*/ 57820 w 74491"/>
                <a:gd name="connsiteY3" fmla="*/ 85454 h 85454"/>
                <a:gd name="connsiteX4" fmla="*/ 64395 w 74491"/>
                <a:gd name="connsiteY4" fmla="*/ 11485 h 85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91" h="85454">
                  <a:moveTo>
                    <a:pt x="64395" y="11448"/>
                  </a:moveTo>
                  <a:cubicBezTo>
                    <a:pt x="40322" y="-8965"/>
                    <a:pt x="19281" y="912"/>
                    <a:pt x="4888" y="17777"/>
                  </a:cubicBezTo>
                  <a:cubicBezTo>
                    <a:pt x="-9687" y="34897"/>
                    <a:pt x="10404" y="40019"/>
                    <a:pt x="37802" y="46274"/>
                  </a:cubicBezTo>
                  <a:cubicBezTo>
                    <a:pt x="58477" y="50994"/>
                    <a:pt x="55920" y="79089"/>
                    <a:pt x="57820" y="85454"/>
                  </a:cubicBezTo>
                  <a:cubicBezTo>
                    <a:pt x="82514" y="45506"/>
                    <a:pt x="75390" y="20813"/>
                    <a:pt x="64395" y="11485"/>
                  </a:cubicBezTo>
                </a:path>
              </a:pathLst>
            </a:custGeom>
            <a:solidFill>
              <a:srgbClr val="71BE45"/>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0" name="Freeform 89">
              <a:extLst>
                <a:ext uri="{FF2B5EF4-FFF2-40B4-BE49-F238E27FC236}">
                  <a16:creationId xmlns:a16="http://schemas.microsoft.com/office/drawing/2014/main" id="{9CFD2E48-300A-4BC0-6812-D8F5D915442B}"/>
                </a:ext>
              </a:extLst>
            </p:cNvPr>
            <p:cNvSpPr/>
            <p:nvPr/>
          </p:nvSpPr>
          <p:spPr>
            <a:xfrm>
              <a:off x="671917" y="381188"/>
              <a:ext cx="105856" cy="109271"/>
            </a:xfrm>
            <a:custGeom>
              <a:avLst/>
              <a:gdLst>
                <a:gd name="connsiteX0" fmla="*/ 14606 w 105856"/>
                <a:gd name="connsiteY0" fmla="*/ 37387 h 109271"/>
                <a:gd name="connsiteX1" fmla="*/ 19574 w 105856"/>
                <a:gd name="connsiteY1" fmla="*/ 85566 h 109271"/>
                <a:gd name="connsiteX2" fmla="*/ 91720 w 105856"/>
                <a:gd name="connsiteY2" fmla="*/ 89115 h 109271"/>
                <a:gd name="connsiteX3" fmla="*/ 105857 w 105856"/>
                <a:gd name="connsiteY3" fmla="*/ 109272 h 109271"/>
                <a:gd name="connsiteX4" fmla="*/ 17601 w 105856"/>
                <a:gd name="connsiteY4" fmla="*/ 0 h 109271"/>
                <a:gd name="connsiteX5" fmla="*/ 14606 w 105856"/>
                <a:gd name="connsiteY5" fmla="*/ 37387 h 10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56" h="109271">
                  <a:moveTo>
                    <a:pt x="14606" y="37387"/>
                  </a:moveTo>
                  <a:cubicBezTo>
                    <a:pt x="55629" y="69250"/>
                    <a:pt x="19574" y="85566"/>
                    <a:pt x="19574" y="85566"/>
                  </a:cubicBezTo>
                  <a:cubicBezTo>
                    <a:pt x="42880" y="105394"/>
                    <a:pt x="66442" y="67421"/>
                    <a:pt x="91720" y="89115"/>
                  </a:cubicBezTo>
                  <a:cubicBezTo>
                    <a:pt x="98405" y="94858"/>
                    <a:pt x="102679" y="101809"/>
                    <a:pt x="105857" y="109272"/>
                  </a:cubicBezTo>
                  <a:cubicBezTo>
                    <a:pt x="101583" y="57434"/>
                    <a:pt x="65747" y="14560"/>
                    <a:pt x="17601" y="0"/>
                  </a:cubicBezTo>
                  <a:cubicBezTo>
                    <a:pt x="-1284" y="8304"/>
                    <a:pt x="-8809" y="19169"/>
                    <a:pt x="14606" y="37387"/>
                  </a:cubicBezTo>
                </a:path>
              </a:pathLst>
            </a:custGeom>
            <a:solidFill>
              <a:srgbClr val="2CB5E5"/>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1" name="Freeform 90">
              <a:extLst>
                <a:ext uri="{FF2B5EF4-FFF2-40B4-BE49-F238E27FC236}">
                  <a16:creationId xmlns:a16="http://schemas.microsoft.com/office/drawing/2014/main" id="{87AEB893-B1F1-1417-CD3D-6FB5A9D71308}"/>
                </a:ext>
              </a:extLst>
            </p:cNvPr>
            <p:cNvSpPr/>
            <p:nvPr/>
          </p:nvSpPr>
          <p:spPr>
            <a:xfrm>
              <a:off x="528679" y="375884"/>
              <a:ext cx="145022" cy="156027"/>
            </a:xfrm>
            <a:custGeom>
              <a:avLst/>
              <a:gdLst>
                <a:gd name="connsiteX0" fmla="*/ 58740 w 145022"/>
                <a:gd name="connsiteY0" fmla="*/ 152695 h 156027"/>
                <a:gd name="connsiteX1" fmla="*/ 101698 w 145022"/>
                <a:gd name="connsiteY1" fmla="*/ 86664 h 156027"/>
                <a:gd name="connsiteX2" fmla="*/ 105388 w 145022"/>
                <a:gd name="connsiteY2" fmla="*/ 30400 h 156027"/>
                <a:gd name="connsiteX3" fmla="*/ 145022 w 145022"/>
                <a:gd name="connsiteY3" fmla="*/ 1646 h 156027"/>
                <a:gd name="connsiteX4" fmla="*/ 124785 w 145022"/>
                <a:gd name="connsiteY4" fmla="*/ 0 h 156027"/>
                <a:gd name="connsiteX5" fmla="*/ 0 w 145022"/>
                <a:gd name="connsiteY5" fmla="*/ 124965 h 156027"/>
                <a:gd name="connsiteX6" fmla="*/ 292 w 145022"/>
                <a:gd name="connsiteY6" fmla="*/ 133197 h 156027"/>
                <a:gd name="connsiteX7" fmla="*/ 58740 w 145022"/>
                <a:gd name="connsiteY7" fmla="*/ 152695 h 15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22" h="156027">
                  <a:moveTo>
                    <a:pt x="58740" y="152695"/>
                  </a:moveTo>
                  <a:cubicBezTo>
                    <a:pt x="49425" y="127234"/>
                    <a:pt x="61260" y="115491"/>
                    <a:pt x="101698" y="86664"/>
                  </a:cubicBezTo>
                  <a:cubicBezTo>
                    <a:pt x="152767" y="50264"/>
                    <a:pt x="72876" y="63178"/>
                    <a:pt x="105388" y="30400"/>
                  </a:cubicBezTo>
                  <a:cubicBezTo>
                    <a:pt x="116931" y="18767"/>
                    <a:pt x="133077" y="9768"/>
                    <a:pt x="145022" y="1646"/>
                  </a:cubicBezTo>
                  <a:cubicBezTo>
                    <a:pt x="138447" y="585"/>
                    <a:pt x="131689" y="0"/>
                    <a:pt x="124785" y="0"/>
                  </a:cubicBezTo>
                  <a:cubicBezTo>
                    <a:pt x="55890" y="0"/>
                    <a:pt x="0" y="55934"/>
                    <a:pt x="0" y="124965"/>
                  </a:cubicBezTo>
                  <a:cubicBezTo>
                    <a:pt x="0" y="127746"/>
                    <a:pt x="110" y="130489"/>
                    <a:pt x="292" y="133197"/>
                  </a:cubicBezTo>
                  <a:cubicBezTo>
                    <a:pt x="19105" y="150683"/>
                    <a:pt x="42447" y="161987"/>
                    <a:pt x="58740" y="152695"/>
                  </a:cubicBezTo>
                </a:path>
              </a:pathLst>
            </a:custGeom>
            <a:solidFill>
              <a:srgbClr val="008E5B"/>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2" name="Freeform 91">
              <a:extLst>
                <a:ext uri="{FF2B5EF4-FFF2-40B4-BE49-F238E27FC236}">
                  <a16:creationId xmlns:a16="http://schemas.microsoft.com/office/drawing/2014/main" id="{FB3466BA-9E99-18E8-00F9-040336373237}"/>
                </a:ext>
              </a:extLst>
            </p:cNvPr>
            <p:cNvSpPr/>
            <p:nvPr/>
          </p:nvSpPr>
          <p:spPr>
            <a:xfrm>
              <a:off x="842979" y="431562"/>
              <a:ext cx="111122" cy="129867"/>
            </a:xfrm>
            <a:custGeom>
              <a:avLst/>
              <a:gdLst>
                <a:gd name="connsiteX0" fmla="*/ 0 w 111122"/>
                <a:gd name="connsiteY0" fmla="*/ 0 h 129867"/>
                <a:gd name="connsiteX1" fmla="*/ 52164 w 111122"/>
                <a:gd name="connsiteY1" fmla="*/ 0 h 129867"/>
                <a:gd name="connsiteX2" fmla="*/ 103780 w 111122"/>
                <a:gd name="connsiteY2" fmla="*/ 16352 h 129867"/>
                <a:gd name="connsiteX3" fmla="*/ 111123 w 111122"/>
                <a:gd name="connsiteY3" fmla="*/ 43021 h 129867"/>
                <a:gd name="connsiteX4" fmla="*/ 106703 w 111122"/>
                <a:gd name="connsiteY4" fmla="*/ 63251 h 129867"/>
                <a:gd name="connsiteX5" fmla="*/ 53991 w 111122"/>
                <a:gd name="connsiteY5" fmla="*/ 87359 h 129867"/>
                <a:gd name="connsiteX6" fmla="*/ 32511 w 111122"/>
                <a:gd name="connsiteY6" fmla="*/ 87359 h 129867"/>
                <a:gd name="connsiteX7" fmla="*/ 32511 w 111122"/>
                <a:gd name="connsiteY7" fmla="*/ 129868 h 129867"/>
                <a:gd name="connsiteX8" fmla="*/ 0 w 111122"/>
                <a:gd name="connsiteY8" fmla="*/ 129868 h 129867"/>
                <a:gd name="connsiteX9" fmla="*/ 0 w 111122"/>
                <a:gd name="connsiteY9" fmla="*/ 0 h 129867"/>
                <a:gd name="connsiteX10" fmla="*/ 32511 w 111122"/>
                <a:gd name="connsiteY10" fmla="*/ 23925 h 129867"/>
                <a:gd name="connsiteX11" fmla="*/ 32511 w 111122"/>
                <a:gd name="connsiteY11" fmla="*/ 63288 h 129867"/>
                <a:gd name="connsiteX12" fmla="*/ 51982 w 111122"/>
                <a:gd name="connsiteY12" fmla="*/ 63288 h 129867"/>
                <a:gd name="connsiteX13" fmla="*/ 78794 w 111122"/>
                <a:gd name="connsiteY13" fmla="*/ 42875 h 129867"/>
                <a:gd name="connsiteX14" fmla="*/ 53077 w 111122"/>
                <a:gd name="connsiteY14" fmla="*/ 23925 h 129867"/>
                <a:gd name="connsiteX15" fmla="*/ 32511 w 111122"/>
                <a:gd name="connsiteY15" fmla="*/ 23925 h 12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22" h="129867">
                  <a:moveTo>
                    <a:pt x="0" y="0"/>
                  </a:moveTo>
                  <a:lnTo>
                    <a:pt x="52164" y="0"/>
                  </a:lnTo>
                  <a:cubicBezTo>
                    <a:pt x="73461" y="0"/>
                    <a:pt x="92383" y="0"/>
                    <a:pt x="103780" y="16352"/>
                  </a:cubicBezTo>
                  <a:cubicBezTo>
                    <a:pt x="108749" y="23705"/>
                    <a:pt x="111123" y="34205"/>
                    <a:pt x="111123" y="43021"/>
                  </a:cubicBezTo>
                  <a:cubicBezTo>
                    <a:pt x="111123" y="50191"/>
                    <a:pt x="109662" y="57178"/>
                    <a:pt x="106703" y="63251"/>
                  </a:cubicBezTo>
                  <a:cubicBezTo>
                    <a:pt x="95488" y="86444"/>
                    <a:pt x="71634" y="86993"/>
                    <a:pt x="53991" y="87359"/>
                  </a:cubicBezTo>
                  <a:lnTo>
                    <a:pt x="32511" y="87359"/>
                  </a:lnTo>
                  <a:lnTo>
                    <a:pt x="32511" y="129868"/>
                  </a:lnTo>
                  <a:lnTo>
                    <a:pt x="0" y="129868"/>
                  </a:lnTo>
                  <a:lnTo>
                    <a:pt x="0" y="0"/>
                  </a:lnTo>
                  <a:close/>
                  <a:moveTo>
                    <a:pt x="32511" y="23925"/>
                  </a:moveTo>
                  <a:lnTo>
                    <a:pt x="32511" y="63288"/>
                  </a:lnTo>
                  <a:lnTo>
                    <a:pt x="51982" y="63288"/>
                  </a:lnTo>
                  <a:cubicBezTo>
                    <a:pt x="64109" y="63288"/>
                    <a:pt x="78794" y="62922"/>
                    <a:pt x="78794" y="42875"/>
                  </a:cubicBezTo>
                  <a:cubicBezTo>
                    <a:pt x="78794" y="23925"/>
                    <a:pt x="62466" y="23925"/>
                    <a:pt x="53077" y="23925"/>
                  </a:cubicBezTo>
                  <a:lnTo>
                    <a:pt x="32511" y="23925"/>
                  </a:lnTo>
                  <a:close/>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3" name="Freeform 92">
              <a:extLst>
                <a:ext uri="{FF2B5EF4-FFF2-40B4-BE49-F238E27FC236}">
                  <a16:creationId xmlns:a16="http://schemas.microsoft.com/office/drawing/2014/main" id="{3B28E170-8A14-D9D9-DE59-B26813FC0C14}"/>
                </a:ext>
              </a:extLst>
            </p:cNvPr>
            <p:cNvSpPr/>
            <p:nvPr/>
          </p:nvSpPr>
          <p:spPr>
            <a:xfrm>
              <a:off x="971855" y="431379"/>
              <a:ext cx="114593" cy="130050"/>
            </a:xfrm>
            <a:custGeom>
              <a:avLst/>
              <a:gdLst>
                <a:gd name="connsiteX0" fmla="*/ 0 w 114593"/>
                <a:gd name="connsiteY0" fmla="*/ 0 h 130050"/>
                <a:gd name="connsiteX1" fmla="*/ 58484 w 114593"/>
                <a:gd name="connsiteY1" fmla="*/ 0 h 130050"/>
                <a:gd name="connsiteX2" fmla="*/ 100968 w 114593"/>
                <a:gd name="connsiteY2" fmla="*/ 13279 h 130050"/>
                <a:gd name="connsiteX3" fmla="*/ 111269 w 114593"/>
                <a:gd name="connsiteY3" fmla="*/ 42180 h 130050"/>
                <a:gd name="connsiteX4" fmla="*/ 84602 w 114593"/>
                <a:gd name="connsiteY4" fmla="*/ 78103 h 130050"/>
                <a:gd name="connsiteX5" fmla="*/ 114593 w 114593"/>
                <a:gd name="connsiteY5" fmla="*/ 130050 h 130050"/>
                <a:gd name="connsiteX6" fmla="*/ 78721 w 114593"/>
                <a:gd name="connsiteY6" fmla="*/ 130050 h 130050"/>
                <a:gd name="connsiteX7" fmla="*/ 52968 w 114593"/>
                <a:gd name="connsiteY7" fmla="*/ 83627 h 130050"/>
                <a:gd name="connsiteX8" fmla="*/ 32548 w 114593"/>
                <a:gd name="connsiteY8" fmla="*/ 83627 h 130050"/>
                <a:gd name="connsiteX9" fmla="*/ 32548 w 114593"/>
                <a:gd name="connsiteY9" fmla="*/ 130050 h 130050"/>
                <a:gd name="connsiteX10" fmla="*/ 0 w 114593"/>
                <a:gd name="connsiteY10" fmla="*/ 130050 h 130050"/>
                <a:gd name="connsiteX11" fmla="*/ 0 w 114593"/>
                <a:gd name="connsiteY11" fmla="*/ 0 h 130050"/>
                <a:gd name="connsiteX12" fmla="*/ 32548 w 114593"/>
                <a:gd name="connsiteY12" fmla="*/ 24327 h 130050"/>
                <a:gd name="connsiteX13" fmla="*/ 32548 w 114593"/>
                <a:gd name="connsiteY13" fmla="*/ 59520 h 130050"/>
                <a:gd name="connsiteX14" fmla="*/ 59397 w 114593"/>
                <a:gd name="connsiteY14" fmla="*/ 59520 h 130050"/>
                <a:gd name="connsiteX15" fmla="*/ 78904 w 114593"/>
                <a:gd name="connsiteY15" fmla="*/ 41667 h 130050"/>
                <a:gd name="connsiteX16" fmla="*/ 60128 w 114593"/>
                <a:gd name="connsiteY16" fmla="*/ 24364 h 130050"/>
                <a:gd name="connsiteX17" fmla="*/ 32548 w 114593"/>
                <a:gd name="connsiteY17" fmla="*/ 24364 h 13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593" h="130050">
                  <a:moveTo>
                    <a:pt x="0" y="0"/>
                  </a:moveTo>
                  <a:lnTo>
                    <a:pt x="58484" y="0"/>
                  </a:lnTo>
                  <a:cubicBezTo>
                    <a:pt x="72109" y="183"/>
                    <a:pt x="89023" y="366"/>
                    <a:pt x="100968" y="13279"/>
                  </a:cubicBezTo>
                  <a:cubicBezTo>
                    <a:pt x="107032" y="20084"/>
                    <a:pt x="111269" y="30400"/>
                    <a:pt x="111269" y="42180"/>
                  </a:cubicBezTo>
                  <a:cubicBezTo>
                    <a:pt x="111269" y="68336"/>
                    <a:pt x="93443" y="74774"/>
                    <a:pt x="84602" y="78103"/>
                  </a:cubicBezTo>
                  <a:lnTo>
                    <a:pt x="114593" y="130050"/>
                  </a:lnTo>
                  <a:lnTo>
                    <a:pt x="78721" y="130050"/>
                  </a:lnTo>
                  <a:lnTo>
                    <a:pt x="52968" y="83627"/>
                  </a:lnTo>
                  <a:lnTo>
                    <a:pt x="32548" y="83627"/>
                  </a:lnTo>
                  <a:lnTo>
                    <a:pt x="32548" y="130050"/>
                  </a:lnTo>
                  <a:lnTo>
                    <a:pt x="0" y="130050"/>
                  </a:lnTo>
                  <a:lnTo>
                    <a:pt x="0" y="0"/>
                  </a:lnTo>
                  <a:close/>
                  <a:moveTo>
                    <a:pt x="32548" y="24327"/>
                  </a:moveTo>
                  <a:lnTo>
                    <a:pt x="32548" y="59520"/>
                  </a:lnTo>
                  <a:lnTo>
                    <a:pt x="59397" y="59520"/>
                  </a:lnTo>
                  <a:cubicBezTo>
                    <a:pt x="64000" y="59337"/>
                    <a:pt x="78904" y="58971"/>
                    <a:pt x="78904" y="41667"/>
                  </a:cubicBezTo>
                  <a:cubicBezTo>
                    <a:pt x="78904" y="24364"/>
                    <a:pt x="66959" y="24547"/>
                    <a:pt x="60128" y="24364"/>
                  </a:cubicBezTo>
                  <a:lnTo>
                    <a:pt x="32548" y="24364"/>
                  </a:lnTo>
                  <a:close/>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4" name="Freeform 93">
              <a:extLst>
                <a:ext uri="{FF2B5EF4-FFF2-40B4-BE49-F238E27FC236}">
                  <a16:creationId xmlns:a16="http://schemas.microsoft.com/office/drawing/2014/main" id="{9E9EC377-7E5A-FEBE-298B-55756A6DE45D}"/>
                </a:ext>
              </a:extLst>
            </p:cNvPr>
            <p:cNvSpPr/>
            <p:nvPr/>
          </p:nvSpPr>
          <p:spPr>
            <a:xfrm>
              <a:off x="1098101" y="427538"/>
              <a:ext cx="129862" cy="137549"/>
            </a:xfrm>
            <a:custGeom>
              <a:avLst/>
              <a:gdLst>
                <a:gd name="connsiteX0" fmla="*/ 64475 w 129862"/>
                <a:gd name="connsiteY0" fmla="*/ 137550 h 137549"/>
                <a:gd name="connsiteX1" fmla="*/ 0 w 129862"/>
                <a:gd name="connsiteY1" fmla="*/ 68409 h 137549"/>
                <a:gd name="connsiteX2" fmla="*/ 63927 w 129862"/>
                <a:gd name="connsiteY2" fmla="*/ 0 h 137549"/>
                <a:gd name="connsiteX3" fmla="*/ 87634 w 129862"/>
                <a:gd name="connsiteY3" fmla="*/ 3841 h 137549"/>
                <a:gd name="connsiteX4" fmla="*/ 129863 w 129862"/>
                <a:gd name="connsiteY4" fmla="*/ 69689 h 137549"/>
                <a:gd name="connsiteX5" fmla="*/ 105242 w 129862"/>
                <a:gd name="connsiteY5" fmla="*/ 123941 h 137549"/>
                <a:gd name="connsiteX6" fmla="*/ 64475 w 129862"/>
                <a:gd name="connsiteY6" fmla="*/ 137550 h 137549"/>
                <a:gd name="connsiteX7" fmla="*/ 86867 w 129862"/>
                <a:gd name="connsiteY7" fmla="*/ 36582 h 137549"/>
                <a:gd name="connsiteX8" fmla="*/ 64109 w 129862"/>
                <a:gd name="connsiteY8" fmla="*/ 27034 h 137549"/>
                <a:gd name="connsiteX9" fmla="*/ 31963 w 129862"/>
                <a:gd name="connsiteY9" fmla="*/ 67860 h 137549"/>
                <a:gd name="connsiteX10" fmla="*/ 64475 w 129862"/>
                <a:gd name="connsiteY10" fmla="*/ 110150 h 137549"/>
                <a:gd name="connsiteX11" fmla="*/ 97351 w 129862"/>
                <a:gd name="connsiteY11" fmla="*/ 71884 h 137549"/>
                <a:gd name="connsiteX12" fmla="*/ 86867 w 129862"/>
                <a:gd name="connsiteY12" fmla="*/ 36582 h 13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862" h="137549">
                  <a:moveTo>
                    <a:pt x="64475" y="137550"/>
                  </a:moveTo>
                  <a:cubicBezTo>
                    <a:pt x="23342" y="137550"/>
                    <a:pt x="0" y="105906"/>
                    <a:pt x="0" y="68409"/>
                  </a:cubicBezTo>
                  <a:cubicBezTo>
                    <a:pt x="0" y="33290"/>
                    <a:pt x="22246" y="0"/>
                    <a:pt x="63927" y="0"/>
                  </a:cubicBezTo>
                  <a:cubicBezTo>
                    <a:pt x="71634" y="0"/>
                    <a:pt x="79744" y="1097"/>
                    <a:pt x="87634" y="3841"/>
                  </a:cubicBezTo>
                  <a:cubicBezTo>
                    <a:pt x="127306" y="17633"/>
                    <a:pt x="129863" y="60873"/>
                    <a:pt x="129863" y="69689"/>
                  </a:cubicBezTo>
                  <a:cubicBezTo>
                    <a:pt x="129863" y="92114"/>
                    <a:pt x="119561" y="112345"/>
                    <a:pt x="105242" y="123941"/>
                  </a:cubicBezTo>
                  <a:cubicBezTo>
                    <a:pt x="92566" y="134440"/>
                    <a:pt x="77881" y="137550"/>
                    <a:pt x="64475" y="137550"/>
                  </a:cubicBezTo>
                  <a:moveTo>
                    <a:pt x="86867" y="36582"/>
                  </a:moveTo>
                  <a:cubicBezTo>
                    <a:pt x="81351" y="30693"/>
                    <a:pt x="72913" y="27034"/>
                    <a:pt x="64109" y="27034"/>
                  </a:cubicBezTo>
                  <a:cubicBezTo>
                    <a:pt x="44456" y="27034"/>
                    <a:pt x="31963" y="44338"/>
                    <a:pt x="31963" y="67860"/>
                  </a:cubicBezTo>
                  <a:cubicBezTo>
                    <a:pt x="31963" y="98772"/>
                    <a:pt x="49242" y="110150"/>
                    <a:pt x="64475" y="110150"/>
                  </a:cubicBezTo>
                  <a:cubicBezTo>
                    <a:pt x="79707" y="110150"/>
                    <a:pt x="96438" y="99102"/>
                    <a:pt x="97351" y="71884"/>
                  </a:cubicBezTo>
                  <a:cubicBezTo>
                    <a:pt x="97899" y="58276"/>
                    <a:pt x="94246" y="44484"/>
                    <a:pt x="86867" y="36582"/>
                  </a:cubicBezTo>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5" name="Freeform 94">
              <a:extLst>
                <a:ext uri="{FF2B5EF4-FFF2-40B4-BE49-F238E27FC236}">
                  <a16:creationId xmlns:a16="http://schemas.microsoft.com/office/drawing/2014/main" id="{A02339DE-91E9-CAC9-A0EB-8CC17A641342}"/>
                </a:ext>
              </a:extLst>
            </p:cNvPr>
            <p:cNvSpPr/>
            <p:nvPr/>
          </p:nvSpPr>
          <p:spPr>
            <a:xfrm>
              <a:off x="1338831" y="428269"/>
              <a:ext cx="130593" cy="136452"/>
            </a:xfrm>
            <a:custGeom>
              <a:avLst/>
              <a:gdLst>
                <a:gd name="connsiteX0" fmla="*/ 64840 w 130593"/>
                <a:gd name="connsiteY0" fmla="*/ 136452 h 136452"/>
                <a:gd name="connsiteX1" fmla="*/ 0 w 130593"/>
                <a:gd name="connsiteY1" fmla="*/ 68226 h 136452"/>
                <a:gd name="connsiteX2" fmla="*/ 65388 w 130593"/>
                <a:gd name="connsiteY2" fmla="*/ 0 h 136452"/>
                <a:gd name="connsiteX3" fmla="*/ 130593 w 130593"/>
                <a:gd name="connsiteY3" fmla="*/ 66946 h 136452"/>
                <a:gd name="connsiteX4" fmla="*/ 64840 w 130593"/>
                <a:gd name="connsiteY4" fmla="*/ 136452 h 136452"/>
                <a:gd name="connsiteX5" fmla="*/ 65388 w 130593"/>
                <a:gd name="connsiteY5" fmla="*/ 13938 h 136452"/>
                <a:gd name="connsiteX6" fmla="*/ 18740 w 130593"/>
                <a:gd name="connsiteY6" fmla="*/ 68372 h 136452"/>
                <a:gd name="connsiteX7" fmla="*/ 65571 w 130593"/>
                <a:gd name="connsiteY7" fmla="*/ 122807 h 136452"/>
                <a:gd name="connsiteX8" fmla="*/ 111854 w 130593"/>
                <a:gd name="connsiteY8" fmla="*/ 67092 h 136452"/>
                <a:gd name="connsiteX9" fmla="*/ 65388 w 130593"/>
                <a:gd name="connsiteY9" fmla="*/ 13938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93" h="136452">
                  <a:moveTo>
                    <a:pt x="64840" y="136452"/>
                  </a:moveTo>
                  <a:cubicBezTo>
                    <a:pt x="25352" y="136452"/>
                    <a:pt x="0" y="108686"/>
                    <a:pt x="0" y="68226"/>
                  </a:cubicBezTo>
                  <a:cubicBezTo>
                    <a:pt x="0" y="20047"/>
                    <a:pt x="33242" y="0"/>
                    <a:pt x="65388" y="0"/>
                  </a:cubicBezTo>
                  <a:cubicBezTo>
                    <a:pt x="101735" y="0"/>
                    <a:pt x="130593" y="24657"/>
                    <a:pt x="130593" y="66946"/>
                  </a:cubicBezTo>
                  <a:cubicBezTo>
                    <a:pt x="130593" y="105943"/>
                    <a:pt x="107835" y="136452"/>
                    <a:pt x="64840" y="136452"/>
                  </a:cubicBezTo>
                  <a:moveTo>
                    <a:pt x="65388" y="13938"/>
                  </a:moveTo>
                  <a:cubicBezTo>
                    <a:pt x="32694" y="13938"/>
                    <a:pt x="18740" y="39143"/>
                    <a:pt x="18740" y="68372"/>
                  </a:cubicBezTo>
                  <a:cubicBezTo>
                    <a:pt x="18740" y="95590"/>
                    <a:pt x="32146" y="122807"/>
                    <a:pt x="65571" y="122807"/>
                  </a:cubicBezTo>
                  <a:cubicBezTo>
                    <a:pt x="98995" y="122807"/>
                    <a:pt x="112036" y="93761"/>
                    <a:pt x="111854" y="67092"/>
                  </a:cubicBezTo>
                  <a:cubicBezTo>
                    <a:pt x="111671" y="35631"/>
                    <a:pt x="95306" y="13938"/>
                    <a:pt x="65388" y="13938"/>
                  </a:cubicBezTo>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6" name="Freeform 95">
              <a:extLst>
                <a:ext uri="{FF2B5EF4-FFF2-40B4-BE49-F238E27FC236}">
                  <a16:creationId xmlns:a16="http://schemas.microsoft.com/office/drawing/2014/main" id="{5B2CF4DF-8205-78BE-FFC9-BEC5E22A6338}"/>
                </a:ext>
              </a:extLst>
            </p:cNvPr>
            <p:cNvSpPr/>
            <p:nvPr/>
          </p:nvSpPr>
          <p:spPr>
            <a:xfrm>
              <a:off x="1634319" y="431379"/>
              <a:ext cx="17424" cy="130013"/>
            </a:xfrm>
            <a:custGeom>
              <a:avLst/>
              <a:gdLst>
                <a:gd name="connsiteX0" fmla="*/ 17425 w 17424"/>
                <a:gd name="connsiteY0" fmla="*/ 0 h 130013"/>
                <a:gd name="connsiteX1" fmla="*/ 17425 w 17424"/>
                <a:gd name="connsiteY1" fmla="*/ 65373 h 130013"/>
                <a:gd name="connsiteX2" fmla="*/ 17425 w 17424"/>
                <a:gd name="connsiteY2" fmla="*/ 130014 h 130013"/>
                <a:gd name="connsiteX3" fmla="*/ 8731 w 17424"/>
                <a:gd name="connsiteY3" fmla="*/ 130014 h 130013"/>
                <a:gd name="connsiteX4" fmla="*/ 0 w 17424"/>
                <a:gd name="connsiteY4" fmla="*/ 130014 h 130013"/>
                <a:gd name="connsiteX5" fmla="*/ 0 w 17424"/>
                <a:gd name="connsiteY5" fmla="*/ 65373 h 130013"/>
                <a:gd name="connsiteX6" fmla="*/ 0 w 17424"/>
                <a:gd name="connsiteY6" fmla="*/ 0 h 130013"/>
                <a:gd name="connsiteX7" fmla="*/ 8731 w 17424"/>
                <a:gd name="connsiteY7" fmla="*/ 0 h 130013"/>
                <a:gd name="connsiteX8" fmla="*/ 17425 w 17424"/>
                <a:gd name="connsiteY8" fmla="*/ 0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 h="130013">
                  <a:moveTo>
                    <a:pt x="17425" y="0"/>
                  </a:moveTo>
                  <a:lnTo>
                    <a:pt x="17425" y="65373"/>
                  </a:lnTo>
                  <a:lnTo>
                    <a:pt x="17425" y="130014"/>
                  </a:lnTo>
                  <a:lnTo>
                    <a:pt x="8731" y="130014"/>
                  </a:lnTo>
                  <a:lnTo>
                    <a:pt x="0" y="130014"/>
                  </a:lnTo>
                  <a:lnTo>
                    <a:pt x="0" y="65373"/>
                  </a:lnTo>
                  <a:lnTo>
                    <a:pt x="0" y="0"/>
                  </a:lnTo>
                  <a:lnTo>
                    <a:pt x="8731" y="0"/>
                  </a:lnTo>
                  <a:lnTo>
                    <a:pt x="17425" y="0"/>
                  </a:lnTo>
                  <a:close/>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7" name="Freeform 96">
              <a:extLst>
                <a:ext uri="{FF2B5EF4-FFF2-40B4-BE49-F238E27FC236}">
                  <a16:creationId xmlns:a16="http://schemas.microsoft.com/office/drawing/2014/main" id="{FAF7004A-691D-7DDA-81A8-345900A3A546}"/>
                </a:ext>
              </a:extLst>
            </p:cNvPr>
            <p:cNvSpPr/>
            <p:nvPr/>
          </p:nvSpPr>
          <p:spPr>
            <a:xfrm>
              <a:off x="1672017" y="428452"/>
              <a:ext cx="106666" cy="136525"/>
            </a:xfrm>
            <a:custGeom>
              <a:avLst/>
              <a:gdLst>
                <a:gd name="connsiteX0" fmla="*/ 52530 w 106666"/>
                <a:gd name="connsiteY0" fmla="*/ 73238 h 136525"/>
                <a:gd name="connsiteX1" fmla="*/ 6247 w 106666"/>
                <a:gd name="connsiteY1" fmla="*/ 36253 h 136525"/>
                <a:gd name="connsiteX2" fmla="*/ 18192 w 106666"/>
                <a:gd name="connsiteY2" fmla="*/ 11048 h 136525"/>
                <a:gd name="connsiteX3" fmla="*/ 52895 w 106666"/>
                <a:gd name="connsiteY3" fmla="*/ 0 h 136525"/>
                <a:gd name="connsiteX4" fmla="*/ 87781 w 106666"/>
                <a:gd name="connsiteY4" fmla="*/ 9585 h 136525"/>
                <a:gd name="connsiteX5" fmla="*/ 104475 w 106666"/>
                <a:gd name="connsiteY5" fmla="*/ 40131 h 136525"/>
                <a:gd name="connsiteX6" fmla="*/ 87013 w 106666"/>
                <a:gd name="connsiteY6" fmla="*/ 41228 h 136525"/>
                <a:gd name="connsiteX7" fmla="*/ 76566 w 106666"/>
                <a:gd name="connsiteY7" fmla="*/ 19718 h 136525"/>
                <a:gd name="connsiteX8" fmla="*/ 53406 w 106666"/>
                <a:gd name="connsiteY8" fmla="*/ 13462 h 136525"/>
                <a:gd name="connsiteX9" fmla="*/ 24037 w 106666"/>
                <a:gd name="connsiteY9" fmla="*/ 33875 h 136525"/>
                <a:gd name="connsiteX10" fmla="*/ 49571 w 106666"/>
                <a:gd name="connsiteY10" fmla="*/ 54105 h 136525"/>
                <a:gd name="connsiteX11" fmla="*/ 63890 w 106666"/>
                <a:gd name="connsiteY11" fmla="*/ 57800 h 136525"/>
                <a:gd name="connsiteX12" fmla="*/ 84274 w 106666"/>
                <a:gd name="connsiteY12" fmla="*/ 63507 h 136525"/>
                <a:gd name="connsiteX13" fmla="*/ 106666 w 106666"/>
                <a:gd name="connsiteY13" fmla="*/ 95882 h 136525"/>
                <a:gd name="connsiteX14" fmla="*/ 90155 w 106666"/>
                <a:gd name="connsiteY14" fmla="*/ 127343 h 136525"/>
                <a:gd name="connsiteX15" fmla="*/ 54904 w 106666"/>
                <a:gd name="connsiteY15" fmla="*/ 136526 h 136525"/>
                <a:gd name="connsiteX16" fmla="*/ 0 w 106666"/>
                <a:gd name="connsiteY16" fmla="*/ 91822 h 136525"/>
                <a:gd name="connsiteX17" fmla="*/ 18557 w 106666"/>
                <a:gd name="connsiteY17" fmla="*/ 89444 h 136525"/>
                <a:gd name="connsiteX18" fmla="*/ 29041 w 106666"/>
                <a:gd name="connsiteY18" fmla="*/ 114466 h 136525"/>
                <a:gd name="connsiteX19" fmla="*/ 55671 w 106666"/>
                <a:gd name="connsiteY19" fmla="*/ 123100 h 136525"/>
                <a:gd name="connsiteX20" fmla="*/ 88000 w 106666"/>
                <a:gd name="connsiteY20" fmla="*/ 97163 h 136525"/>
                <a:gd name="connsiteX21" fmla="*/ 63379 w 106666"/>
                <a:gd name="connsiteY21" fmla="*/ 75469 h 136525"/>
                <a:gd name="connsiteX22" fmla="*/ 52530 w 106666"/>
                <a:gd name="connsiteY22" fmla="*/ 7327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66" h="136525">
                  <a:moveTo>
                    <a:pt x="52530" y="73238"/>
                  </a:moveTo>
                  <a:cubicBezTo>
                    <a:pt x="33790" y="69360"/>
                    <a:pt x="6247" y="63141"/>
                    <a:pt x="6247" y="36253"/>
                  </a:cubicBezTo>
                  <a:cubicBezTo>
                    <a:pt x="6247" y="23376"/>
                    <a:pt x="13224" y="15291"/>
                    <a:pt x="18192" y="11048"/>
                  </a:cubicBezTo>
                  <a:cubicBezTo>
                    <a:pt x="29772" y="1097"/>
                    <a:pt x="43909" y="0"/>
                    <a:pt x="52895" y="0"/>
                  </a:cubicBezTo>
                  <a:cubicBezTo>
                    <a:pt x="61881" y="0"/>
                    <a:pt x="76055" y="915"/>
                    <a:pt x="87781" y="9585"/>
                  </a:cubicBezTo>
                  <a:cubicBezTo>
                    <a:pt x="100639" y="18950"/>
                    <a:pt x="103196" y="32193"/>
                    <a:pt x="104475" y="40131"/>
                  </a:cubicBezTo>
                  <a:lnTo>
                    <a:pt x="87013" y="41228"/>
                  </a:lnTo>
                  <a:cubicBezTo>
                    <a:pt x="86831" y="37168"/>
                    <a:pt x="86283" y="26888"/>
                    <a:pt x="76566" y="19718"/>
                  </a:cubicBezTo>
                  <a:cubicBezTo>
                    <a:pt x="69954" y="14926"/>
                    <a:pt x="61698" y="13462"/>
                    <a:pt x="53406" y="13462"/>
                  </a:cubicBezTo>
                  <a:cubicBezTo>
                    <a:pt x="37808" y="13462"/>
                    <a:pt x="24037" y="19901"/>
                    <a:pt x="24037" y="33875"/>
                  </a:cubicBezTo>
                  <a:cubicBezTo>
                    <a:pt x="24037" y="47850"/>
                    <a:pt x="38356" y="51545"/>
                    <a:pt x="49571" y="54105"/>
                  </a:cubicBezTo>
                  <a:lnTo>
                    <a:pt x="63890" y="57800"/>
                  </a:lnTo>
                  <a:cubicBezTo>
                    <a:pt x="73826" y="60178"/>
                    <a:pt x="79123" y="61276"/>
                    <a:pt x="84274" y="63507"/>
                  </a:cubicBezTo>
                  <a:cubicBezTo>
                    <a:pt x="103744" y="71592"/>
                    <a:pt x="106666" y="87249"/>
                    <a:pt x="106666" y="95882"/>
                  </a:cubicBezTo>
                  <a:cubicBezTo>
                    <a:pt x="106666" y="108028"/>
                    <a:pt x="101698" y="119405"/>
                    <a:pt x="90155" y="127343"/>
                  </a:cubicBezTo>
                  <a:cubicBezTo>
                    <a:pt x="77662" y="135794"/>
                    <a:pt x="62794" y="136526"/>
                    <a:pt x="54904" y="136526"/>
                  </a:cubicBezTo>
                  <a:cubicBezTo>
                    <a:pt x="43141" y="136526"/>
                    <a:pt x="2922" y="134696"/>
                    <a:pt x="0" y="91822"/>
                  </a:cubicBezTo>
                  <a:lnTo>
                    <a:pt x="18557" y="89444"/>
                  </a:lnTo>
                  <a:cubicBezTo>
                    <a:pt x="18740" y="94419"/>
                    <a:pt x="19288" y="105796"/>
                    <a:pt x="29041" y="114466"/>
                  </a:cubicBezTo>
                  <a:cubicBezTo>
                    <a:pt x="36384" y="120905"/>
                    <a:pt x="46137" y="123100"/>
                    <a:pt x="55671" y="123100"/>
                  </a:cubicBezTo>
                  <a:cubicBezTo>
                    <a:pt x="74046" y="123100"/>
                    <a:pt x="88000" y="114101"/>
                    <a:pt x="88000" y="97163"/>
                  </a:cubicBezTo>
                  <a:cubicBezTo>
                    <a:pt x="88000" y="82091"/>
                    <a:pt x="76055" y="78030"/>
                    <a:pt x="63379" y="75469"/>
                  </a:cubicBezTo>
                  <a:lnTo>
                    <a:pt x="52530" y="73275"/>
                  </a:lnTo>
                  <a:close/>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8" name="Freeform 97">
              <a:extLst>
                <a:ext uri="{FF2B5EF4-FFF2-40B4-BE49-F238E27FC236}">
                  <a16:creationId xmlns:a16="http://schemas.microsoft.com/office/drawing/2014/main" id="{5A37A7A9-9539-4DCC-99ED-077BE623C6BB}"/>
                </a:ext>
              </a:extLst>
            </p:cNvPr>
            <p:cNvSpPr/>
            <p:nvPr/>
          </p:nvSpPr>
          <p:spPr>
            <a:xfrm>
              <a:off x="1488091" y="428306"/>
              <a:ext cx="119269" cy="136342"/>
            </a:xfrm>
            <a:custGeom>
              <a:avLst/>
              <a:gdLst>
                <a:gd name="connsiteX0" fmla="*/ 0 w 119269"/>
                <a:gd name="connsiteY0" fmla="*/ 68116 h 136342"/>
                <a:gd name="connsiteX1" fmla="*/ 67616 w 119269"/>
                <a:gd name="connsiteY1" fmla="*/ 0 h 136342"/>
                <a:gd name="connsiteX2" fmla="*/ 118685 w 119269"/>
                <a:gd name="connsiteY2" fmla="*/ 24474 h 136342"/>
                <a:gd name="connsiteX3" fmla="*/ 105680 w 119269"/>
                <a:gd name="connsiteY3" fmla="*/ 32778 h 136342"/>
                <a:gd name="connsiteX4" fmla="*/ 67653 w 119269"/>
                <a:gd name="connsiteY4" fmla="*/ 14596 h 136342"/>
                <a:gd name="connsiteX5" fmla="*/ 16986 w 119269"/>
                <a:gd name="connsiteY5" fmla="*/ 68080 h 136342"/>
                <a:gd name="connsiteX6" fmla="*/ 67653 w 119269"/>
                <a:gd name="connsiteY6" fmla="*/ 121563 h 136342"/>
                <a:gd name="connsiteX7" fmla="*/ 103123 w 119269"/>
                <a:gd name="connsiteY7" fmla="*/ 107333 h 136342"/>
                <a:gd name="connsiteX8" fmla="*/ 103123 w 119269"/>
                <a:gd name="connsiteY8" fmla="*/ 78981 h 136342"/>
                <a:gd name="connsiteX9" fmla="*/ 65899 w 119269"/>
                <a:gd name="connsiteY9" fmla="*/ 78981 h 136342"/>
                <a:gd name="connsiteX10" fmla="*/ 65899 w 119269"/>
                <a:gd name="connsiteY10" fmla="*/ 64385 h 136342"/>
                <a:gd name="connsiteX11" fmla="*/ 119269 w 119269"/>
                <a:gd name="connsiteY11" fmla="*/ 64385 h 136342"/>
                <a:gd name="connsiteX12" fmla="*/ 119269 w 119269"/>
                <a:gd name="connsiteY12" fmla="*/ 113442 h 136342"/>
                <a:gd name="connsiteX13" fmla="*/ 67616 w 119269"/>
                <a:gd name="connsiteY13" fmla="*/ 136343 h 136342"/>
                <a:gd name="connsiteX14" fmla="*/ 0 w 119269"/>
                <a:gd name="connsiteY14" fmla="*/ 68043 h 13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69" h="136342">
                  <a:moveTo>
                    <a:pt x="0" y="68116"/>
                  </a:moveTo>
                  <a:cubicBezTo>
                    <a:pt x="0" y="27071"/>
                    <a:pt x="30173" y="0"/>
                    <a:pt x="67616" y="0"/>
                  </a:cubicBezTo>
                  <a:cubicBezTo>
                    <a:pt x="91068" y="0"/>
                    <a:pt x="107251" y="10280"/>
                    <a:pt x="118685" y="24474"/>
                  </a:cubicBezTo>
                  <a:lnTo>
                    <a:pt x="105680" y="32778"/>
                  </a:lnTo>
                  <a:cubicBezTo>
                    <a:pt x="97388" y="22096"/>
                    <a:pt x="83397" y="14596"/>
                    <a:pt x="67653" y="14596"/>
                  </a:cubicBezTo>
                  <a:cubicBezTo>
                    <a:pt x="38867" y="14596"/>
                    <a:pt x="16986" y="36509"/>
                    <a:pt x="16986" y="68080"/>
                  </a:cubicBezTo>
                  <a:cubicBezTo>
                    <a:pt x="16986" y="99650"/>
                    <a:pt x="38867" y="121563"/>
                    <a:pt x="67653" y="121563"/>
                  </a:cubicBezTo>
                  <a:cubicBezTo>
                    <a:pt x="83434" y="121563"/>
                    <a:pt x="96438" y="114064"/>
                    <a:pt x="103123" y="107333"/>
                  </a:cubicBezTo>
                  <a:lnTo>
                    <a:pt x="103123" y="78981"/>
                  </a:lnTo>
                  <a:lnTo>
                    <a:pt x="65899" y="78981"/>
                  </a:lnTo>
                  <a:lnTo>
                    <a:pt x="65899" y="64385"/>
                  </a:lnTo>
                  <a:lnTo>
                    <a:pt x="119269" y="64385"/>
                  </a:lnTo>
                  <a:lnTo>
                    <a:pt x="119269" y="113442"/>
                  </a:lnTo>
                  <a:cubicBezTo>
                    <a:pt x="107032" y="127270"/>
                    <a:pt x="89096" y="136343"/>
                    <a:pt x="67616" y="136343"/>
                  </a:cubicBezTo>
                  <a:cubicBezTo>
                    <a:pt x="30173" y="136343"/>
                    <a:pt x="0" y="108906"/>
                    <a:pt x="0" y="68043"/>
                  </a:cubicBezTo>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99" name="Freeform 98">
              <a:extLst>
                <a:ext uri="{FF2B5EF4-FFF2-40B4-BE49-F238E27FC236}">
                  <a16:creationId xmlns:a16="http://schemas.microsoft.com/office/drawing/2014/main" id="{DDF847D3-20BC-580D-4DBC-2D80C89ABE3D}"/>
                </a:ext>
              </a:extLst>
            </p:cNvPr>
            <p:cNvSpPr/>
            <p:nvPr/>
          </p:nvSpPr>
          <p:spPr>
            <a:xfrm>
              <a:off x="1247726" y="431379"/>
              <a:ext cx="85077" cy="130013"/>
            </a:xfrm>
            <a:custGeom>
              <a:avLst/>
              <a:gdLst>
                <a:gd name="connsiteX0" fmla="*/ 17242 w 85077"/>
                <a:gd name="connsiteY0" fmla="*/ 114576 h 130013"/>
                <a:gd name="connsiteX1" fmla="*/ 85077 w 85077"/>
                <a:gd name="connsiteY1" fmla="*/ 114576 h 130013"/>
                <a:gd name="connsiteX2" fmla="*/ 85077 w 85077"/>
                <a:gd name="connsiteY2" fmla="*/ 130014 h 130013"/>
                <a:gd name="connsiteX3" fmla="*/ 0 w 85077"/>
                <a:gd name="connsiteY3" fmla="*/ 130014 h 130013"/>
                <a:gd name="connsiteX4" fmla="*/ 0 w 85077"/>
                <a:gd name="connsiteY4" fmla="*/ 0 h 130013"/>
                <a:gd name="connsiteX5" fmla="*/ 17242 w 85077"/>
                <a:gd name="connsiteY5" fmla="*/ 0 h 130013"/>
                <a:gd name="connsiteX6" fmla="*/ 17242 w 85077"/>
                <a:gd name="connsiteY6" fmla="*/ 114576 h 1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77" h="130013">
                  <a:moveTo>
                    <a:pt x="17242" y="114576"/>
                  </a:moveTo>
                  <a:lnTo>
                    <a:pt x="85077" y="114576"/>
                  </a:lnTo>
                  <a:lnTo>
                    <a:pt x="85077" y="130014"/>
                  </a:lnTo>
                  <a:lnTo>
                    <a:pt x="0" y="130014"/>
                  </a:lnTo>
                  <a:lnTo>
                    <a:pt x="0" y="0"/>
                  </a:lnTo>
                  <a:lnTo>
                    <a:pt x="17242" y="0"/>
                  </a:lnTo>
                  <a:lnTo>
                    <a:pt x="17242" y="114576"/>
                  </a:lnTo>
                  <a:close/>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0" name="Freeform 99">
              <a:extLst>
                <a:ext uri="{FF2B5EF4-FFF2-40B4-BE49-F238E27FC236}">
                  <a16:creationId xmlns:a16="http://schemas.microsoft.com/office/drawing/2014/main" id="{25007A6C-C3A4-C2AF-6D4C-252095848E1E}"/>
                </a:ext>
              </a:extLst>
            </p:cNvPr>
            <p:cNvSpPr/>
            <p:nvPr/>
          </p:nvSpPr>
          <p:spPr>
            <a:xfrm>
              <a:off x="1797423" y="428891"/>
              <a:ext cx="31963" cy="32009"/>
            </a:xfrm>
            <a:custGeom>
              <a:avLst/>
              <a:gdLst>
                <a:gd name="connsiteX0" fmla="*/ 15927 w 31963"/>
                <a:gd name="connsiteY0" fmla="*/ 32010 h 32009"/>
                <a:gd name="connsiteX1" fmla="*/ 0 w 31963"/>
                <a:gd name="connsiteY1" fmla="*/ 15950 h 32009"/>
                <a:gd name="connsiteX2" fmla="*/ 16037 w 31963"/>
                <a:gd name="connsiteY2" fmla="*/ 0 h 32009"/>
                <a:gd name="connsiteX3" fmla="*/ 31964 w 31963"/>
                <a:gd name="connsiteY3" fmla="*/ 16060 h 32009"/>
                <a:gd name="connsiteX4" fmla="*/ 15927 w 31963"/>
                <a:gd name="connsiteY4" fmla="*/ 32010 h 32009"/>
                <a:gd name="connsiteX5" fmla="*/ 16037 w 31963"/>
                <a:gd name="connsiteY5" fmla="*/ 2488 h 32009"/>
                <a:gd name="connsiteX6" fmla="*/ 2521 w 31963"/>
                <a:gd name="connsiteY6" fmla="*/ 15950 h 32009"/>
                <a:gd name="connsiteX7" fmla="*/ 15964 w 31963"/>
                <a:gd name="connsiteY7" fmla="*/ 29522 h 32009"/>
                <a:gd name="connsiteX8" fmla="*/ 29516 w 31963"/>
                <a:gd name="connsiteY8" fmla="*/ 16060 h 32009"/>
                <a:gd name="connsiteX9" fmla="*/ 16073 w 31963"/>
                <a:gd name="connsiteY9" fmla="*/ 2524 h 3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3" h="32009">
                  <a:moveTo>
                    <a:pt x="15927" y="32010"/>
                  </a:moveTo>
                  <a:cubicBezTo>
                    <a:pt x="7123" y="31973"/>
                    <a:pt x="-36" y="24766"/>
                    <a:pt x="0" y="15950"/>
                  </a:cubicBezTo>
                  <a:cubicBezTo>
                    <a:pt x="37" y="7134"/>
                    <a:pt x="7233" y="-36"/>
                    <a:pt x="16037" y="0"/>
                  </a:cubicBezTo>
                  <a:cubicBezTo>
                    <a:pt x="24840" y="0"/>
                    <a:pt x="32000" y="7243"/>
                    <a:pt x="31964" y="16060"/>
                  </a:cubicBezTo>
                  <a:cubicBezTo>
                    <a:pt x="31964" y="24913"/>
                    <a:pt x="24731" y="32046"/>
                    <a:pt x="15927" y="32010"/>
                  </a:cubicBezTo>
                  <a:moveTo>
                    <a:pt x="16037" y="2488"/>
                  </a:moveTo>
                  <a:cubicBezTo>
                    <a:pt x="8585" y="2488"/>
                    <a:pt x="2521" y="8487"/>
                    <a:pt x="2521" y="15950"/>
                  </a:cubicBezTo>
                  <a:cubicBezTo>
                    <a:pt x="2521" y="23413"/>
                    <a:pt x="8511" y="29486"/>
                    <a:pt x="15964" y="29522"/>
                  </a:cubicBezTo>
                  <a:cubicBezTo>
                    <a:pt x="23416" y="29522"/>
                    <a:pt x="29480" y="23486"/>
                    <a:pt x="29516" y="16060"/>
                  </a:cubicBezTo>
                  <a:cubicBezTo>
                    <a:pt x="29516" y="8597"/>
                    <a:pt x="23525" y="2524"/>
                    <a:pt x="16073" y="2524"/>
                  </a:cubicBezTo>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1" name="Freeform 100">
              <a:extLst>
                <a:ext uri="{FF2B5EF4-FFF2-40B4-BE49-F238E27FC236}">
                  <a16:creationId xmlns:a16="http://schemas.microsoft.com/office/drawing/2014/main" id="{1C851A33-CD6C-08F1-BC8F-D3D8D1209626}"/>
                </a:ext>
              </a:extLst>
            </p:cNvPr>
            <p:cNvSpPr/>
            <p:nvPr/>
          </p:nvSpPr>
          <p:spPr>
            <a:xfrm>
              <a:off x="1807286" y="435696"/>
              <a:ext cx="13662" cy="17852"/>
            </a:xfrm>
            <a:custGeom>
              <a:avLst/>
              <a:gdLst>
                <a:gd name="connsiteX0" fmla="*/ 0 w 13662"/>
                <a:gd name="connsiteY0" fmla="*/ 37 h 17852"/>
                <a:gd name="connsiteX1" fmla="*/ 5699 w 13662"/>
                <a:gd name="connsiteY1" fmla="*/ 37 h 17852"/>
                <a:gd name="connsiteX2" fmla="*/ 11215 w 13662"/>
                <a:gd name="connsiteY2" fmla="*/ 1317 h 17852"/>
                <a:gd name="connsiteX3" fmla="*/ 13187 w 13662"/>
                <a:gd name="connsiteY3" fmla="*/ 5707 h 17852"/>
                <a:gd name="connsiteX4" fmla="*/ 9680 w 13662"/>
                <a:gd name="connsiteY4" fmla="*/ 10609 h 17852"/>
                <a:gd name="connsiteX5" fmla="*/ 13662 w 13662"/>
                <a:gd name="connsiteY5" fmla="*/ 17852 h 17852"/>
                <a:gd name="connsiteX6" fmla="*/ 9863 w 13662"/>
                <a:gd name="connsiteY6" fmla="*/ 17852 h 17852"/>
                <a:gd name="connsiteX7" fmla="*/ 6320 w 13662"/>
                <a:gd name="connsiteY7" fmla="*/ 11231 h 17852"/>
                <a:gd name="connsiteX8" fmla="*/ 3324 w 13662"/>
                <a:gd name="connsiteY8" fmla="*/ 11231 h 17852"/>
                <a:gd name="connsiteX9" fmla="*/ 3324 w 13662"/>
                <a:gd name="connsiteY9" fmla="*/ 17852 h 17852"/>
                <a:gd name="connsiteX10" fmla="*/ 0 w 13662"/>
                <a:gd name="connsiteY10" fmla="*/ 17852 h 17852"/>
                <a:gd name="connsiteX11" fmla="*/ 0 w 13662"/>
                <a:gd name="connsiteY11" fmla="*/ 0 h 17852"/>
                <a:gd name="connsiteX12" fmla="*/ 3324 w 13662"/>
                <a:gd name="connsiteY12" fmla="*/ 2927 h 17852"/>
                <a:gd name="connsiteX13" fmla="*/ 3324 w 13662"/>
                <a:gd name="connsiteY13" fmla="*/ 8524 h 17852"/>
                <a:gd name="connsiteX14" fmla="*/ 4493 w 13662"/>
                <a:gd name="connsiteY14" fmla="*/ 8524 h 17852"/>
                <a:gd name="connsiteX15" fmla="*/ 6685 w 13662"/>
                <a:gd name="connsiteY15" fmla="*/ 8487 h 17852"/>
                <a:gd name="connsiteX16" fmla="*/ 9826 w 13662"/>
                <a:gd name="connsiteY16" fmla="*/ 5743 h 17852"/>
                <a:gd name="connsiteX17" fmla="*/ 8402 w 13662"/>
                <a:gd name="connsiteY17" fmla="*/ 3366 h 17852"/>
                <a:gd name="connsiteX18" fmla="*/ 4858 w 13662"/>
                <a:gd name="connsiteY18" fmla="*/ 2963 h 17852"/>
                <a:gd name="connsiteX19" fmla="*/ 3324 w 13662"/>
                <a:gd name="connsiteY19" fmla="*/ 2963 h 1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2" h="17852">
                  <a:moveTo>
                    <a:pt x="0" y="37"/>
                  </a:moveTo>
                  <a:lnTo>
                    <a:pt x="5699" y="37"/>
                  </a:lnTo>
                  <a:cubicBezTo>
                    <a:pt x="8073" y="37"/>
                    <a:pt x="9644" y="37"/>
                    <a:pt x="11215" y="1317"/>
                  </a:cubicBezTo>
                  <a:cubicBezTo>
                    <a:pt x="12311" y="2232"/>
                    <a:pt x="13187" y="3658"/>
                    <a:pt x="13187" y="5707"/>
                  </a:cubicBezTo>
                  <a:cubicBezTo>
                    <a:pt x="13187" y="9109"/>
                    <a:pt x="10703" y="10316"/>
                    <a:pt x="9680" y="10609"/>
                  </a:cubicBezTo>
                  <a:lnTo>
                    <a:pt x="13662" y="17852"/>
                  </a:lnTo>
                  <a:lnTo>
                    <a:pt x="9863" y="17852"/>
                  </a:lnTo>
                  <a:lnTo>
                    <a:pt x="6320" y="11231"/>
                  </a:lnTo>
                  <a:lnTo>
                    <a:pt x="3324" y="11231"/>
                  </a:lnTo>
                  <a:lnTo>
                    <a:pt x="3324" y="17852"/>
                  </a:lnTo>
                  <a:lnTo>
                    <a:pt x="0" y="17852"/>
                  </a:lnTo>
                  <a:lnTo>
                    <a:pt x="0" y="0"/>
                  </a:lnTo>
                  <a:close/>
                  <a:moveTo>
                    <a:pt x="3324" y="2927"/>
                  </a:moveTo>
                  <a:lnTo>
                    <a:pt x="3324" y="8524"/>
                  </a:lnTo>
                  <a:lnTo>
                    <a:pt x="4493" y="8524"/>
                  </a:lnTo>
                  <a:cubicBezTo>
                    <a:pt x="5626" y="8524"/>
                    <a:pt x="6064" y="8524"/>
                    <a:pt x="6685" y="8487"/>
                  </a:cubicBezTo>
                  <a:cubicBezTo>
                    <a:pt x="7415" y="8487"/>
                    <a:pt x="9826" y="8341"/>
                    <a:pt x="9826" y="5743"/>
                  </a:cubicBezTo>
                  <a:cubicBezTo>
                    <a:pt x="9826" y="5378"/>
                    <a:pt x="9826" y="4061"/>
                    <a:pt x="8402" y="3366"/>
                  </a:cubicBezTo>
                  <a:cubicBezTo>
                    <a:pt x="7671" y="3000"/>
                    <a:pt x="6831" y="2963"/>
                    <a:pt x="4858" y="2963"/>
                  </a:cubicBezTo>
                  <a:lnTo>
                    <a:pt x="3324" y="2963"/>
                  </a:lnTo>
                  <a:close/>
                </a:path>
              </a:pathLst>
            </a:custGeom>
            <a:solidFill>
              <a:schemeClr val="bg1"/>
            </a:solid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grpSp>
          <p:nvGrpSpPr>
            <p:cNvPr id="102" name="Graphic 2">
              <a:extLst>
                <a:ext uri="{FF2B5EF4-FFF2-40B4-BE49-F238E27FC236}">
                  <a16:creationId xmlns:a16="http://schemas.microsoft.com/office/drawing/2014/main" id="{D7A9CA36-BE72-E1AE-5A0C-C75346A64837}"/>
                </a:ext>
              </a:extLst>
            </p:cNvPr>
            <p:cNvGrpSpPr/>
            <p:nvPr/>
          </p:nvGrpSpPr>
          <p:grpSpPr>
            <a:xfrm>
              <a:off x="843088" y="625558"/>
              <a:ext cx="936070" cy="101186"/>
              <a:chOff x="843088" y="625558"/>
              <a:chExt cx="936070" cy="101186"/>
            </a:xfrm>
            <a:solidFill>
              <a:schemeClr val="bg1"/>
            </a:solidFill>
          </p:grpSpPr>
          <p:sp>
            <p:nvSpPr>
              <p:cNvPr id="103" name="Freeform 102">
                <a:extLst>
                  <a:ext uri="{FF2B5EF4-FFF2-40B4-BE49-F238E27FC236}">
                    <a16:creationId xmlns:a16="http://schemas.microsoft.com/office/drawing/2014/main" id="{24FDE9E0-E037-E0E7-907F-9E563F66A40E}"/>
                  </a:ext>
                </a:extLst>
              </p:cNvPr>
              <p:cNvSpPr/>
              <p:nvPr/>
            </p:nvSpPr>
            <p:spPr>
              <a:xfrm>
                <a:off x="843088"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4" name="Freeform 103">
                <a:extLst>
                  <a:ext uri="{FF2B5EF4-FFF2-40B4-BE49-F238E27FC236}">
                    <a16:creationId xmlns:a16="http://schemas.microsoft.com/office/drawing/2014/main" id="{F11A2FF9-7704-5673-615F-00C7E12023CD}"/>
                  </a:ext>
                </a:extLst>
              </p:cNvPr>
              <p:cNvSpPr/>
              <p:nvPr/>
            </p:nvSpPr>
            <p:spPr>
              <a:xfrm>
                <a:off x="93846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1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1" y="42692"/>
                      <a:pt x="4931" y="24949"/>
                    </a:cubicBezTo>
                    <a:cubicBezTo>
                      <a:pt x="4931" y="11597"/>
                      <a:pt x="14721" y="0"/>
                      <a:pt x="36676" y="0"/>
                    </a:cubicBezTo>
                    <a:cubicBezTo>
                      <a:pt x="49899" y="0"/>
                      <a:pt x="63635" y="4500"/>
                      <a:pt x="69771" y="21145"/>
                    </a:cubicBezTo>
                    <a:lnTo>
                      <a:pt x="61333" y="25644"/>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5" name="Freeform 104">
                <a:extLst>
                  <a:ext uri="{FF2B5EF4-FFF2-40B4-BE49-F238E27FC236}">
                    <a16:creationId xmlns:a16="http://schemas.microsoft.com/office/drawing/2014/main" id="{36C8ADE4-5115-B572-4B99-CEDBBA2E4D5F}"/>
                  </a:ext>
                </a:extLst>
              </p:cNvPr>
              <p:cNvSpPr/>
              <p:nvPr/>
            </p:nvSpPr>
            <p:spPr>
              <a:xfrm>
                <a:off x="1041627"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3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3" y="83591"/>
                      <a:pt x="62393" y="72689"/>
                    </a:cubicBezTo>
                    <a:cubicBezTo>
                      <a:pt x="62393"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6" name="Freeform 105">
                <a:extLst>
                  <a:ext uri="{FF2B5EF4-FFF2-40B4-BE49-F238E27FC236}">
                    <a16:creationId xmlns:a16="http://schemas.microsoft.com/office/drawing/2014/main" id="{B63D3636-BFED-5DC8-F1ED-C52C8F37D65F}"/>
                  </a:ext>
                </a:extLst>
              </p:cNvPr>
              <p:cNvSpPr/>
              <p:nvPr/>
            </p:nvSpPr>
            <p:spPr>
              <a:xfrm>
                <a:off x="1148403" y="627973"/>
                <a:ext cx="66191" cy="96284"/>
              </a:xfrm>
              <a:custGeom>
                <a:avLst/>
                <a:gdLst>
                  <a:gd name="connsiteX0" fmla="*/ 0 w 66191"/>
                  <a:gd name="connsiteY0" fmla="*/ 96285 h 96284"/>
                  <a:gd name="connsiteX1" fmla="*/ 0 w 66191"/>
                  <a:gd name="connsiteY1" fmla="*/ 0 h 96284"/>
                  <a:gd name="connsiteX2" fmla="*/ 62794 w 66191"/>
                  <a:gd name="connsiteY2" fmla="*/ 0 h 96284"/>
                  <a:gd name="connsiteX3" fmla="*/ 62794 w 66191"/>
                  <a:gd name="connsiteY3" fmla="*/ 8304 h 96284"/>
                  <a:gd name="connsiteX4" fmla="*/ 9132 w 66191"/>
                  <a:gd name="connsiteY4" fmla="*/ 8304 h 96284"/>
                  <a:gd name="connsiteX5" fmla="*/ 9132 w 66191"/>
                  <a:gd name="connsiteY5" fmla="*/ 42655 h 96284"/>
                  <a:gd name="connsiteX6" fmla="*/ 57753 w 66191"/>
                  <a:gd name="connsiteY6" fmla="*/ 42655 h 96284"/>
                  <a:gd name="connsiteX7" fmla="*/ 57753 w 66191"/>
                  <a:gd name="connsiteY7" fmla="*/ 51106 h 96284"/>
                  <a:gd name="connsiteX8" fmla="*/ 9132 w 66191"/>
                  <a:gd name="connsiteY8" fmla="*/ 51106 h 96284"/>
                  <a:gd name="connsiteX9" fmla="*/ 9132 w 66191"/>
                  <a:gd name="connsiteY9" fmla="*/ 87798 h 96284"/>
                  <a:gd name="connsiteX10" fmla="*/ 66192 w 66191"/>
                  <a:gd name="connsiteY10" fmla="*/ 87798 h 96284"/>
                  <a:gd name="connsiteX11" fmla="*/ 66192 w 66191"/>
                  <a:gd name="connsiteY11" fmla="*/ 96248 h 96284"/>
                  <a:gd name="connsiteX12" fmla="*/ 0 w 66191"/>
                  <a:gd name="connsiteY12" fmla="*/ 962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91" h="96284">
                    <a:moveTo>
                      <a:pt x="0" y="96285"/>
                    </a:moveTo>
                    <a:lnTo>
                      <a:pt x="0" y="0"/>
                    </a:lnTo>
                    <a:lnTo>
                      <a:pt x="62794" y="0"/>
                    </a:lnTo>
                    <a:lnTo>
                      <a:pt x="62794" y="8304"/>
                    </a:lnTo>
                    <a:lnTo>
                      <a:pt x="9132" y="8304"/>
                    </a:lnTo>
                    <a:lnTo>
                      <a:pt x="9132" y="42655"/>
                    </a:lnTo>
                    <a:lnTo>
                      <a:pt x="57753" y="42655"/>
                    </a:lnTo>
                    <a:lnTo>
                      <a:pt x="57753" y="51106"/>
                    </a:lnTo>
                    <a:lnTo>
                      <a:pt x="9132" y="51106"/>
                    </a:lnTo>
                    <a:lnTo>
                      <a:pt x="9132" y="87798"/>
                    </a:lnTo>
                    <a:lnTo>
                      <a:pt x="66192" y="87798"/>
                    </a:lnTo>
                    <a:lnTo>
                      <a:pt x="66192" y="96248"/>
                    </a:lnTo>
                    <a:lnTo>
                      <a:pt x="0" y="96248"/>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7" name="Freeform 106">
                <a:extLst>
                  <a:ext uri="{FF2B5EF4-FFF2-40B4-BE49-F238E27FC236}">
                    <a16:creationId xmlns:a16="http://schemas.microsoft.com/office/drawing/2014/main" id="{92B70411-22E4-F983-0B9C-FBA937017D95}"/>
                  </a:ext>
                </a:extLst>
              </p:cNvPr>
              <p:cNvSpPr/>
              <p:nvPr/>
            </p:nvSpPr>
            <p:spPr>
              <a:xfrm>
                <a:off x="1248749" y="627973"/>
                <a:ext cx="74337" cy="96284"/>
              </a:xfrm>
              <a:custGeom>
                <a:avLst/>
                <a:gdLst>
                  <a:gd name="connsiteX0" fmla="*/ 65351 w 74337"/>
                  <a:gd name="connsiteY0" fmla="*/ 96285 h 96284"/>
                  <a:gd name="connsiteX1" fmla="*/ 8986 w 74337"/>
                  <a:gd name="connsiteY1" fmla="*/ 13096 h 96284"/>
                  <a:gd name="connsiteX2" fmla="*/ 8986 w 74337"/>
                  <a:gd name="connsiteY2" fmla="*/ 96285 h 96284"/>
                  <a:gd name="connsiteX3" fmla="*/ 0 w 74337"/>
                  <a:gd name="connsiteY3" fmla="*/ 96285 h 96284"/>
                  <a:gd name="connsiteX4" fmla="*/ 0 w 74337"/>
                  <a:gd name="connsiteY4" fmla="*/ 0 h 96284"/>
                  <a:gd name="connsiteX5" fmla="*/ 8986 w 74337"/>
                  <a:gd name="connsiteY5" fmla="*/ 0 h 96284"/>
                  <a:gd name="connsiteX6" fmla="*/ 66045 w 74337"/>
                  <a:gd name="connsiteY6" fmla="*/ 82384 h 96284"/>
                  <a:gd name="connsiteX7" fmla="*/ 65351 w 74337"/>
                  <a:gd name="connsiteY7" fmla="*/ 0 h 96284"/>
                  <a:gd name="connsiteX8" fmla="*/ 74338 w 74337"/>
                  <a:gd name="connsiteY8" fmla="*/ 0 h 96284"/>
                  <a:gd name="connsiteX9" fmla="*/ 74338 w 74337"/>
                  <a:gd name="connsiteY9" fmla="*/ 96285 h 96284"/>
                  <a:gd name="connsiteX10" fmla="*/ 65351 w 74337"/>
                  <a:gd name="connsiteY10"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37" h="96284">
                    <a:moveTo>
                      <a:pt x="65351" y="96285"/>
                    </a:moveTo>
                    <a:lnTo>
                      <a:pt x="8986" y="13096"/>
                    </a:lnTo>
                    <a:lnTo>
                      <a:pt x="8986" y="96285"/>
                    </a:lnTo>
                    <a:lnTo>
                      <a:pt x="0" y="96285"/>
                    </a:lnTo>
                    <a:lnTo>
                      <a:pt x="0" y="0"/>
                    </a:lnTo>
                    <a:lnTo>
                      <a:pt x="8986" y="0"/>
                    </a:lnTo>
                    <a:lnTo>
                      <a:pt x="66045" y="82384"/>
                    </a:lnTo>
                    <a:cubicBezTo>
                      <a:pt x="66045" y="82384"/>
                      <a:pt x="65351" y="2049"/>
                      <a:pt x="65351" y="0"/>
                    </a:cubicBezTo>
                    <a:lnTo>
                      <a:pt x="74338" y="0"/>
                    </a:lnTo>
                    <a:lnTo>
                      <a:pt x="74338" y="96285"/>
                    </a:lnTo>
                    <a:lnTo>
                      <a:pt x="65351" y="96285"/>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8" name="Freeform 107">
                <a:extLst>
                  <a:ext uri="{FF2B5EF4-FFF2-40B4-BE49-F238E27FC236}">
                    <a16:creationId xmlns:a16="http://schemas.microsoft.com/office/drawing/2014/main" id="{462F40C1-7846-0B78-1190-D14F98B0EACC}"/>
                  </a:ext>
                </a:extLst>
              </p:cNvPr>
              <p:cNvSpPr/>
              <p:nvPr/>
            </p:nvSpPr>
            <p:spPr>
              <a:xfrm>
                <a:off x="1355781" y="627973"/>
                <a:ext cx="69734" cy="96284"/>
              </a:xfrm>
              <a:custGeom>
                <a:avLst/>
                <a:gdLst>
                  <a:gd name="connsiteX0" fmla="*/ 39379 w 69734"/>
                  <a:gd name="connsiteY0" fmla="*/ 8048 h 96284"/>
                  <a:gd name="connsiteX1" fmla="*/ 39379 w 69734"/>
                  <a:gd name="connsiteY1" fmla="*/ 96285 h 96284"/>
                  <a:gd name="connsiteX2" fmla="*/ 30246 w 69734"/>
                  <a:gd name="connsiteY2" fmla="*/ 96285 h 96284"/>
                  <a:gd name="connsiteX3" fmla="*/ 30246 w 69734"/>
                  <a:gd name="connsiteY3" fmla="*/ 8048 h 96284"/>
                  <a:gd name="connsiteX4" fmla="*/ 0 w 69734"/>
                  <a:gd name="connsiteY4" fmla="*/ 8048 h 96284"/>
                  <a:gd name="connsiteX5" fmla="*/ 0 w 69734"/>
                  <a:gd name="connsiteY5" fmla="*/ 0 h 96284"/>
                  <a:gd name="connsiteX6" fmla="*/ 69735 w 69734"/>
                  <a:gd name="connsiteY6" fmla="*/ 0 h 96284"/>
                  <a:gd name="connsiteX7" fmla="*/ 69735 w 69734"/>
                  <a:gd name="connsiteY7" fmla="*/ 8048 h 96284"/>
                  <a:gd name="connsiteX8" fmla="*/ 39379 w 69734"/>
                  <a:gd name="connsiteY8" fmla="*/ 8048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4" h="96284">
                    <a:moveTo>
                      <a:pt x="39379" y="8048"/>
                    </a:moveTo>
                    <a:lnTo>
                      <a:pt x="39379" y="96285"/>
                    </a:lnTo>
                    <a:lnTo>
                      <a:pt x="30246" y="96285"/>
                    </a:lnTo>
                    <a:lnTo>
                      <a:pt x="30246" y="8048"/>
                    </a:lnTo>
                    <a:lnTo>
                      <a:pt x="0" y="8048"/>
                    </a:lnTo>
                    <a:lnTo>
                      <a:pt x="0" y="0"/>
                    </a:lnTo>
                    <a:lnTo>
                      <a:pt x="69735" y="0"/>
                    </a:lnTo>
                    <a:lnTo>
                      <a:pt x="69735" y="8048"/>
                    </a:lnTo>
                    <a:lnTo>
                      <a:pt x="39379" y="8048"/>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09" name="Freeform 108">
                <a:extLst>
                  <a:ext uri="{FF2B5EF4-FFF2-40B4-BE49-F238E27FC236}">
                    <a16:creationId xmlns:a16="http://schemas.microsoft.com/office/drawing/2014/main" id="{AC35EE0A-BAEE-53C5-2366-ADF3457DBA28}"/>
                  </a:ext>
                </a:extLst>
              </p:cNvPr>
              <p:cNvSpPr/>
              <p:nvPr/>
            </p:nvSpPr>
            <p:spPr>
              <a:xfrm>
                <a:off x="1458137" y="627973"/>
                <a:ext cx="9132" cy="96284"/>
              </a:xfrm>
              <a:custGeom>
                <a:avLst/>
                <a:gdLst>
                  <a:gd name="connsiteX0" fmla="*/ 0 w 9132"/>
                  <a:gd name="connsiteY0" fmla="*/ 96285 h 96284"/>
                  <a:gd name="connsiteX1" fmla="*/ 0 w 9132"/>
                  <a:gd name="connsiteY1" fmla="*/ 0 h 96284"/>
                  <a:gd name="connsiteX2" fmla="*/ 9132 w 9132"/>
                  <a:gd name="connsiteY2" fmla="*/ 0 h 96284"/>
                  <a:gd name="connsiteX3" fmla="*/ 9132 w 9132"/>
                  <a:gd name="connsiteY3" fmla="*/ 96285 h 96284"/>
                  <a:gd name="connsiteX4" fmla="*/ 0 w 9132"/>
                  <a:gd name="connsiteY4" fmla="*/ 96285 h 96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2" h="96284">
                    <a:moveTo>
                      <a:pt x="0" y="96285"/>
                    </a:moveTo>
                    <a:lnTo>
                      <a:pt x="0" y="0"/>
                    </a:lnTo>
                    <a:lnTo>
                      <a:pt x="9132" y="0"/>
                    </a:lnTo>
                    <a:lnTo>
                      <a:pt x="9132" y="96285"/>
                    </a:lnTo>
                    <a:lnTo>
                      <a:pt x="0" y="96285"/>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10" name="Freeform 109">
                <a:extLst>
                  <a:ext uri="{FF2B5EF4-FFF2-40B4-BE49-F238E27FC236}">
                    <a16:creationId xmlns:a16="http://schemas.microsoft.com/office/drawing/2014/main" id="{7C1A8343-8B92-38A0-0E4D-FBA3E1B907C3}"/>
                  </a:ext>
                </a:extLst>
              </p:cNvPr>
              <p:cNvSpPr/>
              <p:nvPr/>
            </p:nvSpPr>
            <p:spPr>
              <a:xfrm>
                <a:off x="1499415" y="627973"/>
                <a:ext cx="85150" cy="96284"/>
              </a:xfrm>
              <a:custGeom>
                <a:avLst/>
                <a:gdLst>
                  <a:gd name="connsiteX0" fmla="*/ 75178 w 85150"/>
                  <a:gd name="connsiteY0" fmla="*/ 96285 h 96284"/>
                  <a:gd name="connsiteX1" fmla="*/ 64146 w 85150"/>
                  <a:gd name="connsiteY1" fmla="*/ 67238 h 96284"/>
                  <a:gd name="connsiteX2" fmla="*/ 21114 w 85150"/>
                  <a:gd name="connsiteY2" fmla="*/ 67238 h 96284"/>
                  <a:gd name="connsiteX3" fmla="*/ 10082 w 85150"/>
                  <a:gd name="connsiteY3" fmla="*/ 96285 h 96284"/>
                  <a:gd name="connsiteX4" fmla="*/ 0 w 85150"/>
                  <a:gd name="connsiteY4" fmla="*/ 96285 h 96284"/>
                  <a:gd name="connsiteX5" fmla="*/ 39233 w 85150"/>
                  <a:gd name="connsiteY5" fmla="*/ 0 h 96284"/>
                  <a:gd name="connsiteX6" fmla="*/ 46867 w 85150"/>
                  <a:gd name="connsiteY6" fmla="*/ 0 h 96284"/>
                  <a:gd name="connsiteX7" fmla="*/ 85150 w 85150"/>
                  <a:gd name="connsiteY7" fmla="*/ 96285 h 96284"/>
                  <a:gd name="connsiteX8" fmla="*/ 75214 w 85150"/>
                  <a:gd name="connsiteY8" fmla="*/ 96285 h 96284"/>
                  <a:gd name="connsiteX9" fmla="*/ 42886 w 85150"/>
                  <a:gd name="connsiteY9" fmla="*/ 10645 h 96284"/>
                  <a:gd name="connsiteX10" fmla="*/ 24110 w 85150"/>
                  <a:gd name="connsiteY10" fmla="*/ 59885 h 96284"/>
                  <a:gd name="connsiteX11" fmla="*/ 61443 w 85150"/>
                  <a:gd name="connsiteY11" fmla="*/ 59885 h 96284"/>
                  <a:gd name="connsiteX12" fmla="*/ 42922 w 85150"/>
                  <a:gd name="connsiteY12" fmla="*/ 1064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150" h="96284">
                    <a:moveTo>
                      <a:pt x="75178" y="96285"/>
                    </a:moveTo>
                    <a:lnTo>
                      <a:pt x="64146" y="67238"/>
                    </a:lnTo>
                    <a:lnTo>
                      <a:pt x="21114" y="67238"/>
                    </a:lnTo>
                    <a:lnTo>
                      <a:pt x="10082" y="96285"/>
                    </a:lnTo>
                    <a:lnTo>
                      <a:pt x="0" y="96285"/>
                    </a:lnTo>
                    <a:lnTo>
                      <a:pt x="39233" y="0"/>
                    </a:lnTo>
                    <a:lnTo>
                      <a:pt x="46867" y="0"/>
                    </a:lnTo>
                    <a:lnTo>
                      <a:pt x="85150" y="96285"/>
                    </a:lnTo>
                    <a:lnTo>
                      <a:pt x="75214" y="96285"/>
                    </a:lnTo>
                    <a:close/>
                    <a:moveTo>
                      <a:pt x="42886" y="10645"/>
                    </a:moveTo>
                    <a:lnTo>
                      <a:pt x="24110" y="59885"/>
                    </a:lnTo>
                    <a:lnTo>
                      <a:pt x="61443" y="59885"/>
                    </a:lnTo>
                    <a:lnTo>
                      <a:pt x="42922" y="10645"/>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11" name="Freeform 110">
                <a:extLst>
                  <a:ext uri="{FF2B5EF4-FFF2-40B4-BE49-F238E27FC236}">
                    <a16:creationId xmlns:a16="http://schemas.microsoft.com/office/drawing/2014/main" id="{E25073BE-8F74-3667-E796-0412E56F1CFC}"/>
                  </a:ext>
                </a:extLst>
              </p:cNvPr>
              <p:cNvSpPr/>
              <p:nvPr/>
            </p:nvSpPr>
            <p:spPr>
              <a:xfrm>
                <a:off x="1617004" y="627973"/>
                <a:ext cx="62392" cy="96284"/>
              </a:xfrm>
              <a:custGeom>
                <a:avLst/>
                <a:gdLst>
                  <a:gd name="connsiteX0" fmla="*/ 0 w 62392"/>
                  <a:gd name="connsiteY0" fmla="*/ 96285 h 96284"/>
                  <a:gd name="connsiteX1" fmla="*/ 0 w 62392"/>
                  <a:gd name="connsiteY1" fmla="*/ 0 h 96284"/>
                  <a:gd name="connsiteX2" fmla="*/ 9279 w 62392"/>
                  <a:gd name="connsiteY2" fmla="*/ 0 h 96284"/>
                  <a:gd name="connsiteX3" fmla="*/ 9279 w 62392"/>
                  <a:gd name="connsiteY3" fmla="*/ 87834 h 96284"/>
                  <a:gd name="connsiteX4" fmla="*/ 62393 w 62392"/>
                  <a:gd name="connsiteY4" fmla="*/ 87834 h 96284"/>
                  <a:gd name="connsiteX5" fmla="*/ 62393 w 62392"/>
                  <a:gd name="connsiteY5" fmla="*/ 96285 h 96284"/>
                  <a:gd name="connsiteX6" fmla="*/ 0 w 62392"/>
                  <a:gd name="connsiteY6" fmla="*/ 96285 h 9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92" h="96284">
                    <a:moveTo>
                      <a:pt x="0" y="96285"/>
                    </a:moveTo>
                    <a:lnTo>
                      <a:pt x="0" y="0"/>
                    </a:lnTo>
                    <a:lnTo>
                      <a:pt x="9279" y="0"/>
                    </a:lnTo>
                    <a:lnTo>
                      <a:pt x="9279" y="87834"/>
                    </a:lnTo>
                    <a:lnTo>
                      <a:pt x="62393" y="87834"/>
                    </a:lnTo>
                    <a:lnTo>
                      <a:pt x="62393" y="96285"/>
                    </a:lnTo>
                    <a:lnTo>
                      <a:pt x="0" y="96285"/>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sp>
            <p:nvSpPr>
              <p:cNvPr id="112" name="Freeform 111">
                <a:extLst>
                  <a:ext uri="{FF2B5EF4-FFF2-40B4-BE49-F238E27FC236}">
                    <a16:creationId xmlns:a16="http://schemas.microsoft.com/office/drawing/2014/main" id="{E3CF3686-CBF3-E1BA-D21C-173900889A73}"/>
                  </a:ext>
                </a:extLst>
              </p:cNvPr>
              <p:cNvSpPr/>
              <p:nvPr/>
            </p:nvSpPr>
            <p:spPr>
              <a:xfrm>
                <a:off x="1707561" y="625558"/>
                <a:ext cx="71597" cy="101186"/>
              </a:xfrm>
              <a:custGeom>
                <a:avLst/>
                <a:gdLst>
                  <a:gd name="connsiteX0" fmla="*/ 61224 w 71597"/>
                  <a:gd name="connsiteY0" fmla="*/ 25608 h 101186"/>
                  <a:gd name="connsiteX1" fmla="*/ 57278 w 71597"/>
                  <a:gd name="connsiteY1" fmla="*/ 17303 h 101186"/>
                  <a:gd name="connsiteX2" fmla="*/ 36310 w 71597"/>
                  <a:gd name="connsiteY2" fmla="*/ 7499 h 101186"/>
                  <a:gd name="connsiteX3" fmla="*/ 13699 w 71597"/>
                  <a:gd name="connsiteY3" fmla="*/ 24693 h 101186"/>
                  <a:gd name="connsiteX4" fmla="*/ 34119 w 71597"/>
                  <a:gd name="connsiteY4" fmla="*/ 42692 h 101186"/>
                  <a:gd name="connsiteX5" fmla="*/ 43397 w 71597"/>
                  <a:gd name="connsiteY5" fmla="*/ 45143 h 101186"/>
                  <a:gd name="connsiteX6" fmla="*/ 71598 w 71597"/>
                  <a:gd name="connsiteY6" fmla="*/ 72433 h 101186"/>
                  <a:gd name="connsiteX7" fmla="*/ 59762 w 71597"/>
                  <a:gd name="connsiteY7" fmla="*/ 94383 h 101186"/>
                  <a:gd name="connsiteX8" fmla="*/ 35799 w 71597"/>
                  <a:gd name="connsiteY8" fmla="*/ 101187 h 101186"/>
                  <a:gd name="connsiteX9" fmla="*/ 0 w 71597"/>
                  <a:gd name="connsiteY9" fmla="*/ 74445 h 101186"/>
                  <a:gd name="connsiteX10" fmla="*/ 9132 w 71597"/>
                  <a:gd name="connsiteY10" fmla="*/ 69653 h 101186"/>
                  <a:gd name="connsiteX11" fmla="*/ 11324 w 71597"/>
                  <a:gd name="connsiteY11" fmla="*/ 80445 h 101186"/>
                  <a:gd name="connsiteX12" fmla="*/ 35835 w 71597"/>
                  <a:gd name="connsiteY12" fmla="*/ 93139 h 101186"/>
                  <a:gd name="connsiteX13" fmla="*/ 62392 w 71597"/>
                  <a:gd name="connsiteY13" fmla="*/ 72689 h 101186"/>
                  <a:gd name="connsiteX14" fmla="*/ 41972 w 71597"/>
                  <a:gd name="connsiteY14" fmla="*/ 53447 h 101186"/>
                  <a:gd name="connsiteX15" fmla="*/ 30941 w 71597"/>
                  <a:gd name="connsiteY15" fmla="*/ 50593 h 101186"/>
                  <a:gd name="connsiteX16" fmla="*/ 4932 w 71597"/>
                  <a:gd name="connsiteY16" fmla="*/ 24949 h 101186"/>
                  <a:gd name="connsiteX17" fmla="*/ 36676 w 71597"/>
                  <a:gd name="connsiteY17" fmla="*/ 0 h 101186"/>
                  <a:gd name="connsiteX18" fmla="*/ 69771 w 71597"/>
                  <a:gd name="connsiteY18" fmla="*/ 21145 h 101186"/>
                  <a:gd name="connsiteX19" fmla="*/ 61333 w 71597"/>
                  <a:gd name="connsiteY19" fmla="*/ 25644 h 10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97" h="101186">
                    <a:moveTo>
                      <a:pt x="61224" y="25608"/>
                    </a:moveTo>
                    <a:cubicBezTo>
                      <a:pt x="60274" y="22608"/>
                      <a:pt x="59178" y="19864"/>
                      <a:pt x="57278" y="17303"/>
                    </a:cubicBezTo>
                    <a:cubicBezTo>
                      <a:pt x="54539" y="13353"/>
                      <a:pt x="48036" y="7499"/>
                      <a:pt x="36310" y="7499"/>
                    </a:cubicBezTo>
                    <a:cubicBezTo>
                      <a:pt x="19689" y="7499"/>
                      <a:pt x="13699" y="16645"/>
                      <a:pt x="13699" y="24693"/>
                    </a:cubicBezTo>
                    <a:cubicBezTo>
                      <a:pt x="13699" y="37095"/>
                      <a:pt x="24877" y="40241"/>
                      <a:pt x="34119" y="42692"/>
                    </a:cubicBezTo>
                    <a:lnTo>
                      <a:pt x="43397" y="45143"/>
                    </a:lnTo>
                    <a:cubicBezTo>
                      <a:pt x="60676" y="49789"/>
                      <a:pt x="71598" y="57288"/>
                      <a:pt x="71598" y="72433"/>
                    </a:cubicBezTo>
                    <a:cubicBezTo>
                      <a:pt x="71598" y="77482"/>
                      <a:pt x="70100" y="86883"/>
                      <a:pt x="59762" y="94383"/>
                    </a:cubicBezTo>
                    <a:cubicBezTo>
                      <a:pt x="55269" y="97529"/>
                      <a:pt x="48329" y="101187"/>
                      <a:pt x="35799" y="101187"/>
                    </a:cubicBezTo>
                    <a:cubicBezTo>
                      <a:pt x="17425" y="101187"/>
                      <a:pt x="3945" y="93285"/>
                      <a:pt x="0" y="74445"/>
                    </a:cubicBezTo>
                    <a:lnTo>
                      <a:pt x="9132" y="69653"/>
                    </a:lnTo>
                    <a:cubicBezTo>
                      <a:pt x="9388" y="75396"/>
                      <a:pt x="10082" y="77847"/>
                      <a:pt x="11324" y="80445"/>
                    </a:cubicBezTo>
                    <a:cubicBezTo>
                      <a:pt x="14064" y="86444"/>
                      <a:pt x="21260" y="93139"/>
                      <a:pt x="35835" y="93139"/>
                    </a:cubicBezTo>
                    <a:cubicBezTo>
                      <a:pt x="53552" y="93139"/>
                      <a:pt x="62392" y="83591"/>
                      <a:pt x="62392" y="72689"/>
                    </a:cubicBezTo>
                    <a:cubicBezTo>
                      <a:pt x="62392" y="61788"/>
                      <a:pt x="55598" y="56995"/>
                      <a:pt x="41972" y="53447"/>
                    </a:cubicBezTo>
                    <a:lnTo>
                      <a:pt x="30941" y="50593"/>
                    </a:lnTo>
                    <a:cubicBezTo>
                      <a:pt x="20055" y="47740"/>
                      <a:pt x="4932" y="42692"/>
                      <a:pt x="4932" y="24949"/>
                    </a:cubicBezTo>
                    <a:cubicBezTo>
                      <a:pt x="4932" y="11597"/>
                      <a:pt x="14721" y="0"/>
                      <a:pt x="36676" y="0"/>
                    </a:cubicBezTo>
                    <a:cubicBezTo>
                      <a:pt x="49899" y="0"/>
                      <a:pt x="63635" y="4500"/>
                      <a:pt x="69771" y="21145"/>
                    </a:cubicBezTo>
                    <a:lnTo>
                      <a:pt x="61333" y="25644"/>
                    </a:lnTo>
                    <a:close/>
                  </a:path>
                </a:pathLst>
              </a:custGeom>
              <a:grpFill/>
              <a:ln w="36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Proxima Nova" panose="02000506030000020004" pitchFamily="2" charset="0"/>
                  <a:ea typeface="+mn-ea"/>
                  <a:cs typeface="+mn-cs"/>
                </a:endParaRPr>
              </a:p>
            </p:txBody>
          </p:sp>
        </p:grpSp>
      </p:grpSp>
      <p:cxnSp>
        <p:nvCxnSpPr>
          <p:cNvPr id="113" name="Straight Connector 112">
            <a:extLst>
              <a:ext uri="{FF2B5EF4-FFF2-40B4-BE49-F238E27FC236}">
                <a16:creationId xmlns:a16="http://schemas.microsoft.com/office/drawing/2014/main" id="{D3A5D3C4-63BB-6890-6C4F-6AAFD7BE5155}"/>
              </a:ext>
            </a:extLst>
          </p:cNvPr>
          <p:cNvCxnSpPr/>
          <p:nvPr/>
        </p:nvCxnSpPr>
        <p:spPr bwMode="gray">
          <a:xfrm>
            <a:off x="1976015" y="435697"/>
            <a:ext cx="0" cy="288561"/>
          </a:xfrm>
          <a:prstGeom prst="line">
            <a:avLst/>
          </a:prstGeom>
          <a:ln w="3175"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78D48B12-A560-8788-E075-4B51DE4EEAC1}"/>
              </a:ext>
            </a:extLst>
          </p:cNvPr>
          <p:cNvSpPr txBox="1"/>
          <p:nvPr/>
        </p:nvSpPr>
        <p:spPr>
          <a:xfrm>
            <a:off x="2099578" y="465568"/>
            <a:ext cx="695383" cy="215444"/>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267" b="0" i="0" u="none" strike="noStrike" kern="100" cap="none" spc="120" normalizeH="0" baseline="0" noProof="0">
                <a:ln>
                  <a:noFill/>
                </a:ln>
                <a:solidFill>
                  <a:prstClr val="white"/>
                </a:solidFill>
                <a:effectLst/>
                <a:uLnTx/>
                <a:uFillTx/>
                <a:latin typeface="Metropolis Light" pitchFamily="2" charset="77"/>
                <a:ea typeface="Source Sans Pro Light" panose="020B0403030403020204" pitchFamily="34" charset="0"/>
                <a:cs typeface="Arial" panose="020B0604020202020204" pitchFamily="34" charset="0"/>
              </a:rPr>
              <a:t>Mobility</a:t>
            </a:r>
          </a:p>
        </p:txBody>
      </p:sp>
      <p:pic>
        <p:nvPicPr>
          <p:cNvPr id="2" name="Picture 1">
            <a:extLst>
              <a:ext uri="{FF2B5EF4-FFF2-40B4-BE49-F238E27FC236}">
                <a16:creationId xmlns:a16="http://schemas.microsoft.com/office/drawing/2014/main" id="{6357F3F9-5117-FCF0-8364-4AC76B78080F}"/>
              </a:ext>
            </a:extLst>
          </p:cNvPr>
          <p:cNvPicPr>
            <a:picLocks noChangeAspect="1"/>
          </p:cNvPicPr>
          <p:nvPr/>
        </p:nvPicPr>
        <p:blipFill>
          <a:blip r:embed="rId2"/>
          <a:stretch>
            <a:fillRect/>
          </a:stretch>
        </p:blipFill>
        <p:spPr>
          <a:xfrm>
            <a:off x="-11686" y="0"/>
            <a:ext cx="12192000" cy="6858000"/>
          </a:xfrm>
          <a:prstGeom prst="rect">
            <a:avLst/>
          </a:prstGeom>
        </p:spPr>
      </p:pic>
    </p:spTree>
    <p:extLst>
      <p:ext uri="{BB962C8B-B14F-4D97-AF65-F5344CB8AC3E}">
        <p14:creationId xmlns:p14="http://schemas.microsoft.com/office/powerpoint/2010/main" val="227301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industrial area with lots of buildings&#10;&#10;Description automatically generated">
            <a:extLst>
              <a:ext uri="{FF2B5EF4-FFF2-40B4-BE49-F238E27FC236}">
                <a16:creationId xmlns:a16="http://schemas.microsoft.com/office/drawing/2014/main" id="{940C3F90-9955-21C3-76E1-523B5E3C22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626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0C3F90-9955-21C3-76E1-523B5E3C22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302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nstruction site with a bulldozer and cones&#10;&#10;Description automatically generated">
            <a:extLst>
              <a:ext uri="{FF2B5EF4-FFF2-40B4-BE49-F238E27FC236}">
                <a16:creationId xmlns:a16="http://schemas.microsoft.com/office/drawing/2014/main" id="{B7016CE2-2C46-EB40-F5F8-8B44C23D9E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4054308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Prologis 2023">
  <a:themeElements>
    <a:clrScheme name="Custom 2">
      <a:dk1>
        <a:srgbClr val="3A4146"/>
      </a:dk1>
      <a:lt1>
        <a:srgbClr val="FEFFFF"/>
      </a:lt1>
      <a:dk2>
        <a:srgbClr val="003840"/>
      </a:dk2>
      <a:lt2>
        <a:srgbClr val="E5EBF2"/>
      </a:lt2>
      <a:accent1>
        <a:srgbClr val="00C2B2"/>
      </a:accent1>
      <a:accent2>
        <a:srgbClr val="025B97"/>
      </a:accent2>
      <a:accent3>
        <a:srgbClr val="12CF1A"/>
      </a:accent3>
      <a:accent4>
        <a:srgbClr val="0279CA"/>
      </a:accent4>
      <a:accent5>
        <a:srgbClr val="00A766"/>
      </a:accent5>
      <a:accent6>
        <a:srgbClr val="00DCFF"/>
      </a:accent6>
      <a:hlink>
        <a:srgbClr val="00DCFF"/>
      </a:hlink>
      <a:folHlink>
        <a:srgbClr val="0279CA"/>
      </a:folHlink>
    </a:clrScheme>
    <a:fontScheme name="Prologis">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200"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Prologis Green">
      <a:srgbClr val="00544E"/>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Prologis Dark Teal">
      <a:srgbClr val="003840"/>
    </a:custClr>
    <a:custClr name="Light Teal">
      <a:srgbClr val="00C2B2"/>
    </a:custClr>
    <a:custClr name="Light Green">
      <a:srgbClr val="12FF1A"/>
    </a:custClr>
    <a:custClr name="Light Blue">
      <a:srgbClr val="00DC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Kelly Green">
      <a:srgbClr val="00A766"/>
    </a:custClr>
    <a:custClr name="Blue">
      <a:srgbClr val="025B97"/>
    </a:custClr>
    <a:custClr name="Middle Blue">
      <a:srgbClr val="0279CA"/>
    </a:custClr>
    <a:custClr name="Middle Green">
      <a:srgbClr val="12CF1A"/>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Data Yellow">
      <a:srgbClr val="DBD94B"/>
    </a:custClr>
    <a:custClr name="Data Orange">
      <a:srgbClr val="D16E23"/>
    </a:custClr>
    <a:custClr name="Data Purple">
      <a:srgbClr val="964173"/>
    </a:custClr>
    <a:custClr name="Data Light Purple">
      <a:srgbClr val="AA78C3"/>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Dark Gray">
      <a:srgbClr val="3A4146"/>
    </a:custClr>
    <a:custClr name="Gray">
      <a:srgbClr val="586264"/>
    </a:custClr>
    <a:custClr name="Middle Gray">
      <a:srgbClr val="6E787D"/>
    </a:custClr>
    <a:custClr name="Light Gray">
      <a:srgbClr val="9DA9B4"/>
    </a:custClr>
    <a:custClr name="Paper Gray">
      <a:srgbClr val="E5EBF2"/>
    </a:custClr>
    <a:custClr name="White">
      <a:srgbClr val="FFFFFF"/>
    </a:custClr>
    <a:custClr name="White">
      <a:srgbClr val="FFFFFF"/>
    </a:custClr>
    <a:custClr name="White">
      <a:srgbClr val="FFFFFF"/>
    </a:custClr>
    <a:custClr name="White">
      <a:srgbClr val="FFFFFF"/>
    </a:custClr>
    <a:custClr name="Negative Red">
      <a:srgbClr val="AA111C"/>
    </a:custClr>
  </a:custClrLst>
  <a:extLst>
    <a:ext uri="{05A4C25C-085E-4340-85A3-A5531E510DB2}">
      <thm15:themeFamily xmlns:thm15="http://schemas.microsoft.com/office/thememl/2012/main" name="16x9Prologis_Template_US_English" id="{AF8F132F-842C-4D06-9D87-AEAFBB6768E8}" vid="{96E1CE49-DF91-46E1-83EE-882716315DA6}"/>
    </a:ext>
  </a:extLst>
</a:theme>
</file>

<file path=ppt/theme/theme13.xml><?xml version="1.0" encoding="utf-8"?>
<a:theme xmlns:a="http://schemas.openxmlformats.org/drawingml/2006/main" name="1_Prologis 2023">
  <a:themeElements>
    <a:clrScheme name="Custom 2">
      <a:dk1>
        <a:srgbClr val="3A4146"/>
      </a:dk1>
      <a:lt1>
        <a:srgbClr val="FEFFFF"/>
      </a:lt1>
      <a:dk2>
        <a:srgbClr val="003840"/>
      </a:dk2>
      <a:lt2>
        <a:srgbClr val="E5EBF2"/>
      </a:lt2>
      <a:accent1>
        <a:srgbClr val="00C2B2"/>
      </a:accent1>
      <a:accent2>
        <a:srgbClr val="025B97"/>
      </a:accent2>
      <a:accent3>
        <a:srgbClr val="12CF1A"/>
      </a:accent3>
      <a:accent4>
        <a:srgbClr val="0279CA"/>
      </a:accent4>
      <a:accent5>
        <a:srgbClr val="00A766"/>
      </a:accent5>
      <a:accent6>
        <a:srgbClr val="00DCFF"/>
      </a:accent6>
      <a:hlink>
        <a:srgbClr val="00DCFF"/>
      </a:hlink>
      <a:folHlink>
        <a:srgbClr val="0279CA"/>
      </a:folHlink>
    </a:clrScheme>
    <a:fontScheme name="Prologis">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200"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Prologis Green">
      <a:srgbClr val="00544E"/>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Prologis Dark Teal">
      <a:srgbClr val="003840"/>
    </a:custClr>
    <a:custClr name="Light Teal">
      <a:srgbClr val="00C2B2"/>
    </a:custClr>
    <a:custClr name="Light Green">
      <a:srgbClr val="12FF1A"/>
    </a:custClr>
    <a:custClr name="Light Blue">
      <a:srgbClr val="00DC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Kelly Green">
      <a:srgbClr val="00A766"/>
    </a:custClr>
    <a:custClr name="Blue">
      <a:srgbClr val="025B97"/>
    </a:custClr>
    <a:custClr name="Middle Blue">
      <a:srgbClr val="0279CA"/>
    </a:custClr>
    <a:custClr name="Middle Green">
      <a:srgbClr val="12CF1A"/>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Data Yellow">
      <a:srgbClr val="DBD94B"/>
    </a:custClr>
    <a:custClr name="Data Orange">
      <a:srgbClr val="D16E23"/>
    </a:custClr>
    <a:custClr name="Data Purple">
      <a:srgbClr val="964173"/>
    </a:custClr>
    <a:custClr name="Data Light Purple">
      <a:srgbClr val="AA78C3"/>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Dark Gray">
      <a:srgbClr val="3A4146"/>
    </a:custClr>
    <a:custClr name="Gray">
      <a:srgbClr val="586264"/>
    </a:custClr>
    <a:custClr name="Middle Gray">
      <a:srgbClr val="6E787D"/>
    </a:custClr>
    <a:custClr name="Light Gray">
      <a:srgbClr val="9DA9B4"/>
    </a:custClr>
    <a:custClr name="Paper Gray">
      <a:srgbClr val="E5EBF2"/>
    </a:custClr>
    <a:custClr name="White">
      <a:srgbClr val="FFFFFF"/>
    </a:custClr>
    <a:custClr name="White">
      <a:srgbClr val="FFFFFF"/>
    </a:custClr>
    <a:custClr name="White">
      <a:srgbClr val="FFFFFF"/>
    </a:custClr>
    <a:custClr name="White">
      <a:srgbClr val="FFFFFF"/>
    </a:custClr>
    <a:custClr name="Negative Red">
      <a:srgbClr val="AA111C"/>
    </a:custClr>
  </a:custClrLst>
  <a:extLst>
    <a:ext uri="{05A4C25C-085E-4340-85A3-A5531E510DB2}">
      <thm15:themeFamily xmlns:thm15="http://schemas.microsoft.com/office/thememl/2012/main" name="16x9Prologis_Template_US_English" id="{AF8F132F-842C-4D06-9D87-AEAFBB6768E8}" vid="{96E1CE49-DF91-46E1-83EE-882716315DA6}"/>
    </a:ext>
  </a:extLst>
</a:theme>
</file>

<file path=ppt/theme/theme14.xml><?xml version="1.0" encoding="utf-8"?>
<a:theme xmlns:a="http://schemas.openxmlformats.org/drawingml/2006/main" name="2_Prologis 2023">
  <a:themeElements>
    <a:clrScheme name="Custom 2">
      <a:dk1>
        <a:srgbClr val="3A4146"/>
      </a:dk1>
      <a:lt1>
        <a:srgbClr val="FEFFFF"/>
      </a:lt1>
      <a:dk2>
        <a:srgbClr val="003840"/>
      </a:dk2>
      <a:lt2>
        <a:srgbClr val="E5EBF2"/>
      </a:lt2>
      <a:accent1>
        <a:srgbClr val="00C2B2"/>
      </a:accent1>
      <a:accent2>
        <a:srgbClr val="025B97"/>
      </a:accent2>
      <a:accent3>
        <a:srgbClr val="12CF1A"/>
      </a:accent3>
      <a:accent4>
        <a:srgbClr val="0279CA"/>
      </a:accent4>
      <a:accent5>
        <a:srgbClr val="00A766"/>
      </a:accent5>
      <a:accent6>
        <a:srgbClr val="00DCFF"/>
      </a:accent6>
      <a:hlink>
        <a:srgbClr val="00DCFF"/>
      </a:hlink>
      <a:folHlink>
        <a:srgbClr val="0279CA"/>
      </a:folHlink>
    </a:clrScheme>
    <a:fontScheme name="Prologis">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200"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Prologis Green">
      <a:srgbClr val="00544E"/>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Prologis Dark Teal">
      <a:srgbClr val="003840"/>
    </a:custClr>
    <a:custClr name="Light Teal">
      <a:srgbClr val="00C2B2"/>
    </a:custClr>
    <a:custClr name="Light Green">
      <a:srgbClr val="12FF1A"/>
    </a:custClr>
    <a:custClr name="Light Blue">
      <a:srgbClr val="00DC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Kelly Green">
      <a:srgbClr val="00A766"/>
    </a:custClr>
    <a:custClr name="Blue">
      <a:srgbClr val="025B97"/>
    </a:custClr>
    <a:custClr name="Middle Blue">
      <a:srgbClr val="0279CA"/>
    </a:custClr>
    <a:custClr name="Middle Green">
      <a:srgbClr val="12CF1A"/>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Data Yellow">
      <a:srgbClr val="DBD94B"/>
    </a:custClr>
    <a:custClr name="Data Orange">
      <a:srgbClr val="D16E23"/>
    </a:custClr>
    <a:custClr name="Data Purple">
      <a:srgbClr val="964173"/>
    </a:custClr>
    <a:custClr name="Data Light Purple">
      <a:srgbClr val="AA78C3"/>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Dark Gray">
      <a:srgbClr val="3A4146"/>
    </a:custClr>
    <a:custClr name="Gray">
      <a:srgbClr val="586264"/>
    </a:custClr>
    <a:custClr name="Middle Gray">
      <a:srgbClr val="6E787D"/>
    </a:custClr>
    <a:custClr name="Light Gray">
      <a:srgbClr val="9DA9B4"/>
    </a:custClr>
    <a:custClr name="Paper Gray">
      <a:srgbClr val="E5EBF2"/>
    </a:custClr>
    <a:custClr name="White">
      <a:srgbClr val="FFFFFF"/>
    </a:custClr>
    <a:custClr name="White">
      <a:srgbClr val="FFFFFF"/>
    </a:custClr>
    <a:custClr name="White">
      <a:srgbClr val="FFFFFF"/>
    </a:custClr>
    <a:custClr name="White">
      <a:srgbClr val="FFFFFF"/>
    </a:custClr>
    <a:custClr name="Negative Red">
      <a:srgbClr val="AA111C"/>
    </a:custClr>
  </a:custClrLst>
  <a:extLst>
    <a:ext uri="{05A4C25C-085E-4340-85A3-A5531E510DB2}">
      <thm15:themeFamily xmlns:thm15="http://schemas.microsoft.com/office/thememl/2012/main" name="16x9Prologis_Template_US_English" id="{AF8F132F-842C-4D06-9D87-AEAFBB6768E8}" vid="{96E1CE49-DF91-46E1-83EE-882716315DA6}"/>
    </a:ext>
  </a:extLst>
</a:theme>
</file>

<file path=ppt/theme/theme15.xml><?xml version="1.0" encoding="utf-8"?>
<a:theme xmlns:a="http://schemas.openxmlformats.org/drawingml/2006/main" name="1_SlideDoc 2020">
  <a:themeElements>
    <a:clrScheme name="SlideDoc 2020">
      <a:dk1>
        <a:srgbClr val="1F2120"/>
      </a:dk1>
      <a:lt1>
        <a:srgbClr val="FFFFFF"/>
      </a:lt1>
      <a:dk2>
        <a:srgbClr val="004E44"/>
      </a:dk2>
      <a:lt2>
        <a:srgbClr val="A6D4CD"/>
      </a:lt2>
      <a:accent1>
        <a:srgbClr val="2EBAB4"/>
      </a:accent1>
      <a:accent2>
        <a:srgbClr val="006B88"/>
      </a:accent2>
      <a:accent3>
        <a:srgbClr val="8DBB45"/>
      </a:accent3>
      <a:accent4>
        <a:srgbClr val="2F7F35"/>
      </a:accent4>
      <a:accent5>
        <a:srgbClr val="F4928E"/>
      </a:accent5>
      <a:accent6>
        <a:srgbClr val="A53D24"/>
      </a:accent6>
      <a:hlink>
        <a:srgbClr val="8FBB45"/>
      </a:hlink>
      <a:folHlink>
        <a:srgbClr val="7F7F7F"/>
      </a:folHlink>
    </a:clrScheme>
    <a:fontScheme name="SlideDoc 2020">
      <a:majorFont>
        <a:latin typeface="Visby CF Extra Bold"/>
        <a:ea typeface=""/>
        <a:cs typeface=""/>
      </a:majorFont>
      <a:minorFont>
        <a:latin typeface="Visby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1440" tIns="91440" rIns="91440" bIns="91440" rtlCol="0" anchor="t"/>
      <a:lstStyle>
        <a:defPPr algn="l">
          <a:lnSpc>
            <a:spcPct val="120000"/>
          </a:lnSpc>
          <a:spcAft>
            <a:spcPts val="1200"/>
          </a:spcAft>
          <a:defRPr sz="1400" kern="100" dirty="0" err="1"/>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flat">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spcAft>
            <a:spcPts val="1200"/>
          </a:spcAft>
          <a:defRPr sz="1400" kern="100" dirty="0" smtClean="0"/>
        </a:defPPr>
      </a:lstStyle>
    </a:txDef>
  </a:objectDefaults>
  <a:extraClrSchemeLst/>
  <a:custClrLst>
    <a:custClr name="Orange">
      <a:srgbClr val="E59B4A"/>
    </a:custClr>
    <a:custClr name="Gold">
      <a:srgbClr val="EFCB3D"/>
    </a:custClr>
    <a:custClr name="Subtitle Only">
      <a:srgbClr val="0094B6"/>
    </a:custClr>
    <a:custClr name="Berry">
      <a:srgbClr val="912A7D"/>
    </a:custClr>
    <a:custClr name="Light Gray">
      <a:srgbClr val="C8CACA"/>
    </a:custClr>
    <a:custClr name="Dark Gray">
      <a:srgbClr val="505050"/>
    </a:custClr>
  </a:custClrLst>
  <a:extLst>
    <a:ext uri="{05A4C25C-085E-4340-85A3-A5531E510DB2}">
      <thm15:themeFamily xmlns:thm15="http://schemas.microsoft.com/office/thememl/2012/main" name="935050123" id="{24F01A46-0379-4413-AA61-2A2897BE55A1}" vid="{03431429-85E3-4658-8951-817F783493FF}"/>
    </a:ext>
  </a:ext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Prologis">
      <a:dk1>
        <a:srgbClr val="000000"/>
      </a:dk1>
      <a:lt1>
        <a:srgbClr val="FFFFFF"/>
      </a:lt1>
      <a:dk2>
        <a:srgbClr val="58595B"/>
      </a:dk2>
      <a:lt2>
        <a:srgbClr val="EFEFEF"/>
      </a:lt2>
      <a:accent1>
        <a:srgbClr val="005A50"/>
      </a:accent1>
      <a:accent2>
        <a:srgbClr val="048E62"/>
      </a:accent2>
      <a:accent3>
        <a:srgbClr val="82B500"/>
      </a:accent3>
      <a:accent4>
        <a:srgbClr val="C2F058"/>
      </a:accent4>
      <a:accent5>
        <a:srgbClr val="23B2A9"/>
      </a:accent5>
      <a:accent6>
        <a:srgbClr val="2CB5E5"/>
      </a:accent6>
      <a:hlink>
        <a:srgbClr val="008E5B"/>
      </a:hlink>
      <a:folHlink>
        <a:srgbClr val="008E5B"/>
      </a:folHlink>
    </a:clrScheme>
    <a:fontScheme name="Prologi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lideDoc 2020">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SlideDoc 2020">
      <a:majorFont>
        <a:latin typeface="Visby CF Extra Bold"/>
        <a:ea typeface=""/>
        <a:cs typeface=""/>
      </a:majorFont>
      <a:minorFont>
        <a:latin typeface="Visby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1440" tIns="91440" rIns="91440" bIns="91440" rtlCol="0" anchor="t"/>
      <a:lstStyle>
        <a:defPPr algn="l">
          <a:lnSpc>
            <a:spcPct val="120000"/>
          </a:lnSpc>
          <a:spcAft>
            <a:spcPts val="1200"/>
          </a:spcAft>
          <a:defRPr sz="1400" kern="100" dirty="0" err="1"/>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flat">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spcAft>
            <a:spcPts val="1200"/>
          </a:spcAft>
          <a:defRPr sz="1400" kern="100" dirty="0" smtClean="0"/>
        </a:defPPr>
      </a:lstStyle>
    </a:txDef>
  </a:objectDefaults>
  <a:extraClrSchemeLst/>
  <a:custClrLst>
    <a:custClr name="Orange">
      <a:srgbClr val="E59B4A"/>
    </a:custClr>
    <a:custClr name="Gold">
      <a:srgbClr val="EFCB3D"/>
    </a:custClr>
    <a:custClr name="Subtitle Only">
      <a:srgbClr val="0094B6"/>
    </a:custClr>
    <a:custClr name="Berry">
      <a:srgbClr val="912A7D"/>
    </a:custClr>
    <a:custClr name="Light Gray">
      <a:srgbClr val="C8CACA"/>
    </a:custClr>
    <a:custClr name="Dark Gray">
      <a:srgbClr val="505050"/>
    </a:custClr>
  </a:custClrLst>
  <a:extLst>
    <a:ext uri="{05A4C25C-085E-4340-85A3-A5531E510DB2}">
      <thm15:themeFamily xmlns:thm15="http://schemas.microsoft.com/office/thememl/2012/main" name="935050123" id="{24F01A46-0379-4413-AA61-2A2897BE55A1}" vid="{03431429-85E3-4658-8951-817F783493FF}"/>
    </a:ext>
  </a:extLst>
</a:theme>
</file>

<file path=ppt/theme/theme5.xml><?xml version="1.0" encoding="utf-8"?>
<a:theme xmlns:a="http://schemas.openxmlformats.org/drawingml/2006/main" name="10_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SlideDoc 2020">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SlideDoc 2020">
      <a:majorFont>
        <a:latin typeface="Visby CF Extra Bold"/>
        <a:ea typeface=""/>
        <a:cs typeface=""/>
      </a:majorFont>
      <a:minorFont>
        <a:latin typeface="Visby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1440" tIns="91440" rIns="91440" bIns="91440" rtlCol="0" anchor="t"/>
      <a:lstStyle>
        <a:defPPr algn="l">
          <a:lnSpc>
            <a:spcPct val="120000"/>
          </a:lnSpc>
          <a:spcAft>
            <a:spcPts val="1200"/>
          </a:spcAft>
          <a:defRPr sz="1400" kern="100" dirty="0" err="1"/>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flat">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spcAft>
            <a:spcPts val="1200"/>
          </a:spcAft>
          <a:defRPr sz="1400" kern="100" dirty="0" smtClean="0"/>
        </a:defPPr>
      </a:lstStyle>
    </a:txDef>
  </a:objectDefaults>
  <a:extraClrSchemeLst/>
  <a:custClrLst>
    <a:custClr name="Orange">
      <a:srgbClr val="E59B4A"/>
    </a:custClr>
    <a:custClr name="Gold">
      <a:srgbClr val="EFCB3D"/>
    </a:custClr>
    <a:custClr name="Subtitle Only">
      <a:srgbClr val="0094B6"/>
    </a:custClr>
    <a:custClr name="Berry">
      <a:srgbClr val="912A7D"/>
    </a:custClr>
    <a:custClr name="Light Gray">
      <a:srgbClr val="C8CACA"/>
    </a:custClr>
    <a:custClr name="Dark Gray">
      <a:srgbClr val="505050"/>
    </a:custClr>
  </a:custClrLst>
  <a:extLst>
    <a:ext uri="{05A4C25C-085E-4340-85A3-A5531E510DB2}">
      <thm15:themeFamily xmlns:thm15="http://schemas.microsoft.com/office/thememl/2012/main" name="935050123" id="{24F01A46-0379-4413-AA61-2A2897BE55A1}" vid="{03431429-85E3-4658-8951-817F783493FF}"/>
    </a:ext>
  </a:extLst>
</a:theme>
</file>

<file path=ppt/theme/theme8.xml><?xml version="1.0" encoding="utf-8"?>
<a:theme xmlns:a="http://schemas.openxmlformats.org/drawingml/2006/main" name="7_Office Theme">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Doc 2020">
  <a:themeElements>
    <a:clrScheme name="Prologis">
      <a:dk1>
        <a:srgbClr val="003941"/>
      </a:dk1>
      <a:lt1>
        <a:srgbClr val="FFFFFF"/>
      </a:lt1>
      <a:dk2>
        <a:srgbClr val="00544E"/>
      </a:dk2>
      <a:lt2>
        <a:srgbClr val="E5EBF2"/>
      </a:lt2>
      <a:accent1>
        <a:srgbClr val="12FF1A"/>
      </a:accent1>
      <a:accent2>
        <a:srgbClr val="00C2B2"/>
      </a:accent2>
      <a:accent3>
        <a:srgbClr val="00DCFF"/>
      </a:accent3>
      <a:accent4>
        <a:srgbClr val="12CF1A"/>
      </a:accent4>
      <a:accent5>
        <a:srgbClr val="029CE8"/>
      </a:accent5>
      <a:accent6>
        <a:srgbClr val="036886"/>
      </a:accent6>
      <a:hlink>
        <a:srgbClr val="00DCFF"/>
      </a:hlink>
      <a:folHlink>
        <a:srgbClr val="029CEB"/>
      </a:folHlink>
    </a:clrScheme>
    <a:fontScheme name="SlideDoc 2020">
      <a:majorFont>
        <a:latin typeface="Visby CF Extra Bold"/>
        <a:ea typeface=""/>
        <a:cs typeface=""/>
      </a:majorFont>
      <a:minorFont>
        <a:latin typeface="Visby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1440" tIns="91440" rIns="91440" bIns="91440" rtlCol="0" anchor="t"/>
      <a:lstStyle>
        <a:defPPr algn="l">
          <a:lnSpc>
            <a:spcPct val="120000"/>
          </a:lnSpc>
          <a:spcAft>
            <a:spcPts val="1200"/>
          </a:spcAft>
          <a:defRPr sz="1400" kern="100" dirty="0" err="1"/>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flat">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spcAft>
            <a:spcPts val="1200"/>
          </a:spcAft>
          <a:defRPr sz="1400" kern="100" dirty="0" smtClean="0"/>
        </a:defPPr>
      </a:lstStyle>
    </a:txDef>
  </a:objectDefaults>
  <a:extraClrSchemeLst/>
  <a:custClrLst>
    <a:custClr name="Orange">
      <a:srgbClr val="E59B4A"/>
    </a:custClr>
    <a:custClr name="Gold">
      <a:srgbClr val="EFCB3D"/>
    </a:custClr>
    <a:custClr name="Subtitle Only">
      <a:srgbClr val="0094B6"/>
    </a:custClr>
    <a:custClr name="Berry">
      <a:srgbClr val="912A7D"/>
    </a:custClr>
    <a:custClr name="Light Gray">
      <a:srgbClr val="C8CACA"/>
    </a:custClr>
    <a:custClr name="Dark Gray">
      <a:srgbClr val="505050"/>
    </a:custClr>
  </a:custClrLst>
  <a:extLst>
    <a:ext uri="{05A4C25C-085E-4340-85A3-A5531E510DB2}">
      <thm15:themeFamily xmlns:thm15="http://schemas.microsoft.com/office/thememl/2012/main" name="935050123" id="{24F01A46-0379-4413-AA61-2A2897BE55A1}" vid="{03431429-85E3-4658-8951-817F783493F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695144F226534780FDF7C1A262F2AB" ma:contentTypeVersion="18" ma:contentTypeDescription="Create a new document." ma:contentTypeScope="" ma:versionID="75af887c61d395732229854d79735b84">
  <xsd:schema xmlns:xsd="http://www.w3.org/2001/XMLSchema" xmlns:xs="http://www.w3.org/2001/XMLSchema" xmlns:p="http://schemas.microsoft.com/office/2006/metadata/properties" xmlns:ns3="e39d2238-c705-4aa6-bd50-e873d0c3ed48" xmlns:ns4="de30649a-212b-4c92-8b16-a37aaf6bff98" targetNamespace="http://schemas.microsoft.com/office/2006/metadata/properties" ma:root="true" ma:fieldsID="b2eafb2427f7ffe1c8c69b8e608e7a13" ns3:_="" ns4:_="">
    <xsd:import namespace="e39d2238-c705-4aa6-bd50-e873d0c3ed48"/>
    <xsd:import namespace="de30649a-212b-4c92-8b16-a37aaf6bff9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9d2238-c705-4aa6-bd50-e873d0c3ed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30649a-212b-4c92-8b16-a37aaf6bff9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39d2238-c705-4aa6-bd50-e873d0c3ed48" xsi:nil="true"/>
  </documentManagement>
</p:properties>
</file>

<file path=customXml/itemProps1.xml><?xml version="1.0" encoding="utf-8"?>
<ds:datastoreItem xmlns:ds="http://schemas.openxmlformats.org/officeDocument/2006/customXml" ds:itemID="{BC13F280-B8E4-47A4-A1FC-DAB35337F152}">
  <ds:schemaRefs>
    <ds:schemaRef ds:uri="http://schemas.microsoft.com/sharepoint/v3/contenttype/forms"/>
  </ds:schemaRefs>
</ds:datastoreItem>
</file>

<file path=customXml/itemProps2.xml><?xml version="1.0" encoding="utf-8"?>
<ds:datastoreItem xmlns:ds="http://schemas.openxmlformats.org/officeDocument/2006/customXml" ds:itemID="{82D9D62B-200A-41C8-8880-D079AA32A10C}">
  <ds:schemaRefs>
    <ds:schemaRef ds:uri="de30649a-212b-4c92-8b16-a37aaf6bff98"/>
    <ds:schemaRef ds:uri="e39d2238-c705-4aa6-bd50-e873d0c3ed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82AEED-1ADA-4C4D-B309-E9B8F3AB3C47}">
  <ds:schemaRefs>
    <ds:schemaRef ds:uri="de30649a-212b-4c92-8b16-a37aaf6bff98"/>
    <ds:schemaRef ds:uri="e39d2238-c705-4aa6-bd50-e873d0c3ed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4004</TotalTime>
  <Words>83</Words>
  <Application>Microsoft Office PowerPoint</Application>
  <PresentationFormat>Widescreen</PresentationFormat>
  <Paragraphs>21</Paragraphs>
  <Slides>5</Slides>
  <Notes>0</Notes>
  <HiddenSlides>0</HiddenSlides>
  <MMClips>0</MMClips>
  <ScaleCrop>false</ScaleCrop>
  <HeadingPairs>
    <vt:vector size="8" baseType="variant">
      <vt:variant>
        <vt:lpstr>Fonts Used</vt:lpstr>
      </vt:variant>
      <vt:variant>
        <vt:i4>29</vt:i4>
      </vt:variant>
      <vt:variant>
        <vt:lpstr>Theme</vt:lpstr>
      </vt:variant>
      <vt:variant>
        <vt:i4>16</vt:i4>
      </vt:variant>
      <vt:variant>
        <vt:lpstr>Embedded OLE Servers</vt:lpstr>
      </vt:variant>
      <vt:variant>
        <vt:i4>1</vt:i4>
      </vt:variant>
      <vt:variant>
        <vt:lpstr>Slide Titles</vt:lpstr>
      </vt:variant>
      <vt:variant>
        <vt:i4>5</vt:i4>
      </vt:variant>
    </vt:vector>
  </HeadingPairs>
  <TitlesOfParts>
    <vt:vector size="51" baseType="lpstr">
      <vt:lpstr>.AppleSystemUIFont</vt:lpstr>
      <vt:lpstr>Arial</vt:lpstr>
      <vt:lpstr>Arial Nova</vt:lpstr>
      <vt:lpstr>Arial Nova Light</vt:lpstr>
      <vt:lpstr>Avenir Next LT Pro</vt:lpstr>
      <vt:lpstr>Avenir Next LT Pro Demi</vt:lpstr>
      <vt:lpstr>Avenir Next LT Pro Light</vt:lpstr>
      <vt:lpstr>AvenirNext LT Pro Bold</vt:lpstr>
      <vt:lpstr>AvenirNext LT Pro Light</vt:lpstr>
      <vt:lpstr>AvenirNext LT Pro Regular</vt:lpstr>
      <vt:lpstr>Calibri</vt:lpstr>
      <vt:lpstr>Calibri Light</vt:lpstr>
      <vt:lpstr>CiscoSansTT ExtraLight</vt:lpstr>
      <vt:lpstr>FreightSansLFPro</vt:lpstr>
      <vt:lpstr>Gotham Bold</vt:lpstr>
      <vt:lpstr>Gotham-Light</vt:lpstr>
      <vt:lpstr>Metropolis</vt:lpstr>
      <vt:lpstr>Metropolis Light</vt:lpstr>
      <vt:lpstr>Metropolis Medium</vt:lpstr>
      <vt:lpstr>Metropolis Semi Bold</vt:lpstr>
      <vt:lpstr>Metropolis Thin</vt:lpstr>
      <vt:lpstr>Proxima Nova</vt:lpstr>
      <vt:lpstr>Roboto</vt:lpstr>
      <vt:lpstr>Segoe UI</vt:lpstr>
      <vt:lpstr>Segoe UI Semibold</vt:lpstr>
      <vt:lpstr>Source Sans Pro</vt:lpstr>
      <vt:lpstr>Source Sans Pro Light</vt:lpstr>
      <vt:lpstr>System Font Regular</vt:lpstr>
      <vt:lpstr>Visby CF Demi Bold</vt:lpstr>
      <vt:lpstr>Office Theme</vt:lpstr>
      <vt:lpstr>1_Office Theme</vt:lpstr>
      <vt:lpstr>8_Office Theme</vt:lpstr>
      <vt:lpstr>4_SlideDoc 2020</vt:lpstr>
      <vt:lpstr>10_Office Theme</vt:lpstr>
      <vt:lpstr>2_Office Theme</vt:lpstr>
      <vt:lpstr>5_SlideDoc 2020</vt:lpstr>
      <vt:lpstr>7_Office Theme</vt:lpstr>
      <vt:lpstr>SlideDoc 2020</vt:lpstr>
      <vt:lpstr>3_Office Theme</vt:lpstr>
      <vt:lpstr>4_Office Theme</vt:lpstr>
      <vt:lpstr>Prologis 2023</vt:lpstr>
      <vt:lpstr>1_Prologis 2023</vt:lpstr>
      <vt:lpstr>2_Prologis 2023</vt:lpstr>
      <vt:lpstr>1_SlideDoc 2020</vt:lpstr>
      <vt:lpstr>5_Office Theme</vt:lpstr>
      <vt:lpstr>think-cell Slide</vt:lpstr>
      <vt:lpstr>PowerPoint Presentation</vt:lpstr>
      <vt:lpstr>EV Charging Benchmarks CO2 Emissions Comparison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Prologis Energy + Sustainability Overview</dc:title>
  <dc:creator>Schweizer, Allison</dc:creator>
  <cp:lastModifiedBy>Debbi Wells</cp:lastModifiedBy>
  <cp:revision>7</cp:revision>
  <dcterms:created xsi:type="dcterms:W3CDTF">2022-09-21T17:21:58Z</dcterms:created>
  <dcterms:modified xsi:type="dcterms:W3CDTF">2024-05-06T15:18:50Z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dff614-0e67-44e8-ba58-20cc1388ebff_Enabled">
    <vt:lpwstr>true</vt:lpwstr>
  </property>
  <property fmtid="{D5CDD505-2E9C-101B-9397-08002B2CF9AE}" pid="3" name="MSIP_Label_69dff614-0e67-44e8-ba58-20cc1388ebff_SetDate">
    <vt:lpwstr>2023-02-09T16:10:37Z</vt:lpwstr>
  </property>
  <property fmtid="{D5CDD505-2E9C-101B-9397-08002B2CF9AE}" pid="4" name="MSIP_Label_69dff614-0e67-44e8-ba58-20cc1388ebff_Method">
    <vt:lpwstr>Standard</vt:lpwstr>
  </property>
  <property fmtid="{D5CDD505-2E9C-101B-9397-08002B2CF9AE}" pid="5" name="MSIP_Label_69dff614-0e67-44e8-ba58-20cc1388ebff_Name">
    <vt:lpwstr>defa4170-0d19-0005-0004-bc88714345d2</vt:lpwstr>
  </property>
  <property fmtid="{D5CDD505-2E9C-101B-9397-08002B2CF9AE}" pid="6" name="MSIP_Label_69dff614-0e67-44e8-ba58-20cc1388ebff_SiteId">
    <vt:lpwstr>2cf835d1-453b-472b-9b90-3f6d854ad75b</vt:lpwstr>
  </property>
  <property fmtid="{D5CDD505-2E9C-101B-9397-08002B2CF9AE}" pid="7" name="MSIP_Label_69dff614-0e67-44e8-ba58-20cc1388ebff_ActionId">
    <vt:lpwstr>d189e8a2-90fd-41df-a6e1-faeb87fd3591</vt:lpwstr>
  </property>
  <property fmtid="{D5CDD505-2E9C-101B-9397-08002B2CF9AE}" pid="8" name="MSIP_Label_69dff614-0e67-44e8-ba58-20cc1388ebff_ContentBits">
    <vt:lpwstr>0</vt:lpwstr>
  </property>
  <property fmtid="{D5CDD505-2E9C-101B-9397-08002B2CF9AE}" pid="9" name="ContentTypeId">
    <vt:lpwstr>0x010100D4695144F226534780FDF7C1A262F2AB</vt:lpwstr>
  </property>
  <property fmtid="{D5CDD505-2E9C-101B-9397-08002B2CF9AE}" pid="10" name="MediaServiceImageTags">
    <vt:lpwstr/>
  </property>
</Properties>
</file>